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59" r:id="rId4"/>
    <p:sldId id="260" r:id="rId5"/>
    <p:sldId id="272" r:id="rId6"/>
    <p:sldId id="262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086298" cy="47400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095175">
            <a:off x="826019" y="1603497"/>
            <a:ext cx="32346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3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35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59436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14400"/>
            <a:ext cx="5943600" cy="110799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059" y="3276600"/>
            <a:ext cx="5029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705600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620000" cy="378565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5524"/>
            <a:ext cx="6172200" cy="13234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3058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পাচটি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30580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২ও৪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4864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53440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সারকথা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352800"/>
            <a:ext cx="5867400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Khulna09\Desktop\chhabi\chhabi p\BIRD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"/>
            <a:ext cx="3962399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531" y="3292518"/>
            <a:ext cx="2802548" cy="258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রুমানা আফরোজ।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স্টাফ কোয়াটার্স সরঃপ্রাঃ বিদ্যালয় খুলনা সদর,খুলনা।</a:t>
            </a:r>
          </a:p>
          <a:p>
            <a:pPr algn="ctr"/>
            <a:endParaRPr lang="bn-IN" sz="247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13" dirty="0"/>
          </a:p>
        </p:txBody>
      </p:sp>
      <p:sp>
        <p:nvSpPr>
          <p:cNvPr id="3" name="Rectangle 2"/>
          <p:cNvSpPr/>
          <p:nvPr/>
        </p:nvSpPr>
        <p:spPr>
          <a:xfrm>
            <a:off x="2336555" y="1589124"/>
            <a:ext cx="4306032" cy="60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1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71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13" dirty="0"/>
          </a:p>
        </p:txBody>
      </p:sp>
      <p:sp>
        <p:nvSpPr>
          <p:cNvPr id="7" name="Cross 6"/>
          <p:cNvSpPr/>
          <p:nvPr/>
        </p:nvSpPr>
        <p:spPr>
          <a:xfrm>
            <a:off x="4097217" y="2383814"/>
            <a:ext cx="784714" cy="2921244"/>
          </a:xfrm>
          <a:prstGeom prst="pl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7" l="0" r="98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58" y="2383815"/>
            <a:ext cx="685430" cy="301542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543050" y="1314450"/>
            <a:ext cx="6057900" cy="4286250"/>
          </a:xfrm>
          <a:prstGeom prst="frame">
            <a:avLst>
              <a:gd name="adj1" fmla="val 196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45" y="1589124"/>
            <a:ext cx="1630203" cy="175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78" y="2195793"/>
            <a:ext cx="2197706" cy="30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57651"/>
            <a:ext cx="6781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9325" y="2362200"/>
            <a:ext cx="6781800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00" y="304800"/>
            <a:ext cx="4800600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2296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২.2.2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2.4.2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2.4.1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2.3.4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Khulna09\Desktop\chhabi\chhabi p\Orioel-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657600" cy="279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50970" y="291913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TIKhulna09\Desktop\chhabi\chhabi p\spotted-dove-nepal-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2067"/>
            <a:ext cx="4007556" cy="2784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47177" y="2865218"/>
            <a:ext cx="698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ঘুঘু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TIKhulna09\Desktop\chhabi\chhabi p\Tiya pakhi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72920"/>
            <a:ext cx="3657600" cy="287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52600" y="630207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Khulna09\Desktop\chhabi\chhabi p\2010-05-24__back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399" y="3412622"/>
            <a:ext cx="4007557" cy="283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55056" y="62483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চড়ুই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57200"/>
            <a:ext cx="60960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bn-IN" dirty="0" smtClean="0"/>
              <a:t>          </a:t>
            </a:r>
            <a:r>
              <a:rPr lang="en-US" dirty="0" smtClean="0"/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Khulna09\Desktop\chhabi\chhabi p\1925819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76500"/>
            <a:ext cx="342900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PTIKhulna09\Desktop\chhabi\chhabi p\Tiya pakhi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76500"/>
            <a:ext cx="34671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Khulna09\Desktop\chhabi\chhabi p\100103.Acridotheres_tristis.Common_Myna.DSC_8368.Dubai.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40" y="271109"/>
            <a:ext cx="3352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PTIKhulna09\Desktop\chhabi\chhabi p\1925819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54288"/>
            <a:ext cx="3124200" cy="2379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PTIKhulna09\Desktop\chhabi\chhabi p\3557306456_c56afbbe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40" y="3427989"/>
            <a:ext cx="347046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PTIKhulna09\Desktop\chhabi\chhabi p\kingfisher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3462647"/>
            <a:ext cx="3276600" cy="2331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59523" y="263330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শালিক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4454" y="263979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0892" y="585252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টুনটুনি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4454" y="5817352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মাছরাঙা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0488"/>
            <a:ext cx="8464924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নিমীলিত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286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বোজা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আলস্য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কুঁড়েমি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6119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96119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0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নিশাচর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105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52400"/>
            <a:ext cx="4419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259" y="1668332"/>
            <a:ext cx="2133600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নিমীলিত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526867"/>
            <a:ext cx="5181600" cy="107721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তখনো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নিমীলিত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59" y="3276599"/>
            <a:ext cx="2021541" cy="64633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নিশাচর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276600"/>
            <a:ext cx="3962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নিশাচর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59" y="4572000"/>
            <a:ext cx="190051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আলস্য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595446"/>
            <a:ext cx="35814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62425" y="1782928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333582" y="3330916"/>
            <a:ext cx="1118974" cy="592015"/>
          </a:xfrm>
          <a:prstGeom prst="rightArrow">
            <a:avLst>
              <a:gd name="adj1" fmla="val 49999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269712" y="4527093"/>
            <a:ext cx="1171121" cy="5347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245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PTIKhulna09</dc:creator>
  <cp:lastModifiedBy>Lenovo</cp:lastModifiedBy>
  <cp:revision>185</cp:revision>
  <dcterms:created xsi:type="dcterms:W3CDTF">2006-08-16T00:00:00Z</dcterms:created>
  <dcterms:modified xsi:type="dcterms:W3CDTF">2021-11-05T15:44:24Z</dcterms:modified>
</cp:coreProperties>
</file>