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6" r:id="rId3"/>
    <p:sldId id="261" r:id="rId4"/>
    <p:sldId id="259" r:id="rId5"/>
    <p:sldId id="267" r:id="rId6"/>
    <p:sldId id="264" r:id="rId7"/>
    <p:sldId id="263" r:id="rId8"/>
    <p:sldId id="268" r:id="rId9"/>
    <p:sldId id="272" r:id="rId10"/>
    <p:sldId id="262" r:id="rId11"/>
    <p:sldId id="265" r:id="rId12"/>
    <p:sldId id="269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15156-EA46-49FB-8286-7CB2E38CAF0D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F52AC-2A4E-4AFC-A2BA-36DC87B8B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52AC-2A4E-4AFC-A2BA-36DC87B8BF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52AC-2A4E-4AFC-A2BA-36DC87B8BF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52AC-2A4E-4AFC-A2BA-36DC87B8BF9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0"/>
            <a:ext cx="6781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981200"/>
            <a:ext cx="6781800" cy="4340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04800"/>
            <a:ext cx="67818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057400"/>
            <a:ext cx="8305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৫টি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চিহ্নের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7200"/>
            <a:ext cx="63246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নিরাময়মূলক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ব্যবস্থা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133600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অপারগ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তুলব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85800"/>
            <a:ext cx="53340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2438400"/>
            <a:ext cx="586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৪+২=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৬+২=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৫+১=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57200"/>
            <a:ext cx="7162800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05000"/>
            <a:ext cx="8305800" cy="40985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382000" cy="3810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মোঃমনিরুজ্জামান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খান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৪১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নতিব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বেড়া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পাবনা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4800"/>
            <a:ext cx="7239000" cy="11079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468701"/>
            <a:ext cx="7924800" cy="3170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শ্রেণিঃপ্রথম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বিষয়ঃপ্রাথমিক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শিরোনামঃযোগের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7620000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743200"/>
            <a:ext cx="8534400" cy="2677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৯.১.১-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একত্রিত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গুচ্ছগুলোর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৯.১.২-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উপকরণের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প্রতীকের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৯.১.৩- “ +” ও “=”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৯.১.৪-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1066800"/>
            <a:ext cx="38862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6019800" y="1066800"/>
            <a:ext cx="25146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ndexueri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143000"/>
            <a:ext cx="1071563" cy="1066800"/>
          </a:xfrm>
          <a:prstGeom prst="rect">
            <a:avLst/>
          </a:prstGeom>
        </p:spPr>
      </p:pic>
      <p:pic>
        <p:nvPicPr>
          <p:cNvPr id="5" name="Picture 4" descr="indexueri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1143000"/>
            <a:ext cx="1071563" cy="1066800"/>
          </a:xfrm>
          <a:prstGeom prst="rect">
            <a:avLst/>
          </a:prstGeom>
        </p:spPr>
      </p:pic>
      <p:pic>
        <p:nvPicPr>
          <p:cNvPr id="6" name="Picture 5" descr="indexueri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143000"/>
            <a:ext cx="1071563" cy="1066800"/>
          </a:xfrm>
          <a:prstGeom prst="rect">
            <a:avLst/>
          </a:prstGeom>
        </p:spPr>
      </p:pic>
      <p:pic>
        <p:nvPicPr>
          <p:cNvPr id="7" name="Picture 6" descr="indexueri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143000"/>
            <a:ext cx="1071563" cy="1066800"/>
          </a:xfrm>
          <a:prstGeom prst="rect">
            <a:avLst/>
          </a:prstGeom>
        </p:spPr>
      </p:pic>
      <p:pic>
        <p:nvPicPr>
          <p:cNvPr id="8" name="Picture 7" descr="indexueri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143000"/>
            <a:ext cx="1071563" cy="1066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24400" y="13716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62000" y="4876800"/>
            <a:ext cx="74676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indexueri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4953000"/>
            <a:ext cx="1071563" cy="1066800"/>
          </a:xfrm>
          <a:prstGeom prst="rect">
            <a:avLst/>
          </a:prstGeom>
        </p:spPr>
      </p:pic>
      <p:pic>
        <p:nvPicPr>
          <p:cNvPr id="12" name="Picture 11" descr="indexueri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4953000"/>
            <a:ext cx="1071563" cy="1066800"/>
          </a:xfrm>
          <a:prstGeom prst="rect">
            <a:avLst/>
          </a:prstGeom>
        </p:spPr>
      </p:pic>
      <p:pic>
        <p:nvPicPr>
          <p:cNvPr id="13" name="Picture 12" descr="indexueri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953000"/>
            <a:ext cx="1071563" cy="1066800"/>
          </a:xfrm>
          <a:prstGeom prst="rect">
            <a:avLst/>
          </a:prstGeom>
        </p:spPr>
      </p:pic>
      <p:pic>
        <p:nvPicPr>
          <p:cNvPr id="14" name="Picture 13" descr="indexueri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4953000"/>
            <a:ext cx="1071563" cy="1066800"/>
          </a:xfrm>
          <a:prstGeom prst="rect">
            <a:avLst/>
          </a:prstGeom>
        </p:spPr>
      </p:pic>
      <p:pic>
        <p:nvPicPr>
          <p:cNvPr id="15" name="Picture 14" descr="indexueri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4953000"/>
            <a:ext cx="1071563" cy="1066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33600" y="40386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/>
      <p:bldP spid="10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762000" y="1383799"/>
            <a:ext cx="7543800" cy="186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যোগ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1905000"/>
            <a:ext cx="22860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733800" y="1905000"/>
            <a:ext cx="1828800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71800" y="23622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-250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aseline="-25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magesy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09800"/>
            <a:ext cx="838200" cy="1223963"/>
          </a:xfrm>
          <a:prstGeom prst="rect">
            <a:avLst/>
          </a:prstGeom>
        </p:spPr>
      </p:pic>
      <p:pic>
        <p:nvPicPr>
          <p:cNvPr id="9" name="Picture 8" descr="imagesy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057400"/>
            <a:ext cx="995363" cy="1223963"/>
          </a:xfrm>
          <a:prstGeom prst="rect">
            <a:avLst/>
          </a:prstGeom>
        </p:spPr>
      </p:pic>
      <p:pic>
        <p:nvPicPr>
          <p:cNvPr id="11" name="Picture 10" descr="imagesy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09800"/>
            <a:ext cx="838199" cy="122396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562600" y="2438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743200" y="5638800"/>
            <a:ext cx="10668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638800" y="5638800"/>
            <a:ext cx="9144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38100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38862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781800" y="1905000"/>
            <a:ext cx="2133600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imagesy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2133600"/>
            <a:ext cx="614363" cy="1223963"/>
          </a:xfrm>
          <a:prstGeom prst="rect">
            <a:avLst/>
          </a:prstGeom>
        </p:spPr>
      </p:pic>
      <p:pic>
        <p:nvPicPr>
          <p:cNvPr id="20" name="Picture 19" descr="imagesy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2133600"/>
            <a:ext cx="538163" cy="1223963"/>
          </a:xfrm>
          <a:prstGeom prst="rect">
            <a:avLst/>
          </a:prstGeom>
        </p:spPr>
      </p:pic>
      <p:pic>
        <p:nvPicPr>
          <p:cNvPr id="21" name="Picture 20" descr="imagesy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2209800"/>
            <a:ext cx="609600" cy="122396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162800" y="3886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43200" y="38100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38800" y="38100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11111E-6 L 5.55112E-17 0.1888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1829 L 0.00417 0.18171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2" grpId="0"/>
      <p:bldP spid="14" grpId="0" animBg="1"/>
      <p:bldP spid="15" grpId="0" animBg="1"/>
      <p:bldP spid="16" grpId="0"/>
      <p:bldP spid="17" grpId="0"/>
      <p:bldP spid="18" grpId="0" animBg="1"/>
      <p:bldP spid="22" grpId="0"/>
      <p:bldP spid="24" grpId="0"/>
      <p:bldP spid="24" grpId="1"/>
      <p:bldP spid="25" grpId="0"/>
      <p:bldP spid="2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5209305" y="2015790"/>
            <a:ext cx="3581400" cy="851941"/>
            <a:chOff x="5209305" y="2015790"/>
            <a:chExt cx="3581400" cy="851941"/>
          </a:xfrm>
        </p:grpSpPr>
        <p:pic>
          <p:nvPicPr>
            <p:cNvPr id="10" name="Picture 9" descr="a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28505" y="2091990"/>
              <a:ext cx="990600" cy="685800"/>
            </a:xfrm>
            <a:prstGeom prst="rect">
              <a:avLst/>
            </a:prstGeom>
          </p:spPr>
        </p:pic>
        <p:pic>
          <p:nvPicPr>
            <p:cNvPr id="11" name="Picture 10" descr="a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09305" y="2015790"/>
              <a:ext cx="914400" cy="685800"/>
            </a:xfrm>
            <a:prstGeom prst="rect">
              <a:avLst/>
            </a:prstGeom>
          </p:spPr>
        </p:pic>
        <p:pic>
          <p:nvPicPr>
            <p:cNvPr id="12" name="Picture 11" descr="a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23905" y="2168190"/>
              <a:ext cx="1066800" cy="699541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/>
        </p:nvSpPr>
        <p:spPr>
          <a:xfrm>
            <a:off x="3886200" y="19050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5200" y="3657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63245" y="1905000"/>
            <a:ext cx="3089555" cy="762055"/>
            <a:chOff x="263245" y="1981145"/>
            <a:chExt cx="3089555" cy="762055"/>
          </a:xfrm>
        </p:grpSpPr>
        <p:pic>
          <p:nvPicPr>
            <p:cNvPr id="15" name="Picture 14" descr="a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06245" y="1981145"/>
              <a:ext cx="914400" cy="685800"/>
            </a:xfrm>
            <a:prstGeom prst="rect">
              <a:avLst/>
            </a:prstGeom>
          </p:spPr>
        </p:pic>
        <p:pic>
          <p:nvPicPr>
            <p:cNvPr id="17" name="Picture 16" descr="a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3245" y="1981145"/>
              <a:ext cx="914400" cy="685800"/>
            </a:xfrm>
            <a:prstGeom prst="rect">
              <a:avLst/>
            </a:prstGeom>
          </p:spPr>
        </p:pic>
        <p:pic>
          <p:nvPicPr>
            <p:cNvPr id="25" name="Picture 24" descr="a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38400" y="2057400"/>
              <a:ext cx="914400" cy="6858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4444E-6 L 0.16059 0.455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-0.00712 0.4439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1" grpId="0"/>
      <p:bldP spid="2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1219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৫+৪=৯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flipV="1">
            <a:off x="609600" y="1905000"/>
            <a:ext cx="2209800" cy="761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334000" y="1860551"/>
            <a:ext cx="2209800" cy="7302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2895600" y="3352801"/>
            <a:ext cx="2525486" cy="7302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4648200" y="2590801"/>
            <a:ext cx="685804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819400" y="2667001"/>
            <a:ext cx="6858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40386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1.উপরের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খালি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3000" y="381000"/>
            <a:ext cx="66294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52578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2.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জায়গায়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জায়গায়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9" grpId="0"/>
      <p:bldP spid="18" grpId="0" animBg="1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172</Words>
  <Application>Microsoft Office PowerPoint</Application>
  <PresentationFormat>On-screen Show (4:3)</PresentationFormat>
  <Paragraphs>47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শিক্ষক 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</dc:creator>
  <cp:lastModifiedBy>Monir</cp:lastModifiedBy>
  <cp:revision>57</cp:revision>
  <dcterms:created xsi:type="dcterms:W3CDTF">2006-08-16T00:00:00Z</dcterms:created>
  <dcterms:modified xsi:type="dcterms:W3CDTF">2021-11-06T15:38:53Z</dcterms:modified>
</cp:coreProperties>
</file>