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44" r:id="rId2"/>
    <p:sldMasterId id="2147483762" r:id="rId3"/>
    <p:sldMasterId id="2147483780" r:id="rId4"/>
  </p:sldMasterIdLst>
  <p:notesMasterIdLst>
    <p:notesMasterId r:id="rId23"/>
  </p:notesMasterIdLst>
  <p:sldIdLst>
    <p:sldId id="257" r:id="rId5"/>
    <p:sldId id="370" r:id="rId6"/>
    <p:sldId id="388" r:id="rId7"/>
    <p:sldId id="405" r:id="rId8"/>
    <p:sldId id="381" r:id="rId9"/>
    <p:sldId id="436" r:id="rId10"/>
    <p:sldId id="368" r:id="rId11"/>
    <p:sldId id="420" r:id="rId12"/>
    <p:sldId id="421" r:id="rId13"/>
    <p:sldId id="433" r:id="rId14"/>
    <p:sldId id="434" r:id="rId15"/>
    <p:sldId id="435" r:id="rId16"/>
    <p:sldId id="391" r:id="rId17"/>
    <p:sldId id="425" r:id="rId18"/>
    <p:sldId id="437" r:id="rId19"/>
    <p:sldId id="431" r:id="rId20"/>
    <p:sldId id="432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267426"/>
    <a:srgbClr val="FFFFFF"/>
    <a:srgbClr val="FFCCFF"/>
    <a:srgbClr val="7B3603"/>
    <a:srgbClr val="CCECFF"/>
    <a:srgbClr val="339933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>
      <p:cViewPr varScale="1">
        <p:scale>
          <a:sx n="89" d="100"/>
          <a:sy n="89" d="100"/>
        </p:scale>
        <p:origin x="126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8D178-3021-465B-B2C1-227657826CB5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D5494-0C74-4654-A78E-DDADF316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0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9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3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2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2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3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7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2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93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1" y="0"/>
            <a:ext cx="926471" cy="7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5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1" y="0"/>
            <a:ext cx="926471" cy="7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9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24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85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86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3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864" cy="8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6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51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5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11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55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0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8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4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90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3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64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1" y="0"/>
            <a:ext cx="926471" cy="7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35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7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4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1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75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7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02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864" cy="8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2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00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38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1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3762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54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8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95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88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74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0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1" y="0"/>
            <a:ext cx="926471" cy="7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57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5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90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5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06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69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864" cy="8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45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2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69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81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802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40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8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31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89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2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864" cy="8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4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5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43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E39C9E-0B18-4970-81C8-ACFCB97AEB8D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D231-D5AD-4AE0-90C4-955546CB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6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SutonnyMJ" pitchFamily="2" charset="0"/>
              </a:rPr>
              <a:t>স্বাগতম</a:t>
            </a:r>
            <a:endParaRPr lang="en-US" sz="6000" b="1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7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391400" cy="6499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1" y="6506418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42" y="6465224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7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4" y="-7856"/>
            <a:ext cx="6934200" cy="6528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" y="6506418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42" y="6465224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3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1" y="6506418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42" y="6465224"/>
            <a:ext cx="556033" cy="417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" y="-1"/>
            <a:ext cx="9141359" cy="3733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1" y="3695308"/>
            <a:ext cx="9141359" cy="28011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2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7" y="0"/>
            <a:ext cx="9125893" cy="649408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lvl="0"/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lvl="1"/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lvl="1"/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Aí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K_vq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:</a:t>
            </a:r>
          </a:p>
          <a:p>
            <a:pPr lvl="1"/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2000" b="1" dirty="0" err="1">
                <a:latin typeface="SutonnyMJ" pitchFamily="2" charset="0"/>
              </a:rPr>
              <a:t>cwi‡ek</a:t>
            </a:r>
            <a:r>
              <a:rPr lang="en-US" sz="2000" b="1" dirty="0">
                <a:latin typeface="SutonnyMJ" pitchFamily="2" charset="0"/>
              </a:rPr>
              <a:t> `~</a:t>
            </a:r>
            <a:r>
              <a:rPr lang="en-US" sz="2000" b="1" dirty="0" err="1">
                <a:latin typeface="SutonnyMJ" pitchFamily="2" charset="0"/>
              </a:rPr>
              <a:t>lY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cÖwZ‡iva</a:t>
            </a:r>
            <a:r>
              <a:rPr lang="en-US" sz="2000" b="1" dirty="0">
                <a:latin typeface="SutonnyMJ" pitchFamily="2" charset="0"/>
              </a:rPr>
              <a:t> I </a:t>
            </a:r>
            <a:r>
              <a:rPr lang="en-US" sz="2000" b="1" dirty="0" err="1">
                <a:latin typeface="SutonnyMJ" pitchFamily="2" charset="0"/>
              </a:rPr>
              <a:t>msiÿY</a:t>
            </a:r>
            <a:endParaRPr lang="en-US" sz="2000" dirty="0">
              <a:latin typeface="SutonnyMJ" pitchFamily="2" charset="0"/>
            </a:endParaRPr>
          </a:p>
          <a:p>
            <a:pPr lvl="1"/>
            <a:r>
              <a:rPr lang="en-US" sz="2000" b="1" dirty="0">
                <a:latin typeface="SutonnyMJ" pitchFamily="2" charset="0"/>
              </a:rPr>
              <a:t>1| </a:t>
            </a:r>
            <a:r>
              <a:rPr lang="en-US" sz="2000" b="1" dirty="0" err="1">
                <a:latin typeface="SutonnyMJ" pitchFamily="2" charset="0"/>
              </a:rPr>
              <a:t>evqy</a:t>
            </a:r>
            <a:r>
              <a:rPr lang="en-US" sz="2000" b="1" dirty="0">
                <a:latin typeface="SutonnyMJ" pitchFamily="2" charset="0"/>
              </a:rPr>
              <a:t>`~</a:t>
            </a:r>
            <a:r>
              <a:rPr lang="en-US" sz="2000" b="1" dirty="0" err="1">
                <a:latin typeface="SutonnyMJ" pitchFamily="2" charset="0"/>
              </a:rPr>
              <a:t>l‡Yi</a:t>
            </a:r>
            <a:r>
              <a:rPr lang="en-US" sz="2000" b="1" dirty="0">
                <a:latin typeface="SutonnyMJ" pitchFamily="2" charset="0"/>
              </a:rPr>
              <a:t> `</a:t>
            </a:r>
            <a:r>
              <a:rPr lang="en-US" sz="2000" b="1" dirty="0" err="1">
                <a:latin typeface="SutonnyMJ" pitchFamily="2" charset="0"/>
              </a:rPr>
              <a:t>ywU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KviY</a:t>
            </a:r>
            <a:r>
              <a:rPr lang="en-US" sz="2000" b="1" dirty="0">
                <a:latin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</a:rPr>
              <a:t>jL</a:t>
            </a:r>
            <a:r>
              <a:rPr lang="en-US" sz="2000" b="1" dirty="0">
                <a:latin typeface="SutonnyMJ" pitchFamily="2" charset="0"/>
              </a:rPr>
              <a:t>|</a:t>
            </a:r>
            <a:endParaRPr lang="en-US" sz="2000" dirty="0">
              <a:latin typeface="SutonnyMJ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SutonnyMJ" pitchFamily="2" charset="0"/>
              </a:rPr>
              <a:t>evqy</a:t>
            </a:r>
            <a:r>
              <a:rPr lang="en-US" sz="2000" dirty="0">
                <a:latin typeface="SutonnyMJ" pitchFamily="2" charset="0"/>
              </a:rPr>
              <a:t>`~</a:t>
            </a:r>
            <a:r>
              <a:rPr lang="en-US" sz="2000" dirty="0" err="1">
                <a:latin typeface="SutonnyMJ" pitchFamily="2" charset="0"/>
              </a:rPr>
              <a:t>l‡Yi</a:t>
            </a:r>
            <a:r>
              <a:rPr lang="en-US" sz="2000" dirty="0">
                <a:latin typeface="SutonnyMJ" pitchFamily="2" charset="0"/>
              </a:rPr>
              <a:t> `</a:t>
            </a:r>
            <a:r>
              <a:rPr lang="en-US" sz="2000" dirty="0" err="1">
                <a:latin typeface="SutonnyMJ" pitchFamily="2" charset="0"/>
              </a:rPr>
              <a:t>ywU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KviY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n‡jv</a:t>
            </a:r>
            <a:r>
              <a:rPr lang="en-US" sz="2000" dirty="0">
                <a:latin typeface="SutonnyMJ" pitchFamily="2" charset="0"/>
              </a:rPr>
              <a:t>-</a:t>
            </a:r>
          </a:p>
          <a:p>
            <a:pPr lvl="3"/>
            <a:r>
              <a:rPr lang="en-US" sz="2000" dirty="0">
                <a:latin typeface="SutonnyMJ" pitchFamily="2" charset="0"/>
              </a:rPr>
              <a:t>1. </a:t>
            </a:r>
            <a:r>
              <a:rPr lang="en-US" sz="2000" dirty="0" err="1">
                <a:latin typeface="SutonnyMJ" pitchFamily="2" charset="0"/>
              </a:rPr>
              <a:t>hvbevn‡bi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Kv‡jv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auvqv</a:t>
            </a:r>
            <a:r>
              <a:rPr lang="en-US" sz="2000" dirty="0">
                <a:latin typeface="SutonnyMJ" pitchFamily="2" charset="0"/>
              </a:rPr>
              <a:t>   </a:t>
            </a:r>
          </a:p>
          <a:p>
            <a:pPr lvl="3"/>
            <a:r>
              <a:rPr lang="en-US" sz="2000" dirty="0">
                <a:latin typeface="SutonnyMJ" pitchFamily="2" charset="0"/>
              </a:rPr>
              <a:t>2. †</a:t>
            </a:r>
            <a:r>
              <a:rPr lang="en-US" sz="2000" dirty="0" err="1">
                <a:latin typeface="SutonnyMJ" pitchFamily="2" charset="0"/>
              </a:rPr>
              <a:t>hLv‡b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mLv‡b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gqjv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djv</a:t>
            </a:r>
            <a:endParaRPr lang="en-US" sz="2000" dirty="0">
              <a:latin typeface="SutonnyMJ" pitchFamily="2" charset="0"/>
            </a:endParaRPr>
          </a:p>
          <a:p>
            <a:pPr lvl="1"/>
            <a:r>
              <a:rPr lang="en-US" sz="2000" b="1" dirty="0">
                <a:latin typeface="SutonnyMJ" pitchFamily="2" charset="0"/>
              </a:rPr>
              <a:t>2| </a:t>
            </a:r>
            <a:r>
              <a:rPr lang="en-US" sz="2000" b="1" dirty="0" err="1">
                <a:latin typeface="SutonnyMJ" pitchFamily="2" charset="0"/>
              </a:rPr>
              <a:t>cvwb</a:t>
            </a:r>
            <a:r>
              <a:rPr lang="en-US" sz="2000" b="1" dirty="0">
                <a:latin typeface="SutonnyMJ" pitchFamily="2" charset="0"/>
              </a:rPr>
              <a:t>`~</a:t>
            </a:r>
            <a:r>
              <a:rPr lang="en-US" sz="2000" b="1" dirty="0" err="1">
                <a:latin typeface="SutonnyMJ" pitchFamily="2" charset="0"/>
              </a:rPr>
              <a:t>l‡Yi</a:t>
            </a:r>
            <a:r>
              <a:rPr lang="en-US" sz="2000" b="1" dirty="0">
                <a:latin typeface="SutonnyMJ" pitchFamily="2" charset="0"/>
              </a:rPr>
              <a:t> `</a:t>
            </a:r>
            <a:r>
              <a:rPr lang="en-US" sz="2000" b="1" dirty="0" err="1">
                <a:latin typeface="SutonnyMJ" pitchFamily="2" charset="0"/>
              </a:rPr>
              <a:t>ywU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KviY</a:t>
            </a:r>
            <a:r>
              <a:rPr lang="en-US" sz="2000" b="1" dirty="0">
                <a:latin typeface="SutonnyMJ" pitchFamily="2" charset="0"/>
              </a:rPr>
              <a:t> ‡</a:t>
            </a:r>
            <a:r>
              <a:rPr lang="en-US" sz="2000" b="1" dirty="0" err="1">
                <a:latin typeface="SutonnyMJ" pitchFamily="2" charset="0"/>
              </a:rPr>
              <a:t>jL</a:t>
            </a:r>
            <a:r>
              <a:rPr lang="en-US" sz="2000" b="1" dirty="0">
                <a:latin typeface="SutonnyMJ" pitchFamily="2" charset="0"/>
              </a:rPr>
              <a:t>|</a:t>
            </a:r>
            <a:endParaRPr lang="en-US" sz="2000" dirty="0">
              <a:latin typeface="SutonnyMJ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SutonnyMJ" pitchFamily="2" charset="0"/>
              </a:rPr>
              <a:t>cvwb</a:t>
            </a:r>
            <a:r>
              <a:rPr lang="en-US" sz="2000" dirty="0">
                <a:latin typeface="SutonnyMJ" pitchFamily="2" charset="0"/>
              </a:rPr>
              <a:t>`~</a:t>
            </a:r>
            <a:r>
              <a:rPr lang="en-US" sz="2000" dirty="0" err="1">
                <a:latin typeface="SutonnyMJ" pitchFamily="2" charset="0"/>
              </a:rPr>
              <a:t>l‡Y</a:t>
            </a:r>
            <a:r>
              <a:rPr lang="en-US" sz="2000" dirty="0">
                <a:latin typeface="SutonnyMJ" pitchFamily="2" charset="0"/>
              </a:rPr>
              <a:t> `</a:t>
            </a:r>
            <a:r>
              <a:rPr lang="en-US" sz="2000" dirty="0" err="1">
                <a:latin typeface="SutonnyMJ" pitchFamily="2" charset="0"/>
              </a:rPr>
              <a:t>ywU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KviY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n‡jv</a:t>
            </a:r>
            <a:r>
              <a:rPr lang="en-US" sz="2000" dirty="0">
                <a:latin typeface="SutonnyMJ" pitchFamily="2" charset="0"/>
              </a:rPr>
              <a:t>- </a:t>
            </a:r>
          </a:p>
          <a:p>
            <a:pPr lvl="3"/>
            <a:r>
              <a:rPr lang="en-US" sz="2000" dirty="0" err="1" smtClean="0">
                <a:latin typeface="SutonnyMJ" pitchFamily="2" charset="0"/>
              </a:rPr>
              <a:t>1.b`x‡Z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wkí-KviLvbvi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gqjv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djv</a:t>
            </a:r>
            <a:r>
              <a:rPr lang="en-US" sz="2000" dirty="0">
                <a:latin typeface="SutonnyMJ" pitchFamily="2" charset="0"/>
              </a:rPr>
              <a:t> ;</a:t>
            </a:r>
          </a:p>
          <a:p>
            <a:pPr lvl="3"/>
            <a:r>
              <a:rPr lang="en-US" sz="2000" dirty="0" err="1" smtClean="0">
                <a:latin typeface="SutonnyMJ" pitchFamily="2" charset="0"/>
              </a:rPr>
              <a:t>2.K</a:t>
            </a:r>
            <a:r>
              <a:rPr lang="en-US" sz="2000" dirty="0" smtClean="0">
                <a:latin typeface="SutonnyMJ" pitchFamily="2" charset="0"/>
              </a:rPr>
              <a:t>…</a:t>
            </a:r>
            <a:r>
              <a:rPr lang="en-US" sz="2000" dirty="0" err="1" smtClean="0">
                <a:latin typeface="SutonnyMJ" pitchFamily="2" charset="0"/>
              </a:rPr>
              <a:t>wlRwgi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KxUbvkK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ay‡q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cvwb‡Z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cov</a:t>
            </a:r>
            <a:r>
              <a:rPr lang="en-US" sz="2000" dirty="0">
                <a:latin typeface="SutonnyMJ" pitchFamily="2" charset="0"/>
              </a:rPr>
              <a:t>|</a:t>
            </a:r>
          </a:p>
          <a:p>
            <a:pPr lvl="1"/>
            <a:r>
              <a:rPr lang="en-US" sz="2000" b="1" dirty="0">
                <a:latin typeface="SutonnyMJ" pitchFamily="2" charset="0"/>
              </a:rPr>
              <a:t>3| </a:t>
            </a:r>
            <a:r>
              <a:rPr lang="en-US" sz="2000" b="1" dirty="0" err="1">
                <a:latin typeface="SutonnyMJ" pitchFamily="2" charset="0"/>
              </a:rPr>
              <a:t>AwZwi³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k‡ãi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d‡j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Kx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nq</a:t>
            </a:r>
            <a:r>
              <a:rPr lang="en-US" sz="2000" b="1" dirty="0">
                <a:latin typeface="SutonnyMJ" pitchFamily="2" charset="0"/>
              </a:rPr>
              <a:t> ?</a:t>
            </a:r>
            <a:endParaRPr lang="en-US" sz="2000" dirty="0">
              <a:latin typeface="SutonnyMJ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SutonnyMJ" pitchFamily="2" charset="0"/>
              </a:rPr>
              <a:t>AwZwi³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k‡ãi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d‡j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Avgv</a:t>
            </a:r>
            <a:r>
              <a:rPr lang="en-US" sz="2000" dirty="0">
                <a:latin typeface="SutonnyMJ" pitchFamily="2" charset="0"/>
              </a:rPr>
              <a:t>‡`</a:t>
            </a:r>
            <a:r>
              <a:rPr lang="en-US" sz="2000" dirty="0" err="1">
                <a:latin typeface="SutonnyMJ" pitchFamily="2" charset="0"/>
              </a:rPr>
              <a:t>i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kvbvi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mgm¨v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, gv_</a:t>
            </a:r>
            <a:r>
              <a:rPr lang="en-US" sz="2000" dirty="0" err="1">
                <a:latin typeface="SutonnyMJ" pitchFamily="2" charset="0"/>
              </a:rPr>
              <a:t>ve</a:t>
            </a:r>
            <a:r>
              <a:rPr lang="en-US" sz="2000" dirty="0">
                <a:latin typeface="SutonnyMJ" pitchFamily="2" charset="0"/>
              </a:rPr>
              <a:t>¨_v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K¬vwšÍ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weiw³i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m„wó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</a:rPr>
              <a:t>|</a:t>
            </a:r>
          </a:p>
          <a:p>
            <a:pPr lvl="1"/>
            <a:r>
              <a:rPr lang="en-US" sz="2000" b="1" dirty="0">
                <a:latin typeface="SutonnyMJ" pitchFamily="2" charset="0"/>
              </a:rPr>
              <a:t>4| †</a:t>
            </a:r>
            <a:r>
              <a:rPr lang="en-US" sz="2000" b="1" dirty="0" err="1">
                <a:latin typeface="SutonnyMJ" pitchFamily="2" charset="0"/>
              </a:rPr>
              <a:t>Kv_vq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gqjv-AveR©bv</a:t>
            </a:r>
            <a:r>
              <a:rPr lang="en-US" sz="2000" b="1" dirty="0">
                <a:latin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</a:rPr>
              <a:t>djv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DwPZ</a:t>
            </a:r>
            <a:r>
              <a:rPr lang="en-US" sz="2000" b="1" dirty="0">
                <a:latin typeface="SutonnyMJ" pitchFamily="2" charset="0"/>
              </a:rPr>
              <a:t> ?</a:t>
            </a:r>
            <a:endParaRPr lang="en-US" sz="2000" dirty="0">
              <a:latin typeface="SutonnyMJ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SutonnyMJ" pitchFamily="2" charset="0"/>
              </a:rPr>
              <a:t>wbw</a:t>
            </a:r>
            <a:r>
              <a:rPr lang="en-US" sz="2000" dirty="0">
                <a:latin typeface="SutonnyMJ" pitchFamily="2" charset="0"/>
              </a:rPr>
              <a:t>`©ó </a:t>
            </a:r>
            <a:r>
              <a:rPr lang="en-US" sz="2000" dirty="0" err="1">
                <a:latin typeface="SutonnyMJ" pitchFamily="2" charset="0"/>
              </a:rPr>
              <a:t>RvqMvq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gqjv-AveR©bv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djv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DwPZ</a:t>
            </a:r>
            <a:r>
              <a:rPr lang="en-US" sz="2000" dirty="0">
                <a:latin typeface="SutonnyMJ" pitchFamily="2" charset="0"/>
              </a:rPr>
              <a:t>|</a:t>
            </a:r>
          </a:p>
          <a:p>
            <a:endParaRPr lang="en-US" sz="2000" dirty="0" smtClean="0">
              <a:latin typeface="SutonnyMJ" pitchFamily="2" charset="0"/>
            </a:endParaRPr>
          </a:p>
          <a:p>
            <a:pPr lvl="1"/>
            <a:endParaRPr lang="en-US" sz="2000" dirty="0" smtClean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96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7" y="0"/>
            <a:ext cx="9125893" cy="655564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lvl="0"/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lvl="1"/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lvl="1"/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lvl="1"/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lvl="1"/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 smtClean="0">
                <a:latin typeface="SutonnyMJ" pitchFamily="2" charset="0"/>
              </a:rPr>
              <a:t>cÖkœ</a:t>
            </a:r>
            <a:r>
              <a:rPr lang="en-US" sz="2000" dirty="0">
                <a:latin typeface="SutonnyMJ" pitchFamily="2" charset="0"/>
              </a:rPr>
              <a:t>¸‡</a:t>
            </a:r>
            <a:r>
              <a:rPr lang="en-US" sz="2000" dirty="0" err="1">
                <a:latin typeface="SutonnyMJ" pitchFamily="2" charset="0"/>
              </a:rPr>
              <a:t>jvi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DËi</a:t>
            </a:r>
            <a:r>
              <a:rPr lang="en-US" sz="2000" dirty="0">
                <a:latin typeface="SutonnyMJ" pitchFamily="2" charset="0"/>
              </a:rPr>
              <a:t> `</a:t>
            </a:r>
            <a:r>
              <a:rPr lang="en-US" sz="2000" dirty="0" err="1">
                <a:latin typeface="SutonnyMJ" pitchFamily="2" charset="0"/>
              </a:rPr>
              <a:t>vI</a:t>
            </a:r>
            <a:r>
              <a:rPr lang="en-US" sz="2000" dirty="0">
                <a:latin typeface="SutonnyMJ" pitchFamily="2" charset="0"/>
              </a:rPr>
              <a:t>:</a:t>
            </a:r>
          </a:p>
          <a:p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1| 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Avgv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‡`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i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†Kb 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cwi‡ek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msiÿY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Kiv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DwPZ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?</a:t>
            </a:r>
          </a:p>
          <a:p>
            <a:pPr lvl="0" algn="just"/>
            <a:r>
              <a:rPr lang="en-US" sz="2000" dirty="0" err="1">
                <a:latin typeface="SutonnyMJ" pitchFamily="2" charset="0"/>
              </a:rPr>
              <a:t>wewfbœ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KviYekZ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hLb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cwi‡ek</a:t>
            </a:r>
            <a:r>
              <a:rPr lang="en-US" sz="2000" dirty="0">
                <a:latin typeface="SutonnyMJ" pitchFamily="2" charset="0"/>
              </a:rPr>
              <a:t> `~</a:t>
            </a:r>
            <a:r>
              <a:rPr lang="en-US" sz="2000" dirty="0" err="1">
                <a:latin typeface="SutonnyMJ" pitchFamily="2" charset="0"/>
              </a:rPr>
              <a:t>wlZ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, †</a:t>
            </a:r>
            <a:r>
              <a:rPr lang="en-US" sz="2000" dirty="0" err="1">
                <a:latin typeface="SutonnyMJ" pitchFamily="2" charset="0"/>
              </a:rPr>
              <a:t>mB</a:t>
            </a:r>
            <a:r>
              <a:rPr lang="en-US" sz="2000" dirty="0">
                <a:latin typeface="SutonnyMJ" pitchFamily="2" charset="0"/>
              </a:rPr>
              <a:t> `~</a:t>
            </a:r>
            <a:r>
              <a:rPr lang="en-US" sz="2000" dirty="0" err="1">
                <a:latin typeface="SutonnyMJ" pitchFamily="2" charset="0"/>
              </a:rPr>
              <a:t>wlZ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cwi‡e‡ki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d‡j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Avgv</a:t>
            </a:r>
            <a:r>
              <a:rPr lang="en-US" sz="2000" dirty="0">
                <a:latin typeface="SutonnyMJ" pitchFamily="2" charset="0"/>
              </a:rPr>
              <a:t>‡`</a:t>
            </a:r>
            <a:r>
              <a:rPr lang="en-US" sz="2000" dirty="0" err="1">
                <a:latin typeface="SutonnyMJ" pitchFamily="2" charset="0"/>
              </a:rPr>
              <a:t>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wewfbœ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ai‡bi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ivM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| †</a:t>
            </a:r>
            <a:r>
              <a:rPr lang="en-US" sz="2000" dirty="0" err="1">
                <a:latin typeface="SutonnyMJ" pitchFamily="2" charset="0"/>
              </a:rPr>
              <a:t>hgb-cvwb</a:t>
            </a:r>
            <a:r>
              <a:rPr lang="en-US" sz="2000" dirty="0">
                <a:latin typeface="SutonnyMJ" pitchFamily="2" charset="0"/>
              </a:rPr>
              <a:t>`~</a:t>
            </a:r>
            <a:r>
              <a:rPr lang="en-US" sz="2000" dirty="0" err="1">
                <a:latin typeface="SutonnyMJ" pitchFamily="2" charset="0"/>
              </a:rPr>
              <a:t>l‡Yi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d‡j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Wvqwiqv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RwÛm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evqy</a:t>
            </a:r>
            <a:r>
              <a:rPr lang="en-US" sz="2000" dirty="0">
                <a:latin typeface="SutonnyMJ" pitchFamily="2" charset="0"/>
              </a:rPr>
              <a:t>`~</a:t>
            </a:r>
            <a:r>
              <a:rPr lang="en-US" sz="2000" dirty="0" err="1">
                <a:latin typeface="SutonnyMJ" pitchFamily="2" charset="0"/>
              </a:rPr>
              <a:t>l‡Yj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d‡j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k^vmKó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kã</a:t>
            </a:r>
            <a:r>
              <a:rPr lang="en-US" sz="2000" dirty="0">
                <a:latin typeface="SutonnyMJ" pitchFamily="2" charset="0"/>
              </a:rPr>
              <a:t>`~</a:t>
            </a:r>
            <a:r>
              <a:rPr lang="en-US" sz="2000" dirty="0" err="1">
                <a:latin typeface="SutonnyMJ" pitchFamily="2" charset="0"/>
              </a:rPr>
              <a:t>l‡Yi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d‡j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gv_v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e¨v_v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ïb‡Z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mgm¨v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| †</a:t>
            </a:r>
            <a:r>
              <a:rPr lang="en-US" sz="2000" dirty="0" err="1">
                <a:latin typeface="SutonnyMJ" pitchFamily="2" charset="0"/>
              </a:rPr>
              <a:t>gvUK_v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cwi‡ek</a:t>
            </a:r>
            <a:r>
              <a:rPr lang="en-US" sz="2000" dirty="0">
                <a:latin typeface="SutonnyMJ" pitchFamily="2" charset="0"/>
              </a:rPr>
              <a:t> `~</a:t>
            </a:r>
            <a:r>
              <a:rPr lang="en-US" sz="2000" dirty="0" err="1">
                <a:latin typeface="SutonnyMJ" pitchFamily="2" charset="0"/>
              </a:rPr>
              <a:t>wlZ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n‡j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mwU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Avgv</a:t>
            </a:r>
            <a:r>
              <a:rPr lang="en-US" sz="2000" dirty="0">
                <a:latin typeface="SutonnyMJ" pitchFamily="2" charset="0"/>
              </a:rPr>
              <a:t>‡`</a:t>
            </a:r>
            <a:r>
              <a:rPr lang="en-US" sz="2000" dirty="0" err="1">
                <a:latin typeface="SutonnyMJ" pitchFamily="2" charset="0"/>
              </a:rPr>
              <a:t>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Rxe‡bi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Rb</a:t>
            </a:r>
            <a:r>
              <a:rPr lang="en-US" sz="2000" dirty="0">
                <a:latin typeface="SutonnyMJ" pitchFamily="2" charset="0"/>
              </a:rPr>
              <a:t>¨ </a:t>
            </a:r>
            <a:r>
              <a:rPr lang="en-US" sz="2000" dirty="0" err="1">
                <a:latin typeface="SutonnyMJ" pitchFamily="2" charset="0"/>
              </a:rPr>
              <a:t>gviZ¥K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ûgwK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n‡q</a:t>
            </a:r>
            <a:r>
              <a:rPr lang="en-US" sz="2000" dirty="0">
                <a:latin typeface="SutonnyMJ" pitchFamily="2" charset="0"/>
              </a:rPr>
              <a:t> `</a:t>
            </a:r>
            <a:r>
              <a:rPr lang="en-US" sz="2000" dirty="0" err="1">
                <a:latin typeface="SutonnyMJ" pitchFamily="2" charset="0"/>
              </a:rPr>
              <a:t>vuov‡e</a:t>
            </a:r>
            <a:r>
              <a:rPr lang="en-US" sz="2000" dirty="0">
                <a:latin typeface="SutonnyMJ" pitchFamily="2" charset="0"/>
              </a:rPr>
              <a:t>| </a:t>
            </a:r>
            <a:r>
              <a:rPr lang="en-US" sz="2000" dirty="0" err="1">
                <a:latin typeface="SutonnyMJ" pitchFamily="2" charset="0"/>
              </a:rPr>
              <a:t>ZvB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Avgv</a:t>
            </a:r>
            <a:r>
              <a:rPr lang="en-US" sz="2000" dirty="0">
                <a:latin typeface="SutonnyMJ" pitchFamily="2" charset="0"/>
              </a:rPr>
              <a:t>‡`</a:t>
            </a:r>
            <a:r>
              <a:rPr lang="en-US" sz="2000" dirty="0" err="1">
                <a:latin typeface="SutonnyMJ" pitchFamily="2" charset="0"/>
              </a:rPr>
              <a:t>i</a:t>
            </a:r>
            <a:r>
              <a:rPr lang="en-US" sz="2000" dirty="0">
                <a:latin typeface="SutonnyMJ" pitchFamily="2" charset="0"/>
              </a:rPr>
              <a:t> `~</a:t>
            </a:r>
            <a:r>
              <a:rPr lang="en-US" sz="2000" dirty="0" err="1">
                <a:latin typeface="SutonnyMJ" pitchFamily="2" charset="0"/>
              </a:rPr>
              <a:t>lY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iva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cwi‡ek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msiÿY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Kiv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DwPZ</a:t>
            </a:r>
            <a:r>
              <a:rPr lang="en-US" sz="2000" dirty="0">
                <a:latin typeface="SutonnyMJ" pitchFamily="2" charset="0"/>
              </a:rPr>
              <a:t>|</a:t>
            </a:r>
          </a:p>
          <a:p>
            <a:endParaRPr lang="en-US" sz="20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r>
              <a:rPr lang="en-US" sz="2000" b="1" dirty="0" smtClean="0">
                <a:solidFill>
                  <a:srgbClr val="267426"/>
                </a:solidFill>
                <a:latin typeface="SutonnyMJ" pitchFamily="2" charset="0"/>
              </a:rPr>
              <a:t>2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| 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Avgv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‡`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i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cwi‡ek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Kxfv‡e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`~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wlZ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267426"/>
                </a:solidFill>
                <a:latin typeface="SutonnyMJ" pitchFamily="2" charset="0"/>
              </a:rPr>
              <a:t>nq</a:t>
            </a:r>
            <a:r>
              <a:rPr lang="en-US" sz="2000" b="1" dirty="0">
                <a:solidFill>
                  <a:srgbClr val="267426"/>
                </a:solidFill>
                <a:latin typeface="SutonnyMJ" pitchFamily="2" charset="0"/>
              </a:rPr>
              <a:t> ?</a:t>
            </a:r>
          </a:p>
          <a:p>
            <a:pPr lvl="0"/>
            <a:r>
              <a:rPr lang="en-US" sz="2000" dirty="0" err="1">
                <a:latin typeface="SutonnyMJ" pitchFamily="2" charset="0"/>
              </a:rPr>
              <a:t>Avgv</a:t>
            </a:r>
            <a:r>
              <a:rPr lang="en-US" sz="2000" dirty="0">
                <a:latin typeface="SutonnyMJ" pitchFamily="2" charset="0"/>
              </a:rPr>
              <a:t>‡`</a:t>
            </a:r>
            <a:r>
              <a:rPr lang="en-US" sz="2000" dirty="0" err="1">
                <a:latin typeface="SutonnyMJ" pitchFamily="2" charset="0"/>
              </a:rPr>
              <a:t>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cwi‡ek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wewfbœfv‡e</a:t>
            </a:r>
            <a:r>
              <a:rPr lang="en-US" sz="2000" dirty="0">
                <a:latin typeface="SutonnyMJ" pitchFamily="2" charset="0"/>
              </a:rPr>
              <a:t> `~</a:t>
            </a:r>
            <a:r>
              <a:rPr lang="en-US" sz="2000" dirty="0" err="1">
                <a:latin typeface="SutonnyMJ" pitchFamily="2" charset="0"/>
              </a:rPr>
              <a:t>wlZ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| </a:t>
            </a:r>
            <a:r>
              <a:rPr lang="en-US" sz="2000" dirty="0" err="1">
                <a:latin typeface="SutonnyMJ" pitchFamily="2" charset="0"/>
              </a:rPr>
              <a:t>Avgv</a:t>
            </a:r>
            <a:r>
              <a:rPr lang="en-US" sz="2000" dirty="0">
                <a:latin typeface="SutonnyMJ" pitchFamily="2" charset="0"/>
              </a:rPr>
              <a:t>‡`</a:t>
            </a:r>
            <a:r>
              <a:rPr lang="en-US" sz="2000" dirty="0" err="1">
                <a:latin typeface="SutonnyMJ" pitchFamily="2" charset="0"/>
              </a:rPr>
              <a:t>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cwi‡e‡ki</a:t>
            </a:r>
            <a:r>
              <a:rPr lang="en-US" sz="2000" dirty="0">
                <a:latin typeface="SutonnyMJ" pitchFamily="2" charset="0"/>
              </a:rPr>
              <a:t> ¸</a:t>
            </a:r>
            <a:r>
              <a:rPr lang="en-US" sz="2000" dirty="0" err="1">
                <a:latin typeface="SutonnyMJ" pitchFamily="2" charset="0"/>
              </a:rPr>
              <a:t>iæZ¡cyb</a:t>
            </a:r>
            <a:r>
              <a:rPr lang="en-US" sz="2000" dirty="0">
                <a:latin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</a:rPr>
              <a:t>Dcv`vb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n‡jv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gvwU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cvwb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evqy</a:t>
            </a:r>
            <a:r>
              <a:rPr lang="en-US" sz="2000" dirty="0">
                <a:latin typeface="SutonnyMJ" pitchFamily="2" charset="0"/>
              </a:rPr>
              <a:t>| </a:t>
            </a:r>
          </a:p>
          <a:p>
            <a:r>
              <a:rPr lang="en-US" sz="2000" dirty="0">
                <a:latin typeface="SutonnyMJ" pitchFamily="2" charset="0"/>
              </a:rPr>
              <a:t>G¸‡</a:t>
            </a:r>
            <a:r>
              <a:rPr lang="en-US" sz="2000" dirty="0" err="1">
                <a:latin typeface="SutonnyMJ" pitchFamily="2" charset="0"/>
              </a:rPr>
              <a:t>jvi</a:t>
            </a:r>
            <a:r>
              <a:rPr lang="en-US" sz="2000" dirty="0">
                <a:latin typeface="SutonnyMJ" pitchFamily="2" charset="0"/>
              </a:rPr>
              <a:t> `~</a:t>
            </a:r>
            <a:r>
              <a:rPr lang="en-US" sz="2000" dirty="0" err="1">
                <a:latin typeface="SutonnyMJ" pitchFamily="2" charset="0"/>
              </a:rPr>
              <a:t>lY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cwi‡ek‡K</a:t>
            </a:r>
            <a:r>
              <a:rPr lang="en-US" sz="2000" dirty="0">
                <a:latin typeface="SutonnyMJ" pitchFamily="2" charset="0"/>
              </a:rPr>
              <a:t> `</a:t>
            </a:r>
            <a:r>
              <a:rPr lang="en-US" sz="2000" dirty="0" err="1">
                <a:latin typeface="SutonnyMJ" pitchFamily="2" charset="0"/>
              </a:rPr>
              <a:t>ywlZ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</a:rPr>
              <a:t>| </a:t>
            </a:r>
          </a:p>
          <a:p>
            <a:r>
              <a:rPr lang="en-US" sz="2000" dirty="0">
                <a:latin typeface="SutonnyMJ" pitchFamily="2" charset="0"/>
              </a:rPr>
              <a:t>†</a:t>
            </a:r>
            <a:r>
              <a:rPr lang="en-US" sz="2000" dirty="0" err="1">
                <a:latin typeface="SutonnyMJ" pitchFamily="2" charset="0"/>
              </a:rPr>
              <a:t>hgb</a:t>
            </a:r>
            <a:r>
              <a:rPr lang="en-US" sz="2000" dirty="0">
                <a:latin typeface="SutonnyMJ" pitchFamily="2" charset="0"/>
              </a:rPr>
              <a:t> -</a:t>
            </a:r>
          </a:p>
          <a:p>
            <a:pPr lvl="0" algn="just"/>
            <a:r>
              <a:rPr lang="en-US" sz="2000" dirty="0" err="1">
                <a:latin typeface="SutonnyMJ" pitchFamily="2" charset="0"/>
              </a:rPr>
              <a:t>AwZwi³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ivmvqwbK</a:t>
            </a:r>
            <a:r>
              <a:rPr lang="en-US" sz="2000" dirty="0">
                <a:latin typeface="SutonnyMJ" pitchFamily="2" charset="0"/>
              </a:rPr>
              <a:t> `ªe¨ I </a:t>
            </a:r>
            <a:r>
              <a:rPr lang="en-US" sz="2000" dirty="0" err="1">
                <a:latin typeface="SutonnyMJ" pitchFamily="2" charset="0"/>
              </a:rPr>
              <a:t>KxUbvkK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e¨envi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Ki‡j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gvwU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evqy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cvwb</a:t>
            </a:r>
            <a:r>
              <a:rPr lang="en-US" sz="2000" dirty="0">
                <a:latin typeface="SutonnyMJ" pitchFamily="2" charset="0"/>
              </a:rPr>
              <a:t> `~</a:t>
            </a:r>
            <a:r>
              <a:rPr lang="en-US" sz="2000" dirty="0" err="1">
                <a:latin typeface="SutonnyMJ" pitchFamily="2" charset="0"/>
              </a:rPr>
              <a:t>wlZ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|</a:t>
            </a:r>
          </a:p>
          <a:p>
            <a:pPr lvl="0" algn="just"/>
            <a:r>
              <a:rPr lang="en-US" sz="2000" dirty="0" err="1">
                <a:latin typeface="SutonnyMJ" pitchFamily="2" charset="0"/>
              </a:rPr>
              <a:t>Avevi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gqjv-AveR©bv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Lvj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wej</a:t>
            </a:r>
            <a:r>
              <a:rPr lang="en-US" sz="2000" dirty="0">
                <a:latin typeface="SutonnyMJ" pitchFamily="2" charset="0"/>
              </a:rPr>
              <a:t> , </a:t>
            </a:r>
            <a:r>
              <a:rPr lang="en-US" sz="2000" dirty="0" err="1">
                <a:latin typeface="SutonnyMJ" pitchFamily="2" charset="0"/>
              </a:rPr>
              <a:t>cyKzi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b`x‡Z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wg‡k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cvwb‡K</a:t>
            </a:r>
            <a:r>
              <a:rPr lang="en-US" sz="2000" dirty="0">
                <a:latin typeface="SutonnyMJ" pitchFamily="2" charset="0"/>
              </a:rPr>
              <a:t> `~</a:t>
            </a:r>
            <a:r>
              <a:rPr lang="en-US" sz="2000" dirty="0" err="1">
                <a:latin typeface="SutonnyMJ" pitchFamily="2" charset="0"/>
              </a:rPr>
              <a:t>wlZ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</a:rPr>
              <a:t>|</a:t>
            </a:r>
          </a:p>
          <a:p>
            <a:pPr lvl="0" algn="just"/>
            <a:r>
              <a:rPr lang="en-US" sz="2000" dirty="0" err="1">
                <a:latin typeface="SutonnyMJ" pitchFamily="2" charset="0"/>
              </a:rPr>
              <a:t>ayjvevwj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Kv‡jv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auvqvi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d‡j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evZvm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MÜhy³</a:t>
            </a:r>
            <a:r>
              <a:rPr lang="en-US" sz="2000" dirty="0">
                <a:latin typeface="SutonnyMJ" pitchFamily="2" charset="0"/>
              </a:rPr>
              <a:t> I `~</a:t>
            </a:r>
            <a:r>
              <a:rPr lang="en-US" sz="2000" dirty="0" err="1">
                <a:latin typeface="SutonnyMJ" pitchFamily="2" charset="0"/>
              </a:rPr>
              <a:t>wlZ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</a:rPr>
              <a:t>| </a:t>
            </a:r>
            <a:r>
              <a:rPr lang="en-US" sz="2000" dirty="0" err="1">
                <a:latin typeface="SutonnyMJ" pitchFamily="2" charset="0"/>
              </a:rPr>
              <a:t>GQvov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hLv‡b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mLv‡b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gqjv-AveR©bv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dj‡j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Ges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gvby‡li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m‡PZbZvi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Afv‡e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cwi‡ek</a:t>
            </a:r>
            <a:r>
              <a:rPr lang="en-US" sz="2000" dirty="0">
                <a:latin typeface="SutonnyMJ" pitchFamily="2" charset="0"/>
              </a:rPr>
              <a:t> `~</a:t>
            </a:r>
            <a:r>
              <a:rPr lang="en-US" sz="2000" dirty="0" err="1">
                <a:latin typeface="SutonnyMJ" pitchFamily="2" charset="0"/>
              </a:rPr>
              <a:t>wlZ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nq</a:t>
            </a:r>
            <a:r>
              <a:rPr lang="en-US" sz="2000" dirty="0" smtClean="0">
                <a:latin typeface="SutonnyMJ" pitchFamily="2" charset="0"/>
              </a:rPr>
              <a:t>|</a:t>
            </a:r>
            <a:endParaRPr lang="en-US" sz="2000" dirty="0"/>
          </a:p>
          <a:p>
            <a:pPr lvl="2" algn="just"/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42" y="0"/>
            <a:ext cx="9143999" cy="6740307"/>
          </a:xfrm>
          <a:prstGeom prst="rect">
            <a:avLst/>
          </a:prstGeom>
          <a:pattFill prst="pct90">
            <a:fgClr>
              <a:srgbClr val="FFFFFF"/>
            </a:fgClr>
            <a:bgClr>
              <a:srgbClr val="FFFFFF"/>
            </a:bgClr>
          </a:pattFill>
        </p:spPr>
        <p:txBody>
          <a:bodyPr wrap="square">
            <a:spAutoFit/>
          </a:bodyPr>
          <a:lstStyle/>
          <a:p>
            <a:pPr lvl="1"/>
            <a:endParaRPr lang="en-US" sz="24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rgbClr val="267426"/>
              </a:solidFill>
              <a:latin typeface="SutonnyMJ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gvwU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`~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lY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Kx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? †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Zvgvi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g‡Z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gvwU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`~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l‡Yi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5wU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KviY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wjL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|</a:t>
            </a:r>
          </a:p>
          <a:p>
            <a:pPr lvl="0"/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  <a:p>
            <a:pPr lvl="0"/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  <a:p>
            <a:pPr lvl="0"/>
            <a:endParaRPr lang="en-US" sz="2400" dirty="0">
              <a:solidFill>
                <a:schemeClr val="bg1"/>
              </a:solidFill>
              <a:latin typeface="SutonnyMJ" pitchFamily="2" charset="0"/>
            </a:endParaRPr>
          </a:p>
          <a:p>
            <a:pPr lvl="0"/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  <a:p>
            <a:pPr lvl="0"/>
            <a:endParaRPr lang="en-US" sz="24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43200" y="76200"/>
            <a:ext cx="2438400" cy="13716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 pitchFamily="2" charset="0"/>
              </a:rPr>
              <a:t>GKK </a:t>
            </a:r>
            <a:r>
              <a:rPr lang="en-US" sz="3200" dirty="0" err="1" smtClean="0">
                <a:latin typeface="SutonnyMJ" pitchFamily="2" charset="0"/>
              </a:rPr>
              <a:t>KvR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89" y="1447800"/>
            <a:ext cx="2867811" cy="30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4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42" y="0"/>
            <a:ext cx="9143999" cy="6740307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rgbClr val="FFCCFF"/>
              </a:gs>
              <a:gs pos="83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1"/>
            <a:endParaRPr lang="en-US" sz="24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chemeClr val="bg1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400" b="1" dirty="0">
              <a:solidFill>
                <a:srgbClr val="267426"/>
              </a:solidFill>
              <a:latin typeface="SutonnyMJ" pitchFamily="2" charset="0"/>
            </a:endParaRP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267426"/>
                </a:solidFill>
                <a:latin typeface="SutonnyMJ" pitchFamily="2" charset="0"/>
              </a:rPr>
              <a:t>cwi‡ek</a:t>
            </a:r>
            <a:r>
              <a:rPr lang="en-US" sz="2400" b="1" dirty="0" smtClean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`~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lY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Kx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?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gvby‡li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m‡PZbZvi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Afv‡e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cwi‡ek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`~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wlZ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nq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 5</a:t>
            </a:r>
            <a:r>
              <a:rPr lang="en-US" sz="2400" b="1" dirty="0" smtClean="0">
                <a:solidFill>
                  <a:srgbClr val="267426"/>
                </a:solidFill>
                <a:latin typeface="SutonnyMJ" pitchFamily="2" charset="0"/>
              </a:rPr>
              <a:t>wU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ev‡K</a:t>
            </a:r>
            <a:r>
              <a:rPr lang="en-US" sz="2400" b="1" dirty="0">
                <a:solidFill>
                  <a:srgbClr val="267426"/>
                </a:solidFill>
                <a:latin typeface="SutonnyMJ" pitchFamily="2" charset="0"/>
              </a:rPr>
              <a:t>¨ </a:t>
            </a:r>
            <a:r>
              <a:rPr lang="en-US" sz="2400" b="1" dirty="0" err="1">
                <a:solidFill>
                  <a:srgbClr val="267426"/>
                </a:solidFill>
                <a:latin typeface="SutonnyMJ" pitchFamily="2" charset="0"/>
              </a:rPr>
              <a:t>wjL</a:t>
            </a:r>
            <a:r>
              <a:rPr lang="en-US" sz="2400" b="1" dirty="0" smtClean="0">
                <a:solidFill>
                  <a:srgbClr val="267426"/>
                </a:solidFill>
                <a:latin typeface="SutonnyMJ" pitchFamily="2" charset="0"/>
              </a:rPr>
              <a:t>|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endParaRPr lang="en-US" sz="2400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pPr lvl="0"/>
            <a:endParaRPr lang="en-US" sz="2400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pPr lvl="0"/>
            <a:endParaRPr lang="en-US" sz="2400" b="1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43200" y="76200"/>
            <a:ext cx="2438400" cy="13716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</a:rPr>
              <a:t>Rvovq</a:t>
            </a:r>
            <a:r>
              <a:rPr lang="en-US" sz="3200" dirty="0" smtClean="0">
                <a:latin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</a:rPr>
              <a:t>KvR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8273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176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42" y="0"/>
            <a:ext cx="9143999" cy="594008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1"/>
            <a:endParaRPr lang="en-US" sz="20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2000" b="1" dirty="0" smtClean="0">
                <a:solidFill>
                  <a:srgbClr val="267426"/>
                </a:solidFill>
                <a:latin typeface="SutonnyMJ" pitchFamily="2" charset="0"/>
              </a:rPr>
              <a:t> </a:t>
            </a:r>
          </a:p>
          <a:p>
            <a:endParaRPr lang="en-US" sz="20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>
              <a:solidFill>
                <a:srgbClr val="267426"/>
              </a:solidFill>
              <a:latin typeface="SutonnyMJ" pitchFamily="2" charset="0"/>
            </a:endParaRPr>
          </a:p>
          <a:p>
            <a:endParaRPr lang="en-US" sz="2000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pPr lvl="0"/>
            <a:endParaRPr lang="en-US" sz="2000" dirty="0" smtClean="0">
              <a:solidFill>
                <a:schemeClr val="bg1"/>
              </a:solidFill>
              <a:latin typeface="SutonnyMJ" pitchFamily="2" charset="0"/>
            </a:endParaRPr>
          </a:p>
          <a:p>
            <a:pPr lvl="1"/>
            <a:endParaRPr lang="en-US" sz="2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431433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05400"/>
            <a:ext cx="91440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267426"/>
              </a:solidFill>
              <a:latin typeface="Sutonny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267426"/>
                </a:solidFill>
                <a:latin typeface="SutonnyMJ" pitchFamily="2" charset="0"/>
              </a:rPr>
              <a:t>cvwb</a:t>
            </a:r>
            <a:r>
              <a:rPr lang="en-US" b="1" dirty="0" smtClean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Kxfv‡e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`~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wlZ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nq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?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cvwb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`~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l‡Yi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d‡j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Kx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Kx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mgm¨v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n‡Z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cv‡i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e‡j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Zzwg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g‡b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Ki-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Zv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4wU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ev‡K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¨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wjL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|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kã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`~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lY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Kx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?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kã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`~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l‡Yi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d‡j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†h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mgm¨v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nq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Abyiæc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5wU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mgm¨vi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bvg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267426"/>
                </a:solidFill>
                <a:latin typeface="SutonnyMJ" pitchFamily="2" charset="0"/>
              </a:rPr>
              <a:t>wjL</a:t>
            </a:r>
            <a:r>
              <a:rPr lang="en-US" b="1" dirty="0">
                <a:solidFill>
                  <a:srgbClr val="267426"/>
                </a:solidFill>
                <a:latin typeface="SutonnyMJ" pitchFamily="2" charset="0"/>
              </a:rPr>
              <a:t>|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0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38600" y="2269814"/>
            <a:ext cx="1524000" cy="8211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onnySushreeMJ" pitchFamily="2" charset="0"/>
                <a:cs typeface="SutonnyMJ" pitchFamily="2" charset="0"/>
              </a:rPr>
              <a:t>ab¨ev</a:t>
            </a:r>
            <a:r>
              <a:rPr lang="en-US" sz="4000" b="1" dirty="0" smtClean="0">
                <a:solidFill>
                  <a:srgbClr val="C00000"/>
                </a:solidFill>
                <a:latin typeface="TonnySushreeMJ" pitchFamily="2" charset="0"/>
                <a:cs typeface="SutonnyMJ" pitchFamily="2" charset="0"/>
              </a:rPr>
              <a:t>`</a:t>
            </a:r>
            <a:endParaRPr lang="en-US" sz="4000" b="1" dirty="0">
              <a:solidFill>
                <a:srgbClr val="C00000"/>
              </a:solidFill>
              <a:latin typeface="TonnySushree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6499"/>
            <a:ext cx="9144000" cy="6487564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544"/>
            <a:ext cx="2514600" cy="307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09887" y="2510443"/>
            <a:ext cx="5943600" cy="2616101"/>
          </a:xfrm>
          <a:prstGeom prst="rect">
            <a:avLst/>
          </a:prstGeom>
          <a:solidFill>
            <a:srgbClr val="F9DBF7">
              <a:alpha val="17000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gv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ûgvqyb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Kwei</a:t>
            </a:r>
            <a:endParaRPr lang="en-US" sz="2400" b="1" dirty="0" smtClean="0">
              <a:solidFill>
                <a:srgbClr val="002060"/>
              </a:solidFill>
              <a:latin typeface="SutonnyMJ" pitchFamily="2" charset="0"/>
            </a:endParaRP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</a:rPr>
              <a:t>mnKvwi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</a:rPr>
              <a:t>wkÿK</a:t>
            </a:r>
            <a:endParaRPr lang="en-US" sz="2000" b="1" dirty="0" smtClean="0">
              <a:solidFill>
                <a:srgbClr val="002060"/>
              </a:solidFill>
              <a:latin typeface="SutonnyMJ" pitchFamily="2" charset="0"/>
            </a:endParaRP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</a:rPr>
              <a:t>Avg©W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</a:rPr>
              <a:t>cywjk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</a:rPr>
              <a:t>e¨vUvwjqb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</a:rPr>
              <a:t>cvewjK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</a:rPr>
              <a:t> ¯‹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</a:rPr>
              <a:t>zj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</a:rPr>
              <a:t>K‡jR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</a:rPr>
              <a:t>e¸ov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       01725447167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Email : </a:t>
            </a:r>
            <a:r>
              <a:rPr lang="en-US" sz="2000" b="1" dirty="0" err="1" smtClean="0">
                <a:solidFill>
                  <a:srgbClr val="002060"/>
                </a:solidFill>
                <a:latin typeface="Agency FB" panose="020B0503020202020204" pitchFamily="34" charset="0"/>
              </a:rPr>
              <a:t>humayanapbn18@gmail.com</a:t>
            </a:r>
            <a:endParaRPr lang="en-US" sz="20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lvl="1"/>
            <a:endParaRPr lang="en-US" sz="20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lvl="1"/>
            <a:endParaRPr lang="en-US" sz="20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lvl="1"/>
            <a:endParaRPr lang="en-US" sz="20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9139" y="3537554"/>
            <a:ext cx="407082" cy="293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2882" y="1208889"/>
            <a:ext cx="441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</a:rPr>
              <a:t>wkÿK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</a:rPr>
              <a:t>cwiwPwZ</a:t>
            </a:r>
            <a:endParaRPr lang="en-US" sz="28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48" y="125238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60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875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67251" y="1282571"/>
            <a:ext cx="4400872" cy="3308598"/>
          </a:xfrm>
          <a:prstGeom prst="rect">
            <a:avLst/>
          </a:prstGeom>
          <a:solidFill>
            <a:srgbClr val="CCECFF">
              <a:alpha val="42000"/>
            </a:srgbClr>
          </a:solidFill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SutonnyMJ" pitchFamily="2" charset="0"/>
            </a:endParaRPr>
          </a:p>
          <a:p>
            <a:endParaRPr lang="en-US" sz="2800" b="1" dirty="0">
              <a:latin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kÖwY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: Z…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Zxq</a:t>
            </a:r>
            <a:endParaRPr lang="en-US" sz="2400" b="1" dirty="0" smtClean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welq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evsjv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‡`k I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wek^cwiPq</a:t>
            </a:r>
            <a:endParaRPr lang="en-US" sz="2400" b="1" dirty="0" smtClean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: 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</a:rPr>
              <a:t>7</a:t>
            </a:r>
            <a:endParaRPr lang="en-US" sz="2400" b="1" dirty="0" smtClean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cwi‡ek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`~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lY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cÖwZ‡iva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</a:rPr>
              <a:t>msiÿY</a:t>
            </a:r>
            <a:endParaRPr lang="en-US" sz="2400" b="1" dirty="0" smtClean="0">
              <a:solidFill>
                <a:srgbClr val="002060"/>
              </a:solidFill>
              <a:latin typeface="SutonnyMJ" pitchFamily="2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SutonnyMJ" pitchFamily="2" charset="0"/>
            </a:endParaRPr>
          </a:p>
          <a:p>
            <a:endParaRPr lang="en-US" sz="1100" dirty="0" smtClean="0">
              <a:latin typeface="SutonnyMJ" pitchFamily="2" charset="0"/>
            </a:endParaRPr>
          </a:p>
          <a:p>
            <a:endParaRPr lang="en-US" sz="1100" dirty="0">
              <a:latin typeface="SutonnyMJ" pitchFamily="2" charset="0"/>
            </a:endParaRPr>
          </a:p>
          <a:p>
            <a:endParaRPr lang="en-US" sz="1100" dirty="0">
              <a:latin typeface="SutonnyMJ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597632" y="298575"/>
            <a:ext cx="2892618" cy="1584176"/>
          </a:xfrm>
          <a:prstGeom prst="cloudCallou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</a:rPr>
              <a:t>cvV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cwiwPwZ</a:t>
            </a:r>
            <a:endParaRPr lang="en-US" sz="2400" dirty="0"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" y="1273148"/>
            <a:ext cx="4153190" cy="331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696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0" y="0"/>
            <a:ext cx="9131929" cy="661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6408"/>
            <a:ext cx="8229600" cy="5502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6200000">
            <a:off x="4044635" y="-4032565"/>
            <a:ext cx="1066800" cy="91319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gonMotaMJ" pitchFamily="2" charset="0"/>
                <a:cs typeface="TangonMotaMJ" pitchFamily="2" charset="0"/>
              </a:rPr>
              <a:t>P‡jv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gonMotaMJ" pitchFamily="2" charset="0"/>
                <a:cs typeface="TangonMotaMJ" pitchFamily="2" charset="0"/>
              </a:rPr>
              <a:t>wKQz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gonMotaMJ" pitchFamily="2" charset="0"/>
                <a:cs typeface="TangonMotaMJ" pitchFamily="2" charset="0"/>
              </a:rPr>
              <a:t>wPÎ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gonMotaMJ" pitchFamily="2" charset="0"/>
                <a:cs typeface="TangonMotaMJ" pitchFamily="2" charset="0"/>
              </a:rPr>
              <a:t>†`‡L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gonMotaMJ" pitchFamily="2" charset="0"/>
                <a:cs typeface="TangonMotaMJ" pitchFamily="2" charset="0"/>
              </a:rPr>
              <a:t>wbB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gonMotaMJ" pitchFamily="2" charset="0"/>
                <a:cs typeface="TangonMotaMJ" pitchFamily="2" charset="0"/>
              </a:rPr>
              <a:t>...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ngonMotaMJ" pitchFamily="2" charset="0"/>
              <a:cs typeface="TangonMota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76" y="648756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77" y="6446370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7" y="-27774"/>
            <a:ext cx="9144000" cy="65556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525346"/>
            <a:ext cx="5943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4000" b="1" dirty="0" smtClean="0">
              <a:latin typeface="SutonnyMJ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b="1" dirty="0" smtClean="0">
                <a:latin typeface="SutonnyMJ" pitchFamily="2" charset="0"/>
              </a:rPr>
              <a:t>cvV-1, 2 I 3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SutonnyMJ" pitchFamily="2" charset="0"/>
              </a:rPr>
              <a:t>wewfbœ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ai‡bi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cwi‡ek</a:t>
            </a:r>
            <a:r>
              <a:rPr lang="en-US" sz="2800" b="1" dirty="0" smtClean="0">
                <a:latin typeface="SutonnyMJ" pitchFamily="2" charset="0"/>
              </a:rPr>
              <a:t> `~</a:t>
            </a:r>
            <a:r>
              <a:rPr lang="en-US" sz="2800" b="1" dirty="0" err="1" smtClean="0">
                <a:latin typeface="SutonnyMJ" pitchFamily="2" charset="0"/>
              </a:rPr>
              <a:t>lY</a:t>
            </a:r>
            <a:endParaRPr lang="en-US" sz="2800" b="1" dirty="0" smtClean="0">
              <a:latin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SutonnyMJ" pitchFamily="2" charset="0"/>
              </a:rPr>
              <a:t>cwi‡ek</a:t>
            </a:r>
            <a:r>
              <a:rPr lang="en-US" sz="2800" b="1" dirty="0" smtClean="0">
                <a:latin typeface="SutonnyMJ" pitchFamily="2" charset="0"/>
              </a:rPr>
              <a:t> `~</a:t>
            </a:r>
            <a:r>
              <a:rPr lang="en-US" sz="2800" b="1" dirty="0" err="1" smtClean="0">
                <a:latin typeface="SutonnyMJ" pitchFamily="2" charset="0"/>
              </a:rPr>
              <a:t>l‡Yi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KviY</a:t>
            </a:r>
            <a:r>
              <a:rPr lang="en-US" sz="2800" b="1" dirty="0" smtClean="0">
                <a:latin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</a:rPr>
              <a:t>djvdj</a:t>
            </a:r>
            <a:endParaRPr lang="en-US" sz="2800" b="1" dirty="0" smtClean="0">
              <a:latin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SutonnyMJ" pitchFamily="2" charset="0"/>
              </a:rPr>
              <a:t>`~</a:t>
            </a:r>
            <a:r>
              <a:rPr lang="en-US" sz="2800" b="1" dirty="0" err="1" smtClean="0">
                <a:latin typeface="SutonnyMJ" pitchFamily="2" charset="0"/>
              </a:rPr>
              <a:t>lY‡iva</a:t>
            </a:r>
            <a:r>
              <a:rPr lang="en-US" sz="2800" b="1" dirty="0" smtClean="0">
                <a:latin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</a:rPr>
              <a:t>cwi‡ek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msiÿY</a:t>
            </a:r>
            <a:endParaRPr lang="en-US" sz="2800" b="1" dirty="0" smtClean="0">
              <a:latin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000" b="1" dirty="0" smtClean="0">
              <a:latin typeface="SutonnyMJ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905000" y="-27774"/>
            <a:ext cx="2667000" cy="2057400"/>
          </a:xfrm>
          <a:prstGeom prst="cloudCallout">
            <a:avLst>
              <a:gd name="adj1" fmla="val 26952"/>
              <a:gd name="adj2" fmla="val 6489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</a:rPr>
              <a:t>AvR‡Ki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</a:rPr>
              <a:t>cvV</a:t>
            </a:r>
            <a:endParaRPr lang="en-US" sz="4400" b="1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697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69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" y="-27774"/>
            <a:ext cx="9144000" cy="6555641"/>
          </a:xfrm>
          <a:prstGeom prst="rect">
            <a:avLst/>
          </a:prstGeom>
          <a:gradFill>
            <a:gsLst>
              <a:gs pos="0">
                <a:srgbClr val="CCFF99"/>
              </a:gs>
              <a:gs pos="74000">
                <a:srgbClr val="FFCCFF"/>
              </a:gs>
              <a:gs pos="83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525346"/>
            <a:ext cx="762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SutonnyMJ" pitchFamily="2" charset="0"/>
              </a:rPr>
              <a:t>wewfbœ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ai‡bi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cwi‡ek</a:t>
            </a:r>
            <a:r>
              <a:rPr lang="en-US" sz="2800" b="1" dirty="0" smtClean="0">
                <a:latin typeface="SutonnyMJ" pitchFamily="2" charset="0"/>
              </a:rPr>
              <a:t> `~</a:t>
            </a:r>
            <a:r>
              <a:rPr lang="en-US" sz="2800" b="1" dirty="0" err="1" smtClean="0">
                <a:latin typeface="SutonnyMJ" pitchFamily="2" charset="0"/>
              </a:rPr>
              <a:t>lY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m¤ú‡K</a:t>
            </a:r>
            <a:r>
              <a:rPr lang="en-US" sz="2800" b="1" dirty="0" smtClean="0">
                <a:latin typeface="SutonnyMJ" pitchFamily="2" charset="0"/>
              </a:rPr>
              <a:t>© </a:t>
            </a:r>
            <a:r>
              <a:rPr lang="en-US" sz="2800" b="1" dirty="0" err="1" smtClean="0">
                <a:latin typeface="SutonnyMJ" pitchFamily="2" charset="0"/>
              </a:rPr>
              <a:t>Rvb‡Z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 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SutonnyMJ" pitchFamily="2" charset="0"/>
              </a:rPr>
              <a:t>cwi‡ek</a:t>
            </a:r>
            <a:r>
              <a:rPr lang="en-US" sz="2800" b="1" dirty="0" smtClean="0">
                <a:latin typeface="SutonnyMJ" pitchFamily="2" charset="0"/>
              </a:rPr>
              <a:t> `~</a:t>
            </a:r>
            <a:r>
              <a:rPr lang="en-US" sz="2800" b="1" dirty="0" err="1" smtClean="0">
                <a:latin typeface="SutonnyMJ" pitchFamily="2" charset="0"/>
              </a:rPr>
              <a:t>l‡Yi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KviY</a:t>
            </a:r>
            <a:r>
              <a:rPr lang="en-US" sz="2800" b="1" dirty="0" smtClean="0">
                <a:latin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</a:rPr>
              <a:t>djvdj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m¤ú‡K</a:t>
            </a:r>
            <a:r>
              <a:rPr lang="en-US" sz="2800" b="1" dirty="0">
                <a:latin typeface="SutonnyMJ" pitchFamily="2" charset="0"/>
              </a:rPr>
              <a:t>© </a:t>
            </a:r>
            <a:r>
              <a:rPr lang="en-US" sz="2800" b="1" dirty="0" err="1">
                <a:latin typeface="SutonnyMJ" pitchFamily="2" charset="0"/>
              </a:rPr>
              <a:t>Rvb‡Z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cvi‡e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SutonnyMJ" pitchFamily="2" charset="0"/>
              </a:rPr>
              <a:t>`~</a:t>
            </a:r>
            <a:r>
              <a:rPr lang="en-US" sz="2800" b="1" dirty="0" err="1" smtClean="0">
                <a:latin typeface="SutonnyMJ" pitchFamily="2" charset="0"/>
              </a:rPr>
              <a:t>lY‡iva</a:t>
            </a:r>
            <a:r>
              <a:rPr lang="en-US" sz="2800" b="1" dirty="0" smtClean="0">
                <a:latin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</a:rPr>
              <a:t>cwi‡ek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msiÿY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m¤ú‡K</a:t>
            </a:r>
            <a:r>
              <a:rPr lang="en-US" sz="2800" b="1" dirty="0">
                <a:latin typeface="SutonnyMJ" pitchFamily="2" charset="0"/>
              </a:rPr>
              <a:t>© </a:t>
            </a:r>
            <a:r>
              <a:rPr lang="en-US" sz="2800" b="1" dirty="0" err="1">
                <a:latin typeface="SutonnyMJ" pitchFamily="2" charset="0"/>
              </a:rPr>
              <a:t>Rvb‡Z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cvi‡e</a:t>
            </a:r>
            <a:r>
              <a:rPr lang="en-US" sz="2800" b="1" dirty="0">
                <a:latin typeface="SutonnyMJ" pitchFamily="2" charset="0"/>
              </a:rPr>
              <a:t> 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2800" b="1" dirty="0" smtClean="0">
              <a:latin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000" b="1" dirty="0" smtClean="0">
              <a:latin typeface="SutonnyMJ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905000" y="-27774"/>
            <a:ext cx="2667000" cy="2057400"/>
          </a:xfrm>
          <a:prstGeom prst="cloudCallout">
            <a:avLst>
              <a:gd name="adj1" fmla="val 26952"/>
              <a:gd name="adj2" fmla="val 6489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</a:rPr>
              <a:t>wkLbdj</a:t>
            </a:r>
            <a:endParaRPr lang="en-US" sz="4400" b="1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697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01" y="6446370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5"/>
            <a:ext cx="7772399" cy="650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1" y="6506418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42" y="6465224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7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1" y="6506418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42" y="6465224"/>
            <a:ext cx="556033" cy="41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" y="-1"/>
            <a:ext cx="9131932" cy="65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" y="-1"/>
            <a:ext cx="9097060" cy="6481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1" y="6506418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www.apbnpscbogra.edu.bd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Avg©W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e¨vUvwjqb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¯‹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zj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42" y="6465224"/>
            <a:ext cx="556033" cy="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5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4289</TotalTime>
  <Words>601</Words>
  <Application>Microsoft Office PowerPoint</Application>
  <PresentationFormat>On-screen Show (4:3)</PresentationFormat>
  <Paragraphs>204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Agency FB</vt:lpstr>
      <vt:lpstr>Arial</vt:lpstr>
      <vt:lpstr>Bahnschrift</vt:lpstr>
      <vt:lpstr>Calibri</vt:lpstr>
      <vt:lpstr>Century Gothic</vt:lpstr>
      <vt:lpstr>Garamond</vt:lpstr>
      <vt:lpstr>SutonnyMJ</vt:lpstr>
      <vt:lpstr>TangonMotaMJ</vt:lpstr>
      <vt:lpstr>Times New Roman</vt:lpstr>
      <vt:lpstr>TonnySushreeMJ</vt:lpstr>
      <vt:lpstr>Wingdings</vt:lpstr>
      <vt:lpstr>Wingdings 3</vt:lpstr>
      <vt:lpstr>Organic</vt:lpstr>
      <vt:lpstr>2_Ion</vt:lpstr>
      <vt:lpstr>Ion</vt:lpstr>
      <vt:lpstr>1_Ion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humayan</dc:creator>
  <cp:lastModifiedBy>Humayan Kabir</cp:lastModifiedBy>
  <cp:revision>569</cp:revision>
  <dcterms:created xsi:type="dcterms:W3CDTF">2020-04-03T11:23:26Z</dcterms:created>
  <dcterms:modified xsi:type="dcterms:W3CDTF">2021-11-06T04:01:32Z</dcterms:modified>
</cp:coreProperties>
</file>