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4" r:id="rId2"/>
    <p:sldId id="277" r:id="rId3"/>
    <p:sldId id="287" r:id="rId4"/>
    <p:sldId id="279" r:id="rId5"/>
    <p:sldId id="280" r:id="rId6"/>
    <p:sldId id="292" r:id="rId7"/>
    <p:sldId id="281" r:id="rId8"/>
    <p:sldId id="288" r:id="rId9"/>
    <p:sldId id="282" r:id="rId10"/>
    <p:sldId id="295" r:id="rId11"/>
    <p:sldId id="291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0D61"/>
    <a:srgbClr val="F793A4"/>
    <a:srgbClr val="66FF33"/>
    <a:srgbClr val="74436C"/>
    <a:srgbClr val="555C0B"/>
    <a:srgbClr val="55610B"/>
    <a:srgbClr val="3D5A46"/>
    <a:srgbClr val="EDA89D"/>
    <a:srgbClr val="E3A7E0"/>
    <a:srgbClr val="3D02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8" d="100"/>
          <a:sy n="78" d="100"/>
        </p:scale>
        <p:origin x="-1134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C387C-75B5-450B-8E1C-FA3608A598EA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8C670-8A91-4D59-A20A-CC811025F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8C670-8A91-4D59-A20A-CC811025FF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8" y="76200"/>
            <a:ext cx="919014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849" y="687840"/>
            <a:ext cx="8763000" cy="6142762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/>
            </a:prstTxWarp>
            <a:spAutoFit/>
          </a:bodyPr>
          <a:lstStyle/>
          <a:p>
            <a:pPr algn="ctr"/>
            <a:r>
              <a:rPr lang="bn-BD" sz="23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ভিডিও</a:t>
            </a:r>
            <a:r>
              <a:rPr lang="en-US" dirty="0" smtClean="0"/>
              <a:t> </a:t>
            </a:r>
            <a:r>
              <a:rPr lang="en-US" smtClean="0"/>
              <a:t>ক্লিপ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ingle Corner Rectangle 3"/>
          <p:cNvSpPr/>
          <p:nvPr/>
        </p:nvSpPr>
        <p:spPr>
          <a:xfrm>
            <a:off x="762000" y="457200"/>
            <a:ext cx="2971800" cy="1066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/>
              <a:t>দলীয় কাজ</a:t>
            </a:r>
            <a:endParaRPr lang="en-US" sz="4400" b="1" dirty="0"/>
          </a:p>
        </p:txBody>
      </p:sp>
      <p:sp>
        <p:nvSpPr>
          <p:cNvPr id="5" name="Flowchart: Terminator 4"/>
          <p:cNvSpPr/>
          <p:nvPr/>
        </p:nvSpPr>
        <p:spPr>
          <a:xfrm>
            <a:off x="381000" y="2590800"/>
            <a:ext cx="8305800" cy="1828800"/>
          </a:xfrm>
          <a:prstGeom prst="flowChartTermina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 মাধ্যমে </a:t>
            </a: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কিভাবে রক্ত  </a:t>
            </a:r>
            <a:r>
              <a:rPr lang="bn-BD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সঞ্চালন </a:t>
            </a:r>
            <a:r>
              <a:rPr lang="bn-BD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হয় বর্ণনা কর।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62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952500" y="0"/>
            <a:ext cx="7391400" cy="838200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429000" y="3771900"/>
            <a:ext cx="3886200" cy="990600"/>
          </a:xfrm>
          <a:prstGeom prst="flowChartAlternateProcess">
            <a:avLst/>
          </a:prstGeom>
          <a:solidFill>
            <a:srgbClr val="0070C0"/>
          </a:solidFill>
          <a:ln w="76200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এটা কি?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6034"/>
          <a:stretch/>
        </p:blipFill>
        <p:spPr bwMode="auto">
          <a:xfrm>
            <a:off x="568503" y="990600"/>
            <a:ext cx="41148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3130192" y="1569378"/>
            <a:ext cx="1447800" cy="533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8200" y="2971800"/>
            <a:ext cx="1219200" cy="533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648200" y="1371600"/>
            <a:ext cx="1905000" cy="46447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বাম অলিন্দ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3695700"/>
            <a:ext cx="1752600" cy="5334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 নিলয়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1414408" y="5181600"/>
            <a:ext cx="6053191" cy="1143000"/>
          </a:xfrm>
          <a:prstGeom prst="flowChartTerminator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পেশির স্তর কয়টি ?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28600" y="2971800"/>
            <a:ext cx="8458200" cy="3689252"/>
          </a:xfrm>
          <a:prstGeom prst="fram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solidFill>
                  <a:schemeClr val="tx1"/>
                </a:solidFill>
              </a:rPr>
              <a:t> 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হৃদযন্ত্রের গঠনের 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 চিত্র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অংকন কর 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57665" y="304800"/>
            <a:ext cx="8153400" cy="2209800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4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tx1"/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04800" y="1219200"/>
            <a:ext cx="8305800" cy="5334000"/>
          </a:xfrm>
          <a:prstGeom prst="horizontalScroll">
            <a:avLst/>
          </a:prstGeom>
          <a:solidFill>
            <a:srgbClr val="33CC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45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00200" y="381000"/>
            <a:ext cx="6477000" cy="1828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u="sng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2514600"/>
            <a:ext cx="4267200" cy="4343400"/>
          </a:xfrm>
          <a:prstGeom prst="roundRect">
            <a:avLst/>
          </a:prstGeom>
          <a:solidFill>
            <a:srgbClr val="B50D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মোসাঃ আনার কলি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রনগাঁও উচ্চ বিদ্যালয়</a:t>
            </a:r>
          </a:p>
          <a:p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বোচাগঞ্জ , দিনাজপুর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0" y="2548128"/>
            <a:ext cx="4572000" cy="4343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 সাধারণ বিজ্ঞান</a:t>
            </a:r>
          </a:p>
          <a:p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শ্রেণিঃ- ৯ম</a:t>
            </a:r>
          </a:p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688B7"/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7800" r="29739" b="10458"/>
          <a:stretch/>
        </p:blipFill>
        <p:spPr bwMode="auto">
          <a:xfrm>
            <a:off x="992084" y="332617"/>
            <a:ext cx="6858000" cy="5294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106384" y="5158446"/>
            <a:ext cx="6629400" cy="100056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মানুষের হৃদপিন্ড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00800" y="457200"/>
            <a:ext cx="121920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0" y="1828800"/>
            <a:ext cx="9144000" cy="3886200"/>
          </a:xfrm>
          <a:prstGeom prst="bevel">
            <a:avLst/>
          </a:prstGeom>
          <a:solidFill>
            <a:srgbClr val="FAD4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 গঠন ও রক্ত সঞ্চালন </a:t>
            </a:r>
            <a:endParaRPr lang="en-US" sz="9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304800"/>
            <a:ext cx="6096000" cy="1066800"/>
          </a:xfrm>
          <a:prstGeom prst="ellipse">
            <a:avLst/>
          </a:prstGeom>
          <a:solidFill>
            <a:srgbClr val="E3589F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spc="50" dirty="0">
                <a:ln w="11430"/>
                <a:solidFill>
                  <a:srgbClr val="2CE91D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7200" b="1" spc="50" dirty="0">
              <a:ln w="11430"/>
              <a:solidFill>
                <a:srgbClr val="2CE91D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533400" y="304800"/>
            <a:ext cx="7039708" cy="1066800"/>
          </a:xfrm>
          <a:prstGeom prst="flowChartPreparati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u="sng" dirty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0" y="4953000"/>
            <a:ext cx="9118209" cy="1752600"/>
          </a:xfrm>
          <a:prstGeom prst="flowChartTerminator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bn-BD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bn-BD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রক্ত  সঞ্চালন পদ্ধতি বর্ণনা করতে পারবে।</a:t>
            </a:r>
            <a:endParaRPr lang="en-US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6200" y="1676400"/>
            <a:ext cx="9067800" cy="12192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Wingdings" pitchFamily="2" charset="2"/>
              <a:buChar char="v"/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হৃদপিন্ড কি তা বলতে পারবে।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50996" y="3048000"/>
            <a:ext cx="9220200" cy="1673431"/>
          </a:xfrm>
          <a:prstGeom prst="roundRect">
            <a:avLst/>
          </a:prstGeom>
          <a:solidFill>
            <a:srgbClr val="333300"/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bn-BD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হৃদপিন্ডের  প্রকোষ্ঠ কত প্রকার তা বলতে পারবে ।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3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35762"/>
              </p:ext>
            </p:extLst>
          </p:nvPr>
        </p:nvGraphicFramePr>
        <p:xfrm>
          <a:off x="4191000" y="30480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30480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272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76200" y="914400"/>
            <a:ext cx="9144000" cy="2133600"/>
          </a:xfrm>
          <a:prstGeom prst="flowChartTerminator">
            <a:avLst/>
          </a:prstGeom>
          <a:gradFill flip="none" rotWithShape="1">
            <a:gsLst>
              <a:gs pos="0">
                <a:srgbClr val="C914DC">
                  <a:shade val="30000"/>
                  <a:satMod val="115000"/>
                </a:srgbClr>
              </a:gs>
              <a:gs pos="50000">
                <a:srgbClr val="C914DC">
                  <a:shade val="67500"/>
                  <a:satMod val="115000"/>
                </a:srgbClr>
              </a:gs>
              <a:gs pos="100000">
                <a:srgbClr val="C914DC">
                  <a:shade val="100000"/>
                  <a:satMod val="115000"/>
                </a:srgbClr>
              </a:gs>
            </a:gsLst>
            <a:lin ang="13500000" scaled="1"/>
            <a:tileRect/>
          </a:gradFill>
          <a:ln w="57150"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উপরের ভিডিওতে প্রদর্শিত অঙ্গটি দ্বারা মানুষের কোন প্রক্রিয়া সম্পন্ন হয়।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ocess 1"/>
          <p:cNvSpPr/>
          <p:nvPr/>
        </p:nvSpPr>
        <p:spPr>
          <a:xfrm>
            <a:off x="152400" y="3505200"/>
            <a:ext cx="8991600" cy="2895600"/>
          </a:xfrm>
          <a:prstGeom prst="flowChartProcess">
            <a:avLst/>
          </a:prstGeom>
          <a:solidFill>
            <a:srgbClr val="555C0B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উপরে প্রদর্শিত ভিডিও দ্বারা মানুষের রক্ত সঞ্চালন প্রক্রিয়া সম্পন্ন হয়।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910114" y="0"/>
            <a:ext cx="29718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E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4178" r="23235" b="10173"/>
          <a:stretch/>
        </p:blipFill>
        <p:spPr bwMode="auto">
          <a:xfrm>
            <a:off x="304800" y="352806"/>
            <a:ext cx="8534400" cy="60154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  <p:cxnSp>
        <p:nvCxnSpPr>
          <p:cNvPr id="4" name="Straight Arrow Connector 3"/>
          <p:cNvCxnSpPr/>
          <p:nvPr/>
        </p:nvCxnSpPr>
        <p:spPr>
          <a:xfrm flipH="1">
            <a:off x="5638800" y="1752600"/>
            <a:ext cx="21336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" idx="1"/>
          </p:cNvCxnSpPr>
          <p:nvPr/>
        </p:nvCxnSpPr>
        <p:spPr>
          <a:xfrm flipH="1" flipV="1">
            <a:off x="4724401" y="5334000"/>
            <a:ext cx="3276599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Flowchart: Process 7"/>
          <p:cNvSpPr/>
          <p:nvPr/>
        </p:nvSpPr>
        <p:spPr>
          <a:xfrm>
            <a:off x="7772400" y="723900"/>
            <a:ext cx="1066800" cy="12954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C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8001000" y="5715000"/>
            <a:ext cx="1066800" cy="10668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650" y="5586680"/>
            <a:ext cx="68499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  C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চিহ্নিত অংশটিকে কি</a:t>
            </a:r>
            <a:r>
              <a:rPr lang="en-US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বলে? 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52400" y="0"/>
            <a:ext cx="3352800" cy="7239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75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485422" y="1676400"/>
            <a:ext cx="8048978" cy="2895600"/>
          </a:xfrm>
          <a:prstGeom prst="round2DiagRect">
            <a:avLst/>
          </a:prstGeom>
          <a:solidFill>
            <a:srgbClr val="F12FC7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হচ্ছে পেশি </a:t>
            </a:r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সেমিলুনার কপাটিকা।</a:t>
            </a:r>
            <a:endParaRPr lang="en-US" sz="60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0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134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ভিডিও ক্লিপ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USER</cp:lastModifiedBy>
  <cp:revision>146</cp:revision>
  <dcterms:created xsi:type="dcterms:W3CDTF">2006-08-16T00:00:00Z</dcterms:created>
  <dcterms:modified xsi:type="dcterms:W3CDTF">2021-11-06T05:03:38Z</dcterms:modified>
</cp:coreProperties>
</file>