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77" r:id="rId4"/>
    <p:sldId id="258" r:id="rId5"/>
    <p:sldId id="260" r:id="rId6"/>
    <p:sldId id="274" r:id="rId7"/>
    <p:sldId id="270" r:id="rId8"/>
    <p:sldId id="271" r:id="rId9"/>
    <p:sldId id="261" r:id="rId10"/>
    <p:sldId id="263" r:id="rId11"/>
    <p:sldId id="267" r:id="rId12"/>
    <p:sldId id="262" r:id="rId13"/>
    <p:sldId id="264" r:id="rId14"/>
    <p:sldId id="265" r:id="rId15"/>
    <p:sldId id="276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E66D"/>
    <a:srgbClr val="7A7406"/>
    <a:srgbClr val="8A14EC"/>
    <a:srgbClr val="F3A60D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9ED725-20B6-4EF1-97F1-BE6CC0F8E0ED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039B3-F8D5-4E94-80AB-EF4C0CD57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02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039B3-F8D5-4E94-80AB-EF4C0CD572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921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039B3-F8D5-4E94-80AB-EF4C0CD572C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89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039B3-F8D5-4E94-80AB-EF4C0CD572C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158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65538" y="-1561807"/>
            <a:ext cx="8763000" cy="6629400"/>
          </a:xfrm>
          <a:prstGeom prst="ellipse">
            <a:avLst/>
          </a:prstGeom>
          <a:blipFill>
            <a:blip r:embed="rId2"/>
            <a:srcRect/>
            <a:stretch>
              <a:fillRect l="-117769" t="-84481" r="-137622" b="-92186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36963" y="1905000"/>
            <a:ext cx="639387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9900" dirty="0" smtClean="0">
                <a:ln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19900" dirty="0">
              <a:ln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14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228600"/>
            <a:ext cx="1876425" cy="1495425"/>
          </a:xfrm>
          <a:prstGeom prst="rect">
            <a:avLst/>
          </a:prstGeom>
          <a:blipFill>
            <a:blip r:embed="rId2"/>
            <a:srcRect/>
            <a:stretch>
              <a:fillRect l="1015" t="-52867" r="-266497" b="-1171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9" t="17297" r="25431" b="44760"/>
          <a:stretch/>
        </p:blipFill>
        <p:spPr>
          <a:xfrm>
            <a:off x="2819400" y="228600"/>
            <a:ext cx="2632841" cy="15793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04739" y="228601"/>
            <a:ext cx="2129661" cy="1752600"/>
          </a:xfrm>
          <a:prstGeom prst="rect">
            <a:avLst/>
          </a:prstGeom>
          <a:blipFill>
            <a:blip r:embed="rId2"/>
            <a:srcRect/>
            <a:stretch>
              <a:fillRect l="-198969" t="-39365" r="1" b="-1099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3400" y="2209800"/>
            <a:ext cx="7848600" cy="2514600"/>
          </a:xfrm>
          <a:prstGeom prst="rect">
            <a:avLst/>
          </a:prstGeom>
          <a:blipFill>
            <a:blip r:embed="rId2"/>
            <a:srcRect/>
            <a:stretch>
              <a:fillRect t="-165142" b="-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438399" y="5334000"/>
            <a:ext cx="4648201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শ্বেত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রক্তকণিকা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33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6725" y="152400"/>
            <a:ext cx="3505200" cy="2667000"/>
          </a:xfrm>
          <a:prstGeom prst="rect">
            <a:avLst/>
          </a:prstGeom>
          <a:blipFill>
            <a:blip r:embed="rId2"/>
            <a:srcRect/>
            <a:stretch>
              <a:fillRect t="-10936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20107" y="5610171"/>
            <a:ext cx="213360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অনুচক্রিকা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0" y="152400"/>
            <a:ext cx="3733800" cy="2667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962807" y="3124200"/>
            <a:ext cx="4648200" cy="2286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15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852744"/>
              </p:ext>
            </p:extLst>
          </p:nvPr>
        </p:nvGraphicFramePr>
        <p:xfrm>
          <a:off x="4191000" y="25908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91000" y="25908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315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152400" y="152400"/>
            <a:ext cx="3505200" cy="2438400"/>
          </a:xfrm>
          <a:prstGeom prst="cloudCallou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anDown">
              <a:avLst/>
            </a:prstTxWarp>
          </a:bodyPr>
          <a:lstStyle/>
          <a:p>
            <a:pPr algn="ctr"/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9247" y="3047678"/>
            <a:ext cx="81915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* </a:t>
            </a:r>
            <a:r>
              <a:rPr lang="bn-BD" sz="48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রক্ত সংবহনতন্ত্র কি বল।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3450" y="3721477"/>
            <a:ext cx="76962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*রক্তের উপাদানের নাম বল।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7274" y="4438888"/>
            <a:ext cx="810577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*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রক্তকণিকা কত প্রকার ও কি কি বল।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37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304800" y="609600"/>
            <a:ext cx="3962400" cy="1638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sz="5400" dirty="0" smtClean="0">
                <a:solidFill>
                  <a:srgbClr val="F3A60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304800" y="2667000"/>
            <a:ext cx="8610600" cy="3962400"/>
          </a:xfrm>
          <a:prstGeom prst="horizontalScroll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C00000"/>
                </a:solidFill>
              </a:rPr>
              <a:t>* </a:t>
            </a:r>
            <a:r>
              <a:rPr lang="bn-BD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মানব</a:t>
            </a:r>
            <a:r>
              <a:rPr lang="bn-BD" sz="4000" dirty="0" smtClean="0">
                <a:solidFill>
                  <a:srgbClr val="C00000"/>
                </a:solidFill>
              </a:rPr>
              <a:t> দেহে রক্তের কাজ ব্যাখ্যা কর।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267201" y="228600"/>
            <a:ext cx="4876800" cy="28194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04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313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488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37721"/>
            <a:ext cx="8229600" cy="2176879"/>
          </a:xfrm>
          <a:prstGeom prst="ellipseRibbon">
            <a:avLst/>
          </a:prstGeom>
          <a:solidFill>
            <a:schemeClr val="bg2">
              <a:lumMod val="50000"/>
            </a:schemeClr>
          </a:solidFill>
          <a:ln>
            <a:solidFill>
              <a:schemeClr val="tx2"/>
            </a:solidFill>
            <a:prstDash val="solid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943751"/>
            <a:ext cx="4981575" cy="1595021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মোসাঃ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আনার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কলি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5257800" y="2943751"/>
            <a:ext cx="3581400" cy="3394531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বিষয়ঃসাধারণ বিজ্ঞান</a:t>
            </a:r>
          </a:p>
          <a:p>
            <a:pPr algn="just"/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শ্রেণীঃনবম</a:t>
            </a:r>
          </a:p>
          <a:p>
            <a:pPr algn="just"/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03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496" y="998041"/>
            <a:ext cx="5697775" cy="57075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228600"/>
            <a:ext cx="76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bn-BD" sz="4400" b="1" dirty="0" smtClean="0"/>
              <a:t> চিত্রটি লক্ষ্য কর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63643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2362200" y="609600"/>
            <a:ext cx="4038600" cy="12192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uble Wave 2"/>
          <p:cNvSpPr/>
          <p:nvPr/>
        </p:nvSpPr>
        <p:spPr>
          <a:xfrm>
            <a:off x="415159" y="1939637"/>
            <a:ext cx="8382000" cy="335280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bn-BD" sz="9600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রক্তসংবহনতন্ত্র</a:t>
            </a:r>
            <a:endParaRPr lang="en-US" sz="9600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28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124121" y="76200"/>
            <a:ext cx="2869067" cy="12192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ln>
                <a:solidFill>
                  <a:srgbClr val="FF0000"/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4800" y="1447800"/>
            <a:ext cx="8382000" cy="10667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>
                <a:solidFill>
                  <a:srgbClr val="FF0000"/>
                </a:solidFill>
              </a:rPr>
              <a:t>* </a:t>
            </a:r>
            <a:r>
              <a:rPr lang="bn-BD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রক্তসংবহনতন্ত্র কি তা বলতে </a:t>
            </a:r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পারবে?</a:t>
            </a:r>
            <a:endParaRPr lang="bn-BD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4800" y="2895600"/>
            <a:ext cx="83820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solidFill>
                  <a:srgbClr val="FF0000"/>
                </a:solidFill>
              </a:rPr>
              <a:t>*</a:t>
            </a:r>
            <a:r>
              <a:rPr lang="bn-BD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রক্তসংবহনতন্ত্রের অংশগুলোর নাম বলতে পারবে।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4495800"/>
            <a:ext cx="8610600" cy="15029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4800" b="1" dirty="0" smtClean="0">
                <a:solidFill>
                  <a:srgbClr val="FF0000"/>
                </a:solidFill>
              </a:rPr>
              <a:t>*</a:t>
            </a:r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রক্তের বিভিন্ন উপাদানগুলোর ব্যাখ্যা করতে পারবে।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38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2140329"/>
              </p:ext>
            </p:extLst>
          </p:nvPr>
        </p:nvGraphicFramePr>
        <p:xfrm>
          <a:off x="4191000" y="30480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4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91000" y="30480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51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erge 1"/>
          <p:cNvSpPr/>
          <p:nvPr/>
        </p:nvSpPr>
        <p:spPr>
          <a:xfrm>
            <a:off x="1478017" y="304800"/>
            <a:ext cx="6172200" cy="335280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Display 2"/>
          <p:cNvSpPr/>
          <p:nvPr/>
        </p:nvSpPr>
        <p:spPr>
          <a:xfrm>
            <a:off x="762000" y="3810000"/>
            <a:ext cx="8229600" cy="2590800"/>
          </a:xfrm>
          <a:prstGeom prst="flowChartDisp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ভিডিও টি ভালভাবে  লক্ষ্য কর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34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743200" y="152400"/>
            <a:ext cx="3809999" cy="2057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066720" y="4745421"/>
            <a:ext cx="3886200" cy="21336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Alternate Process 3"/>
          <p:cNvSpPr/>
          <p:nvPr/>
        </p:nvSpPr>
        <p:spPr>
          <a:xfrm>
            <a:off x="3066720" y="2228193"/>
            <a:ext cx="3486479" cy="2517228"/>
          </a:xfrm>
          <a:prstGeom prst="flowChartAlternateProcess">
            <a:avLst/>
          </a:prstGeom>
          <a:blipFill>
            <a:blip r:embed="rId4"/>
            <a:srcRect/>
            <a:stretch>
              <a:fillRect l="-1" t="-47659" r="-260749" b="-11826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40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914400"/>
            <a:ext cx="3276600" cy="2209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800600" y="914400"/>
            <a:ext cx="3429000" cy="21336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743200" y="3276600"/>
            <a:ext cx="3429000" cy="2209800"/>
          </a:xfrm>
          <a:prstGeom prst="rect">
            <a:avLst/>
          </a:prstGeom>
          <a:blipFill>
            <a:blip r:embed="rId5"/>
            <a:srcRect/>
            <a:stretch>
              <a:fillRect b="-6898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81200" y="6019800"/>
            <a:ext cx="4533900" cy="769441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 smtClean="0"/>
              <a:t>       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লোহিত রক্ত কণিকা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25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887</TotalTime>
  <Words>93</Words>
  <Application>Microsoft Office PowerPoint</Application>
  <PresentationFormat>On-screen Show (4:3)</PresentationFormat>
  <Paragraphs>27</Paragraphs>
  <Slides>16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Apothecary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USER</cp:lastModifiedBy>
  <cp:revision>112</cp:revision>
  <dcterms:created xsi:type="dcterms:W3CDTF">2006-08-16T00:00:00Z</dcterms:created>
  <dcterms:modified xsi:type="dcterms:W3CDTF">2021-11-06T05:20:05Z</dcterms:modified>
</cp:coreProperties>
</file>