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7" r:id="rId2"/>
    <p:sldId id="272" r:id="rId3"/>
    <p:sldId id="270" r:id="rId4"/>
    <p:sldId id="264" r:id="rId5"/>
    <p:sldId id="273" r:id="rId6"/>
    <p:sldId id="304" r:id="rId7"/>
    <p:sldId id="313" r:id="rId8"/>
    <p:sldId id="305" r:id="rId9"/>
    <p:sldId id="308" r:id="rId10"/>
    <p:sldId id="309" r:id="rId11"/>
    <p:sldId id="280" r:id="rId12"/>
    <p:sldId id="285" r:id="rId13"/>
    <p:sldId id="311" r:id="rId14"/>
    <p:sldId id="310" r:id="rId15"/>
    <p:sldId id="302" r:id="rId16"/>
    <p:sldId id="281" r:id="rId17"/>
    <p:sldId id="312" r:id="rId18"/>
    <p:sldId id="284" r:id="rId19"/>
    <p:sldId id="262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an" initials="H" lastIdx="1" clrIdx="0">
    <p:extLst>
      <p:ext uri="{19B8F6BF-5375-455C-9EA6-DF929625EA0E}">
        <p15:presenceInfo xmlns:p15="http://schemas.microsoft.com/office/powerpoint/2012/main" userId="Ha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83"/>
    <a:srgbClr val="E6E6E6"/>
    <a:srgbClr val="24928E"/>
    <a:srgbClr val="002164"/>
    <a:srgbClr val="2BAFA9"/>
    <a:srgbClr val="FDC92D"/>
    <a:srgbClr val="CC3254"/>
    <a:srgbClr val="FCC82D"/>
    <a:srgbClr val="FDC92E"/>
    <a:srgbClr val="3E7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374" autoAdjust="0"/>
  </p:normalViewPr>
  <p:slideViewPr>
    <p:cSldViewPr>
      <p:cViewPr>
        <p:scale>
          <a:sx n="71" d="100"/>
          <a:sy n="71" d="100"/>
        </p:scale>
        <p:origin x="22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7T12:26:32.869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1481" y="552486"/>
            <a:ext cx="994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as-IN" sz="3200" b="1" dirty="0">
                <a:latin typeface="Arial" panose="020B0604020202020204" pitchFamily="34" charset="0"/>
              </a:rPr>
              <a:t>লিটার দুধ ৫ জনকে সমানভাবে ভাগ করে দিলে প্রত্যেকে কত লিটার দুধ পাবে?</a:t>
            </a:r>
            <a:endParaRPr lang="as-IN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82144" y="319113"/>
            <a:ext cx="533506" cy="1081928"/>
            <a:chOff x="2452100" y="3721675"/>
            <a:chExt cx="501346" cy="1081928"/>
          </a:xfrm>
        </p:grpSpPr>
        <p:sp>
          <p:nvSpPr>
            <p:cNvPr id="14" name="TextBox 13"/>
            <p:cNvSpPr txBox="1"/>
            <p:nvPr/>
          </p:nvSpPr>
          <p:spPr>
            <a:xfrm>
              <a:off x="2558786" y="3721675"/>
              <a:ext cx="3946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8786" y="4218828"/>
              <a:ext cx="375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447800" y="2900023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১</a:t>
            </a:r>
            <a:r>
              <a:rPr lang="as-IN" sz="3600" b="1" dirty="0">
                <a:latin typeface="Arial" panose="020B0604020202020204" pitchFamily="34" charset="0"/>
              </a:rPr>
              <a:t> জন</a:t>
            </a:r>
            <a:r>
              <a:rPr lang="en-US" sz="3600" b="1" dirty="0">
                <a:latin typeface="Arial" panose="020B0604020202020204" pitchFamily="34" charset="0"/>
              </a:rPr>
              <a:t>ে </a:t>
            </a:r>
            <a:r>
              <a:rPr lang="en-US" sz="3600" b="1" dirty="0" err="1">
                <a:latin typeface="Arial" panose="020B0604020202020204" pitchFamily="34" charset="0"/>
              </a:rPr>
              <a:t>পায়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447800" y="1644108"/>
            <a:ext cx="3572690" cy="1081928"/>
            <a:chOff x="1812769" y="2202095"/>
            <a:chExt cx="3572690" cy="1081928"/>
          </a:xfrm>
        </p:grpSpPr>
        <p:sp>
          <p:nvSpPr>
            <p:cNvPr id="20" name="Rectangle 19"/>
            <p:cNvSpPr/>
            <p:nvPr/>
          </p:nvSpPr>
          <p:spPr>
            <a:xfrm>
              <a:off x="1812769" y="2392846"/>
              <a:ext cx="18197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600" b="1" dirty="0">
                  <a:latin typeface="Arial" panose="020B0604020202020204" pitchFamily="34" charset="0"/>
                </a:rPr>
                <a:t>৫ জন</a:t>
              </a:r>
              <a:r>
                <a:rPr lang="en-US" sz="3600" b="1" dirty="0">
                  <a:latin typeface="Arial" panose="020B0604020202020204" pitchFamily="34" charset="0"/>
                </a:rPr>
                <a:t>ে </a:t>
              </a:r>
              <a:r>
                <a:rPr lang="en-US" sz="3600" b="1" dirty="0" err="1">
                  <a:latin typeface="Arial" panose="020B0604020202020204" pitchFamily="34" charset="0"/>
                </a:rPr>
                <a:t>পায়</a:t>
              </a:r>
              <a:endParaRPr lang="en-US" sz="3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40970" y="2423623"/>
              <a:ext cx="9444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</a:rPr>
                <a:t>লিটার</a:t>
              </a:r>
              <a:endParaRPr lang="en-US" sz="32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733800" y="2202095"/>
              <a:ext cx="533506" cy="1081928"/>
              <a:chOff x="2452100" y="3721675"/>
              <a:chExt cx="501346" cy="108192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558786" y="3721675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58786" y="4218828"/>
                <a:ext cx="3754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452100" y="4218828"/>
                <a:ext cx="500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3368831" y="2672653"/>
            <a:ext cx="1693579" cy="1111148"/>
            <a:chOff x="3048000" y="2383230"/>
            <a:chExt cx="1693579" cy="1111148"/>
          </a:xfrm>
        </p:grpSpPr>
        <p:grpSp>
          <p:nvGrpSpPr>
            <p:cNvPr id="35" name="Group 34"/>
            <p:cNvGrpSpPr/>
            <p:nvPr/>
          </p:nvGrpSpPr>
          <p:grpSpPr>
            <a:xfrm>
              <a:off x="3048000" y="2383230"/>
              <a:ext cx="660121" cy="1111148"/>
              <a:chOff x="2018848" y="3716002"/>
              <a:chExt cx="660121" cy="111114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201766" y="3716002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83332" y="4242375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3762480" y="2447938"/>
              <a:ext cx="6351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64553" y="2617215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5151511" y="2930800"/>
            <a:ext cx="944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</a:rPr>
              <a:t>লিটার</a:t>
            </a:r>
            <a:endParaRPr lang="en-US" sz="3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931983" y="3807068"/>
            <a:ext cx="1811118" cy="1088574"/>
            <a:chOff x="3985180" y="1900283"/>
            <a:chExt cx="1811118" cy="1088574"/>
          </a:xfrm>
        </p:grpSpPr>
        <p:sp>
          <p:nvSpPr>
            <p:cNvPr id="49" name="TextBox 48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2419732" y="3666522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181445" y="4170321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৯×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3718857" y="2827902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5151511" y="4055191"/>
            <a:ext cx="944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</a:rPr>
              <a:t>লিটার</a:t>
            </a:r>
            <a:endParaRPr lang="en-US" sz="32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907303" y="4836668"/>
            <a:ext cx="1811118" cy="1093176"/>
            <a:chOff x="3985180" y="1900283"/>
            <a:chExt cx="1811118" cy="1093176"/>
          </a:xfrm>
        </p:grpSpPr>
        <p:sp>
          <p:nvSpPr>
            <p:cNvPr id="62" name="TextBox 61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396860" y="1900283"/>
              <a:ext cx="1399438" cy="1093176"/>
              <a:chOff x="3048000" y="2333750"/>
              <a:chExt cx="1399438" cy="109317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048000" y="2333750"/>
                <a:ext cx="1399438" cy="584775"/>
                <a:chOff x="2018848" y="3666522"/>
                <a:chExt cx="1399438" cy="584775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2419732" y="3666522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3364289" y="2842151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৪৫</a:t>
                </a: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5151511" y="5083161"/>
            <a:ext cx="944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</a:rPr>
              <a:t>লিটার</a:t>
            </a:r>
            <a:endParaRPr lang="en-US" sz="3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7509079" y="5083161"/>
            <a:ext cx="2787055" cy="1087520"/>
            <a:chOff x="7106101" y="5221639"/>
            <a:chExt cx="2659927" cy="1087520"/>
          </a:xfrm>
        </p:grpSpPr>
        <p:grpSp>
          <p:nvGrpSpPr>
            <p:cNvPr id="70" name="Group 69"/>
            <p:cNvGrpSpPr/>
            <p:nvPr/>
          </p:nvGrpSpPr>
          <p:grpSpPr>
            <a:xfrm>
              <a:off x="7106101" y="5221639"/>
              <a:ext cx="1700139" cy="1087520"/>
              <a:chOff x="3505689" y="1934672"/>
              <a:chExt cx="1700139" cy="108752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3505689" y="2181000"/>
                <a:ext cx="841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4584399" y="1934672"/>
                <a:ext cx="621429" cy="1087520"/>
                <a:chOff x="3235539" y="2368139"/>
                <a:chExt cx="621429" cy="108752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3235539" y="2368139"/>
                  <a:ext cx="563048" cy="584775"/>
                  <a:chOff x="2206387" y="3700911"/>
                  <a:chExt cx="563048" cy="584775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349006" y="3700911"/>
                    <a:ext cx="376658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৮</a:t>
                    </a:r>
                  </a:p>
                </p:txBody>
              </p: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2206387" y="4235082"/>
                    <a:ext cx="563048" cy="14176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3297955" y="2870884"/>
                  <a:ext cx="5590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৪৫</a:t>
                  </a:r>
                </a:p>
              </p:txBody>
            </p:sp>
          </p:grpSp>
        </p:grpSp>
        <p:sp>
          <p:nvSpPr>
            <p:cNvPr id="77" name="Rectangle 76"/>
            <p:cNvSpPr/>
            <p:nvPr/>
          </p:nvSpPr>
          <p:spPr>
            <a:xfrm>
              <a:off x="8864621" y="5433742"/>
              <a:ext cx="9014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লিটার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4957" y="293045"/>
            <a:ext cx="788035" cy="1107996"/>
            <a:chOff x="537868" y="1337485"/>
            <a:chExt cx="879995" cy="1237294"/>
          </a:xfrm>
        </p:grpSpPr>
        <p:sp>
          <p:nvSpPr>
            <p:cNvPr id="57" name="Oval 56"/>
            <p:cNvSpPr/>
            <p:nvPr/>
          </p:nvSpPr>
          <p:spPr>
            <a:xfrm>
              <a:off x="537868" y="1516135"/>
              <a:ext cx="879995" cy="8799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6174" y="1337485"/>
              <a:ext cx="714595" cy="123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83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41" grpId="0"/>
      <p:bldP spid="60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19870"/>
            <a:ext cx="6057900" cy="425512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632D8-D4E4-42FD-84A0-00CF2ADD113D}"/>
              </a:ext>
            </a:extLst>
          </p:cNvPr>
          <p:cNvGrpSpPr/>
          <p:nvPr/>
        </p:nvGrpSpPr>
        <p:grpSpPr>
          <a:xfrm>
            <a:off x="1799862" y="722852"/>
            <a:ext cx="8486164" cy="716519"/>
            <a:chOff x="1799862" y="722852"/>
            <a:chExt cx="8486164" cy="7165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ED1FB5-6E48-47DF-B474-0ED4566F3EF9}"/>
                </a:ext>
              </a:extLst>
            </p:cNvPr>
            <p:cNvGrpSpPr/>
            <p:nvPr/>
          </p:nvGrpSpPr>
          <p:grpSpPr>
            <a:xfrm>
              <a:off x="1799862" y="722852"/>
              <a:ext cx="8486164" cy="716519"/>
              <a:chOff x="1799862" y="722852"/>
              <a:chExt cx="8486164" cy="716519"/>
            </a:xfrm>
            <a:gradFill flip="none" rotWithShape="1">
              <a:gsLst>
                <a:gs pos="100000">
                  <a:srgbClr val="002164"/>
                </a:gs>
                <a:gs pos="0">
                  <a:srgbClr val="2BAFA9"/>
                </a:gs>
              </a:gsLst>
              <a:lin ang="10800000" scaled="1"/>
              <a:tileRect/>
            </a:gra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9DDAB35-7606-4B1E-BB12-E4DF5C29CF46}"/>
                  </a:ext>
                </a:extLst>
              </p:cNvPr>
              <p:cNvSpPr/>
              <p:nvPr/>
            </p:nvSpPr>
            <p:spPr>
              <a:xfrm>
                <a:off x="8851112" y="722852"/>
                <a:ext cx="1271940" cy="692916"/>
              </a:xfrm>
              <a:custGeom>
                <a:avLst/>
                <a:gdLst/>
                <a:ahLst/>
                <a:cxnLst/>
                <a:rect l="l" t="t" r="r" b="b"/>
                <a:pathLst>
                  <a:path w="1271940" h="692916">
                    <a:moveTo>
                      <a:pt x="790871" y="0"/>
                    </a:moveTo>
                    <a:cubicBezTo>
                      <a:pt x="809604" y="0"/>
                      <a:pt x="829086" y="188"/>
                      <a:pt x="849316" y="562"/>
                    </a:cubicBezTo>
                    <a:cubicBezTo>
                      <a:pt x="869548" y="937"/>
                      <a:pt x="889498" y="2155"/>
                      <a:pt x="909166" y="4215"/>
                    </a:cubicBezTo>
                    <a:cubicBezTo>
                      <a:pt x="928836" y="6276"/>
                      <a:pt x="948037" y="9460"/>
                      <a:pt x="966770" y="13769"/>
                    </a:cubicBezTo>
                    <a:cubicBezTo>
                      <a:pt x="985502" y="18077"/>
                      <a:pt x="1002736" y="24165"/>
                      <a:pt x="1018471" y="32033"/>
                    </a:cubicBezTo>
                    <a:cubicBezTo>
                      <a:pt x="1026338" y="36154"/>
                      <a:pt x="1030272" y="38402"/>
                      <a:pt x="1030272" y="38777"/>
                    </a:cubicBezTo>
                    <a:cubicBezTo>
                      <a:pt x="1030272" y="39151"/>
                      <a:pt x="1028586" y="39339"/>
                      <a:pt x="1025214" y="39339"/>
                    </a:cubicBezTo>
                    <a:cubicBezTo>
                      <a:pt x="976136" y="34843"/>
                      <a:pt x="927992" y="32595"/>
                      <a:pt x="880787" y="32595"/>
                    </a:cubicBezTo>
                    <a:cubicBezTo>
                      <a:pt x="865426" y="32595"/>
                      <a:pt x="851096" y="32689"/>
                      <a:pt x="837796" y="32876"/>
                    </a:cubicBezTo>
                    <a:cubicBezTo>
                      <a:pt x="824496" y="33063"/>
                      <a:pt x="811664" y="33812"/>
                      <a:pt x="799300" y="35124"/>
                    </a:cubicBezTo>
                    <a:cubicBezTo>
                      <a:pt x="786938" y="36435"/>
                      <a:pt x="774855" y="38496"/>
                      <a:pt x="763054" y="41305"/>
                    </a:cubicBezTo>
                    <a:cubicBezTo>
                      <a:pt x="751252" y="44115"/>
                      <a:pt x="739544" y="48330"/>
                      <a:pt x="727930" y="53950"/>
                    </a:cubicBezTo>
                    <a:cubicBezTo>
                      <a:pt x="702828" y="65939"/>
                      <a:pt x="684002" y="79426"/>
                      <a:pt x="671452" y="94412"/>
                    </a:cubicBezTo>
                    <a:cubicBezTo>
                      <a:pt x="658900" y="109398"/>
                      <a:pt x="652625" y="125508"/>
                      <a:pt x="652625" y="142742"/>
                    </a:cubicBezTo>
                    <a:cubicBezTo>
                      <a:pt x="652625" y="155480"/>
                      <a:pt x="655997" y="173276"/>
                      <a:pt x="662741" y="196130"/>
                    </a:cubicBezTo>
                    <a:lnTo>
                      <a:pt x="696478" y="196130"/>
                    </a:lnTo>
                    <a:lnTo>
                      <a:pt x="705451" y="196130"/>
                    </a:lnTo>
                    <a:lnTo>
                      <a:pt x="1119646" y="196130"/>
                    </a:lnTo>
                    <a:lnTo>
                      <a:pt x="1119646" y="155667"/>
                    </a:lnTo>
                    <a:cubicBezTo>
                      <a:pt x="1119646" y="154918"/>
                      <a:pt x="1120392" y="154543"/>
                      <a:pt x="1121884" y="154543"/>
                    </a:cubicBezTo>
                    <a:cubicBezTo>
                      <a:pt x="1142760" y="158290"/>
                      <a:pt x="1161401" y="162224"/>
                      <a:pt x="1177810" y="166345"/>
                    </a:cubicBezTo>
                    <a:cubicBezTo>
                      <a:pt x="1184894" y="168218"/>
                      <a:pt x="1191789" y="169998"/>
                      <a:pt x="1198498" y="171684"/>
                    </a:cubicBezTo>
                    <a:cubicBezTo>
                      <a:pt x="1205206" y="173370"/>
                      <a:pt x="1211172" y="175056"/>
                      <a:pt x="1216393" y="176741"/>
                    </a:cubicBezTo>
                    <a:cubicBezTo>
                      <a:pt x="1221615" y="178427"/>
                      <a:pt x="1225902" y="180113"/>
                      <a:pt x="1229257" y="181799"/>
                    </a:cubicBezTo>
                    <a:cubicBezTo>
                      <a:pt x="1232612" y="183485"/>
                      <a:pt x="1234288" y="185077"/>
                      <a:pt x="1234288" y="186576"/>
                    </a:cubicBezTo>
                    <a:lnTo>
                      <a:pt x="1234288" y="196130"/>
                    </a:lnTo>
                    <a:lnTo>
                      <a:pt x="1271940" y="196130"/>
                    </a:lnTo>
                    <a:lnTo>
                      <a:pt x="1271940" y="232096"/>
                    </a:lnTo>
                    <a:lnTo>
                      <a:pt x="1234288" y="232096"/>
                    </a:lnTo>
                    <a:lnTo>
                      <a:pt x="1234288" y="545678"/>
                    </a:lnTo>
                    <a:cubicBezTo>
                      <a:pt x="1234288" y="546427"/>
                      <a:pt x="1233358" y="546802"/>
                      <a:pt x="1231496" y="546802"/>
                    </a:cubicBezTo>
                    <a:lnTo>
                      <a:pt x="1223664" y="545678"/>
                    </a:lnTo>
                    <a:cubicBezTo>
                      <a:pt x="1208004" y="543430"/>
                      <a:pt x="1192904" y="540620"/>
                      <a:pt x="1178363" y="537248"/>
                    </a:cubicBezTo>
                    <a:cubicBezTo>
                      <a:pt x="1163822" y="533877"/>
                      <a:pt x="1149468" y="529381"/>
                      <a:pt x="1135302" y="523761"/>
                    </a:cubicBezTo>
                    <a:lnTo>
                      <a:pt x="1126916" y="520389"/>
                    </a:lnTo>
                    <a:cubicBezTo>
                      <a:pt x="1122069" y="518891"/>
                      <a:pt x="1119646" y="517205"/>
                      <a:pt x="1119646" y="515331"/>
                    </a:cubicBezTo>
                    <a:lnTo>
                      <a:pt x="1119646" y="343929"/>
                    </a:lnTo>
                    <a:cubicBezTo>
                      <a:pt x="1082930" y="370529"/>
                      <a:pt x="1052021" y="416986"/>
                      <a:pt x="1026920" y="483299"/>
                    </a:cubicBezTo>
                    <a:cubicBezTo>
                      <a:pt x="1026170" y="484423"/>
                      <a:pt x="1024296" y="484985"/>
                      <a:pt x="1021300" y="484985"/>
                    </a:cubicBezTo>
                    <a:cubicBezTo>
                      <a:pt x="1013806" y="484985"/>
                      <a:pt x="1003879" y="483299"/>
                      <a:pt x="991515" y="479927"/>
                    </a:cubicBezTo>
                    <a:cubicBezTo>
                      <a:pt x="976530" y="475806"/>
                      <a:pt x="964072" y="472247"/>
                      <a:pt x="954144" y="469249"/>
                    </a:cubicBezTo>
                    <a:cubicBezTo>
                      <a:pt x="944216" y="466252"/>
                      <a:pt x="936161" y="463723"/>
                      <a:pt x="929978" y="461663"/>
                    </a:cubicBezTo>
                    <a:cubicBezTo>
                      <a:pt x="923797" y="459602"/>
                      <a:pt x="919395" y="457823"/>
                      <a:pt x="916772" y="456324"/>
                    </a:cubicBezTo>
                    <a:cubicBezTo>
                      <a:pt x="914150" y="454825"/>
                      <a:pt x="912651" y="453514"/>
                      <a:pt x="912277" y="452390"/>
                    </a:cubicBezTo>
                    <a:cubicBezTo>
                      <a:pt x="907781" y="424666"/>
                      <a:pt x="898602" y="400127"/>
                      <a:pt x="884740" y="378772"/>
                    </a:cubicBezTo>
                    <a:cubicBezTo>
                      <a:pt x="875374" y="402374"/>
                      <a:pt x="865071" y="425041"/>
                      <a:pt x="853832" y="446770"/>
                    </a:cubicBezTo>
                    <a:cubicBezTo>
                      <a:pt x="842592" y="468500"/>
                      <a:pt x="830416" y="490043"/>
                      <a:pt x="817303" y="511398"/>
                    </a:cubicBezTo>
                    <a:cubicBezTo>
                      <a:pt x="816554" y="512147"/>
                      <a:pt x="814306" y="512522"/>
                      <a:pt x="810559" y="512522"/>
                    </a:cubicBezTo>
                    <a:cubicBezTo>
                      <a:pt x="809436" y="512522"/>
                      <a:pt x="808124" y="512428"/>
                      <a:pt x="806625" y="512241"/>
                    </a:cubicBezTo>
                    <a:cubicBezTo>
                      <a:pt x="805127" y="512053"/>
                      <a:pt x="803441" y="511772"/>
                      <a:pt x="801568" y="511398"/>
                    </a:cubicBezTo>
                    <a:lnTo>
                      <a:pt x="799320" y="510836"/>
                    </a:lnTo>
                    <a:cubicBezTo>
                      <a:pt x="792576" y="509712"/>
                      <a:pt x="783772" y="507745"/>
                      <a:pt x="772907" y="504935"/>
                    </a:cubicBezTo>
                    <a:cubicBezTo>
                      <a:pt x="762042" y="502125"/>
                      <a:pt x="751364" y="499128"/>
                      <a:pt x="740874" y="495943"/>
                    </a:cubicBezTo>
                    <a:cubicBezTo>
                      <a:pt x="730384" y="492759"/>
                      <a:pt x="721299" y="489668"/>
                      <a:pt x="713618" y="486671"/>
                    </a:cubicBezTo>
                    <a:cubicBezTo>
                      <a:pt x="705938" y="483673"/>
                      <a:pt x="702098" y="481613"/>
                      <a:pt x="702098" y="480489"/>
                    </a:cubicBezTo>
                    <a:cubicBezTo>
                      <a:pt x="709966" y="468500"/>
                      <a:pt x="717834" y="455481"/>
                      <a:pt x="725701" y="441432"/>
                    </a:cubicBezTo>
                    <a:cubicBezTo>
                      <a:pt x="733568" y="427382"/>
                      <a:pt x="740968" y="413239"/>
                      <a:pt x="747899" y="399003"/>
                    </a:cubicBezTo>
                    <a:cubicBezTo>
                      <a:pt x="754830" y="384766"/>
                      <a:pt x="761105" y="370998"/>
                      <a:pt x="766725" y="357697"/>
                    </a:cubicBezTo>
                    <a:cubicBezTo>
                      <a:pt x="772344" y="344397"/>
                      <a:pt x="776653" y="332502"/>
                      <a:pt x="779650" y="322012"/>
                    </a:cubicBezTo>
                    <a:cubicBezTo>
                      <a:pt x="781524" y="316392"/>
                      <a:pt x="783678" y="311053"/>
                      <a:pt x="786114" y="305996"/>
                    </a:cubicBezTo>
                    <a:cubicBezTo>
                      <a:pt x="788548" y="300938"/>
                      <a:pt x="792389" y="298034"/>
                      <a:pt x="797634" y="297285"/>
                    </a:cubicBezTo>
                    <a:cubicBezTo>
                      <a:pt x="811122" y="297285"/>
                      <a:pt x="825358" y="298971"/>
                      <a:pt x="840344" y="302343"/>
                    </a:cubicBezTo>
                    <a:cubicBezTo>
                      <a:pt x="855330" y="305715"/>
                      <a:pt x="870035" y="310304"/>
                      <a:pt x="884458" y="316111"/>
                    </a:cubicBezTo>
                    <a:cubicBezTo>
                      <a:pt x="898883" y="321918"/>
                      <a:pt x="912558" y="328662"/>
                      <a:pt x="925483" y="336342"/>
                    </a:cubicBezTo>
                    <a:cubicBezTo>
                      <a:pt x="938408" y="344023"/>
                      <a:pt x="949742" y="352171"/>
                      <a:pt x="959482" y="360788"/>
                    </a:cubicBezTo>
                    <a:cubicBezTo>
                      <a:pt x="980088" y="328943"/>
                      <a:pt x="1009124" y="306651"/>
                      <a:pt x="1046589" y="293913"/>
                    </a:cubicBezTo>
                    <a:cubicBezTo>
                      <a:pt x="1047338" y="293539"/>
                      <a:pt x="1049586" y="293351"/>
                      <a:pt x="1053332" y="293351"/>
                    </a:cubicBezTo>
                    <a:cubicBezTo>
                      <a:pt x="1056704" y="293351"/>
                      <a:pt x="1063542" y="294569"/>
                      <a:pt x="1073844" y="297004"/>
                    </a:cubicBezTo>
                    <a:cubicBezTo>
                      <a:pt x="1084147" y="299439"/>
                      <a:pt x="1099040" y="303279"/>
                      <a:pt x="1118522" y="308525"/>
                    </a:cubicBezTo>
                    <a:cubicBezTo>
                      <a:pt x="1118522" y="308899"/>
                      <a:pt x="1118896" y="309087"/>
                      <a:pt x="1119646" y="309087"/>
                    </a:cubicBezTo>
                    <a:lnTo>
                      <a:pt x="1119646" y="232096"/>
                    </a:lnTo>
                    <a:lnTo>
                      <a:pt x="705451" y="232096"/>
                    </a:lnTo>
                    <a:lnTo>
                      <a:pt x="696478" y="232096"/>
                    </a:lnTo>
                    <a:lnTo>
                      <a:pt x="667798" y="232096"/>
                    </a:lnTo>
                    <a:lnTo>
                      <a:pt x="667798" y="541182"/>
                    </a:lnTo>
                    <a:cubicBezTo>
                      <a:pt x="667798" y="544179"/>
                      <a:pt x="665364" y="545678"/>
                      <a:pt x="660492" y="545678"/>
                    </a:cubicBezTo>
                    <a:cubicBezTo>
                      <a:pt x="658620" y="545678"/>
                      <a:pt x="653842" y="544929"/>
                      <a:pt x="646162" y="543430"/>
                    </a:cubicBezTo>
                    <a:cubicBezTo>
                      <a:pt x="638482" y="541932"/>
                      <a:pt x="629772" y="539965"/>
                      <a:pt x="620030" y="537529"/>
                    </a:cubicBezTo>
                    <a:cubicBezTo>
                      <a:pt x="610290" y="535094"/>
                      <a:pt x="600362" y="532472"/>
                      <a:pt x="590246" y="529662"/>
                    </a:cubicBezTo>
                    <a:cubicBezTo>
                      <a:pt x="580130" y="526852"/>
                      <a:pt x="571701" y="524136"/>
                      <a:pt x="564958" y="521513"/>
                    </a:cubicBezTo>
                    <a:lnTo>
                      <a:pt x="554842" y="517579"/>
                    </a:lnTo>
                    <a:cubicBezTo>
                      <a:pt x="553718" y="516455"/>
                      <a:pt x="553156" y="421294"/>
                      <a:pt x="553156" y="232096"/>
                    </a:cubicBezTo>
                    <a:lnTo>
                      <a:pt x="525448" y="232096"/>
                    </a:lnTo>
                    <a:lnTo>
                      <a:pt x="515504" y="232096"/>
                    </a:lnTo>
                    <a:lnTo>
                      <a:pt x="487795" y="232096"/>
                    </a:lnTo>
                    <a:lnTo>
                      <a:pt x="487795" y="544659"/>
                    </a:lnTo>
                    <a:lnTo>
                      <a:pt x="491198" y="549050"/>
                    </a:lnTo>
                    <a:cubicBezTo>
                      <a:pt x="492415" y="551485"/>
                      <a:pt x="493399" y="554482"/>
                      <a:pt x="494148" y="558042"/>
                    </a:cubicBezTo>
                    <a:cubicBezTo>
                      <a:pt x="495647" y="565160"/>
                      <a:pt x="496396" y="570967"/>
                      <a:pt x="496396" y="575463"/>
                    </a:cubicBezTo>
                    <a:cubicBezTo>
                      <a:pt x="496396" y="581083"/>
                      <a:pt x="495460" y="587639"/>
                      <a:pt x="493586" y="595132"/>
                    </a:cubicBezTo>
                    <a:cubicBezTo>
                      <a:pt x="501828" y="597754"/>
                      <a:pt x="512881" y="600939"/>
                      <a:pt x="526743" y="604685"/>
                    </a:cubicBezTo>
                    <a:cubicBezTo>
                      <a:pt x="540604" y="608432"/>
                      <a:pt x="555403" y="612366"/>
                      <a:pt x="571139" y="616487"/>
                    </a:cubicBezTo>
                    <a:cubicBezTo>
                      <a:pt x="586874" y="620608"/>
                      <a:pt x="602704" y="624823"/>
                      <a:pt x="618626" y="629131"/>
                    </a:cubicBezTo>
                    <a:cubicBezTo>
                      <a:pt x="634548" y="633440"/>
                      <a:pt x="648972" y="637467"/>
                      <a:pt x="661898" y="641214"/>
                    </a:cubicBezTo>
                    <a:cubicBezTo>
                      <a:pt x="674824" y="644960"/>
                      <a:pt x="685314" y="648426"/>
                      <a:pt x="693368" y="651610"/>
                    </a:cubicBezTo>
                    <a:cubicBezTo>
                      <a:pt x="701424" y="654795"/>
                      <a:pt x="705451" y="657136"/>
                      <a:pt x="705451" y="658635"/>
                    </a:cubicBezTo>
                    <a:cubicBezTo>
                      <a:pt x="704702" y="659759"/>
                      <a:pt x="702828" y="660321"/>
                      <a:pt x="699831" y="660321"/>
                    </a:cubicBezTo>
                    <a:cubicBezTo>
                      <a:pt x="695710" y="660321"/>
                      <a:pt x="689716" y="659291"/>
                      <a:pt x="681848" y="657230"/>
                    </a:cubicBezTo>
                    <a:cubicBezTo>
                      <a:pt x="673980" y="655170"/>
                      <a:pt x="663490" y="652828"/>
                      <a:pt x="650377" y="650205"/>
                    </a:cubicBezTo>
                    <a:cubicBezTo>
                      <a:pt x="650002" y="649831"/>
                      <a:pt x="596616" y="635032"/>
                      <a:pt x="490214" y="605809"/>
                    </a:cubicBezTo>
                    <a:cubicBezTo>
                      <a:pt x="485344" y="618173"/>
                      <a:pt x="480192" y="629600"/>
                      <a:pt x="474760" y="640090"/>
                    </a:cubicBezTo>
                    <a:cubicBezTo>
                      <a:pt x="469328" y="650580"/>
                      <a:pt x="463240" y="659759"/>
                      <a:pt x="456496" y="667627"/>
                    </a:cubicBezTo>
                    <a:cubicBezTo>
                      <a:pt x="449752" y="675494"/>
                      <a:pt x="442166" y="681676"/>
                      <a:pt x="433736" y="686172"/>
                    </a:cubicBezTo>
                    <a:cubicBezTo>
                      <a:pt x="425306" y="690668"/>
                      <a:pt x="415846" y="692916"/>
                      <a:pt x="405356" y="692916"/>
                    </a:cubicBezTo>
                    <a:cubicBezTo>
                      <a:pt x="398238" y="692916"/>
                      <a:pt x="389621" y="691885"/>
                      <a:pt x="379505" y="689825"/>
                    </a:cubicBezTo>
                    <a:cubicBezTo>
                      <a:pt x="369390" y="687764"/>
                      <a:pt x="358712" y="684580"/>
                      <a:pt x="347473" y="680271"/>
                    </a:cubicBezTo>
                    <a:cubicBezTo>
                      <a:pt x="336234" y="675963"/>
                      <a:pt x="325088" y="670624"/>
                      <a:pt x="314036" y="664255"/>
                    </a:cubicBezTo>
                    <a:cubicBezTo>
                      <a:pt x="302983" y="657886"/>
                      <a:pt x="293054" y="650393"/>
                      <a:pt x="284250" y="641776"/>
                    </a:cubicBezTo>
                    <a:cubicBezTo>
                      <a:pt x="275446" y="633159"/>
                      <a:pt x="268328" y="623418"/>
                      <a:pt x="262896" y="612553"/>
                    </a:cubicBezTo>
                    <a:cubicBezTo>
                      <a:pt x="257464" y="601688"/>
                      <a:pt x="254746" y="589887"/>
                      <a:pt x="254746" y="577149"/>
                    </a:cubicBezTo>
                    <a:cubicBezTo>
                      <a:pt x="254746" y="550549"/>
                      <a:pt x="270482" y="537248"/>
                      <a:pt x="301953" y="537248"/>
                    </a:cubicBezTo>
                    <a:cubicBezTo>
                      <a:pt x="322933" y="537248"/>
                      <a:pt x="350657" y="546615"/>
                      <a:pt x="385126" y="565347"/>
                    </a:cubicBezTo>
                    <a:cubicBezTo>
                      <a:pt x="386624" y="560477"/>
                      <a:pt x="387373" y="554295"/>
                      <a:pt x="387373" y="546802"/>
                    </a:cubicBezTo>
                    <a:lnTo>
                      <a:pt x="386966" y="542521"/>
                    </a:lnTo>
                    <a:lnTo>
                      <a:pt x="371186" y="541182"/>
                    </a:lnTo>
                    <a:cubicBezTo>
                      <a:pt x="339528" y="538560"/>
                      <a:pt x="310211" y="535656"/>
                      <a:pt x="283236" y="532472"/>
                    </a:cubicBezTo>
                    <a:cubicBezTo>
                      <a:pt x="256262" y="529287"/>
                      <a:pt x="231441" y="525541"/>
                      <a:pt x="208774" y="521232"/>
                    </a:cubicBezTo>
                    <a:cubicBezTo>
                      <a:pt x="186108" y="516924"/>
                      <a:pt x="165034" y="511398"/>
                      <a:pt x="145552" y="504654"/>
                    </a:cubicBezTo>
                    <a:lnTo>
                      <a:pt x="139932" y="502968"/>
                    </a:lnTo>
                    <a:cubicBezTo>
                      <a:pt x="129442" y="499971"/>
                      <a:pt x="120825" y="496131"/>
                      <a:pt x="114082" y="491447"/>
                    </a:cubicBezTo>
                    <a:cubicBezTo>
                      <a:pt x="107338" y="486764"/>
                      <a:pt x="103966" y="480302"/>
                      <a:pt x="103966" y="472059"/>
                    </a:cubicBezTo>
                    <a:cubicBezTo>
                      <a:pt x="103966" y="465316"/>
                      <a:pt x="105652" y="459415"/>
                      <a:pt x="109024" y="454357"/>
                    </a:cubicBezTo>
                    <a:cubicBezTo>
                      <a:pt x="112396" y="449299"/>
                      <a:pt x="117266" y="444148"/>
                      <a:pt x="123636" y="438903"/>
                    </a:cubicBezTo>
                    <a:cubicBezTo>
                      <a:pt x="148737" y="419796"/>
                      <a:pt x="169811" y="397879"/>
                      <a:pt x="186858" y="373152"/>
                    </a:cubicBezTo>
                    <a:cubicBezTo>
                      <a:pt x="203904" y="348425"/>
                      <a:pt x="215612" y="321450"/>
                      <a:pt x="221981" y="292227"/>
                    </a:cubicBezTo>
                    <a:cubicBezTo>
                      <a:pt x="211116" y="303841"/>
                      <a:pt x="199690" y="314800"/>
                      <a:pt x="187700" y="325103"/>
                    </a:cubicBezTo>
                    <a:cubicBezTo>
                      <a:pt x="175712" y="335406"/>
                      <a:pt x="162974" y="344866"/>
                      <a:pt x="149486" y="353483"/>
                    </a:cubicBezTo>
                    <a:cubicBezTo>
                      <a:pt x="147238" y="354232"/>
                      <a:pt x="145178" y="354607"/>
                      <a:pt x="143304" y="354607"/>
                    </a:cubicBezTo>
                    <a:cubicBezTo>
                      <a:pt x="138060" y="354607"/>
                      <a:pt x="129536" y="353389"/>
                      <a:pt x="117734" y="350954"/>
                    </a:cubicBezTo>
                    <a:cubicBezTo>
                      <a:pt x="105933" y="348519"/>
                      <a:pt x="93850" y="345521"/>
                      <a:pt x="81488" y="341962"/>
                    </a:cubicBezTo>
                    <a:cubicBezTo>
                      <a:pt x="69124" y="338403"/>
                      <a:pt x="58258" y="334844"/>
                      <a:pt x="48892" y="331285"/>
                    </a:cubicBezTo>
                    <a:cubicBezTo>
                      <a:pt x="39526" y="327725"/>
                      <a:pt x="34843" y="324822"/>
                      <a:pt x="34843" y="322574"/>
                    </a:cubicBezTo>
                    <a:cubicBezTo>
                      <a:pt x="38215" y="307963"/>
                      <a:pt x="39901" y="293351"/>
                      <a:pt x="39901" y="278740"/>
                    </a:cubicBezTo>
                    <a:cubicBezTo>
                      <a:pt x="39901" y="234157"/>
                      <a:pt x="26600" y="189573"/>
                      <a:pt x="0" y="144990"/>
                    </a:cubicBezTo>
                    <a:cubicBezTo>
                      <a:pt x="0" y="144615"/>
                      <a:pt x="1125" y="144428"/>
                      <a:pt x="3372" y="144428"/>
                    </a:cubicBezTo>
                    <a:cubicBezTo>
                      <a:pt x="9742" y="144428"/>
                      <a:pt x="16766" y="144990"/>
                      <a:pt x="24446" y="146114"/>
                    </a:cubicBezTo>
                    <a:cubicBezTo>
                      <a:pt x="32127" y="147238"/>
                      <a:pt x="40838" y="149298"/>
                      <a:pt x="50578" y="152296"/>
                    </a:cubicBezTo>
                    <a:lnTo>
                      <a:pt x="58446" y="154543"/>
                    </a:lnTo>
                    <a:cubicBezTo>
                      <a:pt x="65564" y="156417"/>
                      <a:pt x="72496" y="158196"/>
                      <a:pt x="79240" y="159882"/>
                    </a:cubicBezTo>
                    <a:cubicBezTo>
                      <a:pt x="85983" y="161568"/>
                      <a:pt x="92539" y="163910"/>
                      <a:pt x="98908" y="166907"/>
                    </a:cubicBezTo>
                    <a:lnTo>
                      <a:pt x="101718" y="168031"/>
                    </a:lnTo>
                    <a:cubicBezTo>
                      <a:pt x="106589" y="170279"/>
                      <a:pt x="110804" y="173557"/>
                      <a:pt x="114362" y="177865"/>
                    </a:cubicBezTo>
                    <a:cubicBezTo>
                      <a:pt x="117922" y="182174"/>
                      <a:pt x="121106" y="186951"/>
                      <a:pt x="123916" y="192196"/>
                    </a:cubicBezTo>
                    <a:cubicBezTo>
                      <a:pt x="126726" y="197441"/>
                      <a:pt x="129255" y="202873"/>
                      <a:pt x="131503" y="208493"/>
                    </a:cubicBezTo>
                    <a:cubicBezTo>
                      <a:pt x="133751" y="214113"/>
                      <a:pt x="135812" y="219358"/>
                      <a:pt x="137684" y="224228"/>
                    </a:cubicBezTo>
                    <a:cubicBezTo>
                      <a:pt x="140307" y="220482"/>
                      <a:pt x="143866" y="214862"/>
                      <a:pt x="148362" y="207369"/>
                    </a:cubicBezTo>
                    <a:cubicBezTo>
                      <a:pt x="152858" y="199876"/>
                      <a:pt x="157541" y="192477"/>
                      <a:pt x="162412" y="185171"/>
                    </a:cubicBezTo>
                    <a:cubicBezTo>
                      <a:pt x="167282" y="177865"/>
                      <a:pt x="171684" y="171496"/>
                      <a:pt x="175618" y="166064"/>
                    </a:cubicBezTo>
                    <a:cubicBezTo>
                      <a:pt x="179552" y="160631"/>
                      <a:pt x="182455" y="157915"/>
                      <a:pt x="184329" y="157915"/>
                    </a:cubicBezTo>
                    <a:cubicBezTo>
                      <a:pt x="186952" y="157915"/>
                      <a:pt x="190885" y="158477"/>
                      <a:pt x="196130" y="159601"/>
                    </a:cubicBezTo>
                    <a:lnTo>
                      <a:pt x="197254" y="160163"/>
                    </a:lnTo>
                    <a:cubicBezTo>
                      <a:pt x="208494" y="161662"/>
                      <a:pt x="219920" y="164003"/>
                      <a:pt x="231534" y="167188"/>
                    </a:cubicBezTo>
                    <a:cubicBezTo>
                      <a:pt x="243148" y="170372"/>
                      <a:pt x="254950" y="173838"/>
                      <a:pt x="266939" y="177584"/>
                    </a:cubicBezTo>
                    <a:lnTo>
                      <a:pt x="270873" y="178708"/>
                    </a:lnTo>
                    <a:cubicBezTo>
                      <a:pt x="282862" y="182080"/>
                      <a:pt x="293071" y="188543"/>
                      <a:pt x="301500" y="198096"/>
                    </a:cubicBezTo>
                    <a:cubicBezTo>
                      <a:pt x="309930" y="207650"/>
                      <a:pt x="316767" y="218515"/>
                      <a:pt x="322012" y="230691"/>
                    </a:cubicBezTo>
                    <a:cubicBezTo>
                      <a:pt x="327258" y="242867"/>
                      <a:pt x="331098" y="255418"/>
                      <a:pt x="333533" y="268343"/>
                    </a:cubicBezTo>
                    <a:cubicBezTo>
                      <a:pt x="335968" y="281269"/>
                      <a:pt x="337186" y="292602"/>
                      <a:pt x="337186" y="302343"/>
                    </a:cubicBezTo>
                    <a:cubicBezTo>
                      <a:pt x="337186" y="317329"/>
                      <a:pt x="334844" y="332128"/>
                      <a:pt x="330161" y="346739"/>
                    </a:cubicBezTo>
                    <a:cubicBezTo>
                      <a:pt x="325478" y="361350"/>
                      <a:pt x="319016" y="375493"/>
                      <a:pt x="310773" y="389168"/>
                    </a:cubicBezTo>
                    <a:cubicBezTo>
                      <a:pt x="302531" y="402843"/>
                      <a:pt x="292977" y="415862"/>
                      <a:pt x="282112" y="428225"/>
                    </a:cubicBezTo>
                    <a:cubicBezTo>
                      <a:pt x="271248" y="440589"/>
                      <a:pt x="259446" y="452016"/>
                      <a:pt x="246708" y="462506"/>
                    </a:cubicBezTo>
                    <a:cubicBezTo>
                      <a:pt x="239964" y="468126"/>
                      <a:pt x="233595" y="473839"/>
                      <a:pt x="227600" y="479646"/>
                    </a:cubicBezTo>
                    <a:cubicBezTo>
                      <a:pt x="221606" y="485453"/>
                      <a:pt x="218610" y="492852"/>
                      <a:pt x="218610" y="501844"/>
                    </a:cubicBezTo>
                    <a:cubicBezTo>
                      <a:pt x="223854" y="502968"/>
                      <a:pt x="229193" y="503624"/>
                      <a:pt x="234625" y="503811"/>
                    </a:cubicBezTo>
                    <a:cubicBezTo>
                      <a:pt x="240058" y="503998"/>
                      <a:pt x="245396" y="504467"/>
                      <a:pt x="250642" y="505216"/>
                    </a:cubicBezTo>
                    <a:lnTo>
                      <a:pt x="374838" y="517579"/>
                    </a:lnTo>
                    <a:lnTo>
                      <a:pt x="373714" y="516455"/>
                    </a:lnTo>
                    <a:cubicBezTo>
                      <a:pt x="373340" y="516081"/>
                      <a:pt x="373152" y="395818"/>
                      <a:pt x="373152" y="155667"/>
                    </a:cubicBezTo>
                    <a:cubicBezTo>
                      <a:pt x="373152" y="155293"/>
                      <a:pt x="374088" y="155105"/>
                      <a:pt x="375962" y="155105"/>
                    </a:cubicBezTo>
                    <a:cubicBezTo>
                      <a:pt x="378584" y="155105"/>
                      <a:pt x="383455" y="155574"/>
                      <a:pt x="390573" y="156510"/>
                    </a:cubicBezTo>
                    <a:cubicBezTo>
                      <a:pt x="397692" y="157447"/>
                      <a:pt x="406121" y="158946"/>
                      <a:pt x="415862" y="161006"/>
                    </a:cubicBezTo>
                    <a:cubicBezTo>
                      <a:pt x="425603" y="163067"/>
                      <a:pt x="436094" y="165783"/>
                      <a:pt x="447333" y="169155"/>
                    </a:cubicBezTo>
                    <a:cubicBezTo>
                      <a:pt x="458572" y="172527"/>
                      <a:pt x="469624" y="176648"/>
                      <a:pt x="480489" y="181518"/>
                    </a:cubicBezTo>
                    <a:cubicBezTo>
                      <a:pt x="485360" y="183017"/>
                      <a:pt x="487795" y="184703"/>
                      <a:pt x="487795" y="186576"/>
                    </a:cubicBezTo>
                    <a:lnTo>
                      <a:pt x="487795" y="196130"/>
                    </a:lnTo>
                    <a:lnTo>
                      <a:pt x="515504" y="196130"/>
                    </a:lnTo>
                    <a:lnTo>
                      <a:pt x="525448" y="196130"/>
                    </a:lnTo>
                    <a:lnTo>
                      <a:pt x="553156" y="196130"/>
                    </a:lnTo>
                    <a:lnTo>
                      <a:pt x="553156" y="185452"/>
                    </a:lnTo>
                    <a:cubicBezTo>
                      <a:pt x="543040" y="165970"/>
                      <a:pt x="537982" y="150984"/>
                      <a:pt x="537982" y="140494"/>
                    </a:cubicBezTo>
                    <a:cubicBezTo>
                      <a:pt x="537982" y="119888"/>
                      <a:pt x="541822" y="101530"/>
                      <a:pt x="549503" y="85421"/>
                    </a:cubicBezTo>
                    <a:cubicBezTo>
                      <a:pt x="557184" y="69311"/>
                      <a:pt x="567860" y="55449"/>
                      <a:pt x="581536" y="43834"/>
                    </a:cubicBezTo>
                    <a:cubicBezTo>
                      <a:pt x="595210" y="32220"/>
                      <a:pt x="611508" y="22948"/>
                      <a:pt x="630427" y="16017"/>
                    </a:cubicBezTo>
                    <a:cubicBezTo>
                      <a:pt x="649347" y="9086"/>
                      <a:pt x="670046" y="4683"/>
                      <a:pt x="692525" y="2810"/>
                    </a:cubicBezTo>
                    <a:cubicBezTo>
                      <a:pt x="706762" y="1686"/>
                      <a:pt x="721936" y="937"/>
                      <a:pt x="738046" y="562"/>
                    </a:cubicBezTo>
                    <a:cubicBezTo>
                      <a:pt x="754156" y="188"/>
                      <a:pt x="771764" y="0"/>
                      <a:pt x="790871" y="0"/>
                    </a:cubicBezTo>
                    <a:close/>
                    <a:moveTo>
                      <a:pt x="382315" y="574901"/>
                    </a:moveTo>
                    <a:cubicBezTo>
                      <a:pt x="351219" y="577898"/>
                      <a:pt x="335672" y="600939"/>
                      <a:pt x="335672" y="644024"/>
                    </a:cubicBezTo>
                    <a:lnTo>
                      <a:pt x="335672" y="650767"/>
                    </a:lnTo>
                    <a:cubicBezTo>
                      <a:pt x="345412" y="642151"/>
                      <a:pt x="354216" y="631286"/>
                      <a:pt x="362084" y="618173"/>
                    </a:cubicBezTo>
                    <a:cubicBezTo>
                      <a:pt x="369952" y="605060"/>
                      <a:pt x="376696" y="590636"/>
                      <a:pt x="382315" y="574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1DD4817-B951-4979-B1DF-BAAA83F05B76}"/>
                  </a:ext>
                </a:extLst>
              </p:cNvPr>
              <p:cNvSpPr/>
              <p:nvPr/>
            </p:nvSpPr>
            <p:spPr>
              <a:xfrm>
                <a:off x="3276236" y="726224"/>
                <a:ext cx="1113254" cy="543430"/>
              </a:xfrm>
              <a:custGeom>
                <a:avLst/>
                <a:gdLst/>
                <a:ahLst/>
                <a:cxnLst/>
                <a:rect l="l" t="t" r="r" b="b"/>
                <a:pathLst>
                  <a:path w="1113254" h="543430">
                    <a:moveTo>
                      <a:pt x="810587" y="0"/>
                    </a:moveTo>
                    <a:cubicBezTo>
                      <a:pt x="812459" y="0"/>
                      <a:pt x="817143" y="937"/>
                      <a:pt x="824636" y="2810"/>
                    </a:cubicBezTo>
                    <a:lnTo>
                      <a:pt x="830818" y="3934"/>
                    </a:lnTo>
                    <a:cubicBezTo>
                      <a:pt x="839810" y="5807"/>
                      <a:pt x="849269" y="8055"/>
                      <a:pt x="859198" y="10678"/>
                    </a:cubicBezTo>
                    <a:cubicBezTo>
                      <a:pt x="869126" y="13300"/>
                      <a:pt x="878304" y="15923"/>
                      <a:pt x="886734" y="18545"/>
                    </a:cubicBezTo>
                    <a:cubicBezTo>
                      <a:pt x="895164" y="21168"/>
                      <a:pt x="902095" y="23697"/>
                      <a:pt x="907527" y="26132"/>
                    </a:cubicBezTo>
                    <a:cubicBezTo>
                      <a:pt x="912959" y="28567"/>
                      <a:pt x="915676" y="30534"/>
                      <a:pt x="915676" y="32033"/>
                    </a:cubicBezTo>
                    <a:cubicBezTo>
                      <a:pt x="915676" y="32407"/>
                      <a:pt x="914927" y="32782"/>
                      <a:pt x="913428" y="33157"/>
                    </a:cubicBezTo>
                    <a:cubicBezTo>
                      <a:pt x="899332" y="37652"/>
                      <a:pt x="890188" y="46082"/>
                      <a:pt x="885996" y="58446"/>
                    </a:cubicBezTo>
                    <a:cubicBezTo>
                      <a:pt x="881805" y="70809"/>
                      <a:pt x="879709" y="86544"/>
                      <a:pt x="879709" y="105651"/>
                    </a:cubicBezTo>
                    <a:cubicBezTo>
                      <a:pt x="879709" y="140119"/>
                      <a:pt x="887671" y="169155"/>
                      <a:pt x="903593" y="192758"/>
                    </a:cubicBezTo>
                    <a:lnTo>
                      <a:pt x="1113254" y="192758"/>
                    </a:lnTo>
                    <a:lnTo>
                      <a:pt x="1113254" y="228724"/>
                    </a:lnTo>
                    <a:lnTo>
                      <a:pt x="954777" y="228724"/>
                    </a:lnTo>
                    <a:cubicBezTo>
                      <a:pt x="972040" y="241087"/>
                      <a:pt x="988741" y="254856"/>
                      <a:pt x="1004880" y="270029"/>
                    </a:cubicBezTo>
                    <a:cubicBezTo>
                      <a:pt x="1021019" y="285202"/>
                      <a:pt x="1035375" y="301219"/>
                      <a:pt x="1047946" y="318078"/>
                    </a:cubicBezTo>
                    <a:cubicBezTo>
                      <a:pt x="1060517" y="334937"/>
                      <a:pt x="1070557" y="352265"/>
                      <a:pt x="1078064" y="370061"/>
                    </a:cubicBezTo>
                    <a:cubicBezTo>
                      <a:pt x="1085572" y="387857"/>
                      <a:pt x="1089326" y="405559"/>
                      <a:pt x="1089326" y="423167"/>
                    </a:cubicBezTo>
                    <a:cubicBezTo>
                      <a:pt x="1089326" y="439652"/>
                      <a:pt x="1084821" y="454544"/>
                      <a:pt x="1075812" y="467844"/>
                    </a:cubicBezTo>
                    <a:cubicBezTo>
                      <a:pt x="1066803" y="481144"/>
                      <a:pt x="1054321" y="492478"/>
                      <a:pt x="1038366" y="501844"/>
                    </a:cubicBezTo>
                    <a:cubicBezTo>
                      <a:pt x="1022411" y="511210"/>
                      <a:pt x="1003455" y="518328"/>
                      <a:pt x="981497" y="523199"/>
                    </a:cubicBezTo>
                    <a:cubicBezTo>
                      <a:pt x="959539" y="528069"/>
                      <a:pt x="935421" y="530505"/>
                      <a:pt x="909143" y="530505"/>
                    </a:cubicBezTo>
                    <a:cubicBezTo>
                      <a:pt x="870478" y="530505"/>
                      <a:pt x="832022" y="525447"/>
                      <a:pt x="793775" y="515331"/>
                    </a:cubicBezTo>
                    <a:cubicBezTo>
                      <a:pt x="755529" y="505216"/>
                      <a:pt x="718797" y="492290"/>
                      <a:pt x="683580" y="476555"/>
                    </a:cubicBezTo>
                    <a:cubicBezTo>
                      <a:pt x="680583" y="476180"/>
                      <a:pt x="678148" y="474494"/>
                      <a:pt x="676274" y="471497"/>
                    </a:cubicBezTo>
                    <a:cubicBezTo>
                      <a:pt x="759072" y="435905"/>
                      <a:pt x="800471" y="386639"/>
                      <a:pt x="800471" y="323698"/>
                    </a:cubicBezTo>
                    <a:cubicBezTo>
                      <a:pt x="800471" y="293726"/>
                      <a:pt x="791461" y="262068"/>
                      <a:pt x="773443" y="228724"/>
                    </a:cubicBezTo>
                    <a:lnTo>
                      <a:pt x="689152" y="228724"/>
                    </a:lnTo>
                    <a:lnTo>
                      <a:pt x="670602" y="228724"/>
                    </a:lnTo>
                    <a:lnTo>
                      <a:pt x="651500" y="228724"/>
                    </a:lnTo>
                    <a:lnTo>
                      <a:pt x="651500" y="541182"/>
                    </a:lnTo>
                    <a:cubicBezTo>
                      <a:pt x="651500" y="541931"/>
                      <a:pt x="650376" y="542306"/>
                      <a:pt x="648128" y="542306"/>
                    </a:cubicBezTo>
                    <a:cubicBezTo>
                      <a:pt x="645131" y="542306"/>
                      <a:pt x="640728" y="541838"/>
                      <a:pt x="634922" y="540901"/>
                    </a:cubicBezTo>
                    <a:cubicBezTo>
                      <a:pt x="629115" y="539964"/>
                      <a:pt x="623214" y="538841"/>
                      <a:pt x="617220" y="537529"/>
                    </a:cubicBezTo>
                    <a:cubicBezTo>
                      <a:pt x="611225" y="536218"/>
                      <a:pt x="605887" y="535000"/>
                      <a:pt x="601203" y="533876"/>
                    </a:cubicBezTo>
                    <a:cubicBezTo>
                      <a:pt x="596520" y="532753"/>
                      <a:pt x="593616" y="532003"/>
                      <a:pt x="592493" y="531629"/>
                    </a:cubicBezTo>
                    <a:cubicBezTo>
                      <a:pt x="582003" y="529381"/>
                      <a:pt x="573385" y="527133"/>
                      <a:pt x="566642" y="524885"/>
                    </a:cubicBezTo>
                    <a:cubicBezTo>
                      <a:pt x="559898" y="522637"/>
                      <a:pt x="554466" y="520576"/>
                      <a:pt x="550344" y="518703"/>
                    </a:cubicBezTo>
                    <a:cubicBezTo>
                      <a:pt x="546223" y="516830"/>
                      <a:pt x="543226" y="515238"/>
                      <a:pt x="541353" y="513926"/>
                    </a:cubicBezTo>
                    <a:cubicBezTo>
                      <a:pt x="539480" y="512615"/>
                      <a:pt x="537981" y="511397"/>
                      <a:pt x="536857" y="510274"/>
                    </a:cubicBezTo>
                    <a:lnTo>
                      <a:pt x="536857" y="228724"/>
                    </a:lnTo>
                    <a:lnTo>
                      <a:pt x="510834" y="228724"/>
                    </a:lnTo>
                    <a:lnTo>
                      <a:pt x="499205" y="228724"/>
                    </a:lnTo>
                    <a:lnTo>
                      <a:pt x="473182" y="228724"/>
                    </a:lnTo>
                    <a:lnTo>
                      <a:pt x="473182" y="542306"/>
                    </a:lnTo>
                    <a:cubicBezTo>
                      <a:pt x="473182" y="543055"/>
                      <a:pt x="472246" y="543430"/>
                      <a:pt x="470372" y="543430"/>
                    </a:cubicBezTo>
                    <a:cubicBezTo>
                      <a:pt x="468499" y="543430"/>
                      <a:pt x="464659" y="542962"/>
                      <a:pt x="458852" y="542025"/>
                    </a:cubicBezTo>
                    <a:cubicBezTo>
                      <a:pt x="453045" y="541088"/>
                      <a:pt x="445833" y="539684"/>
                      <a:pt x="437216" y="537810"/>
                    </a:cubicBezTo>
                    <a:cubicBezTo>
                      <a:pt x="428599" y="535937"/>
                      <a:pt x="418858" y="533502"/>
                      <a:pt x="407993" y="530505"/>
                    </a:cubicBezTo>
                    <a:cubicBezTo>
                      <a:pt x="397129" y="527507"/>
                      <a:pt x="385889" y="523948"/>
                      <a:pt x="374275" y="519827"/>
                    </a:cubicBezTo>
                    <a:cubicBezTo>
                      <a:pt x="373525" y="519827"/>
                      <a:pt x="372308" y="519452"/>
                      <a:pt x="370622" y="518703"/>
                    </a:cubicBezTo>
                    <a:cubicBezTo>
                      <a:pt x="368936" y="517954"/>
                      <a:pt x="367156" y="517205"/>
                      <a:pt x="365283" y="516455"/>
                    </a:cubicBezTo>
                    <a:cubicBezTo>
                      <a:pt x="363410" y="515706"/>
                      <a:pt x="361818" y="514863"/>
                      <a:pt x="360506" y="513926"/>
                    </a:cubicBezTo>
                    <a:cubicBezTo>
                      <a:pt x="359195" y="512990"/>
                      <a:pt x="358539" y="512147"/>
                      <a:pt x="358539" y="511397"/>
                    </a:cubicBezTo>
                    <a:lnTo>
                      <a:pt x="358539" y="370342"/>
                    </a:lnTo>
                    <a:cubicBezTo>
                      <a:pt x="318452" y="408556"/>
                      <a:pt x="279114" y="446770"/>
                      <a:pt x="240525" y="484985"/>
                    </a:cubicBezTo>
                    <a:cubicBezTo>
                      <a:pt x="238277" y="485734"/>
                      <a:pt x="236779" y="486109"/>
                      <a:pt x="236029" y="486109"/>
                    </a:cubicBezTo>
                    <a:cubicBezTo>
                      <a:pt x="234156" y="486109"/>
                      <a:pt x="232377" y="486015"/>
                      <a:pt x="230690" y="485828"/>
                    </a:cubicBezTo>
                    <a:cubicBezTo>
                      <a:pt x="229005" y="485640"/>
                      <a:pt x="227225" y="485359"/>
                      <a:pt x="225352" y="484985"/>
                    </a:cubicBezTo>
                    <a:lnTo>
                      <a:pt x="222541" y="484423"/>
                    </a:lnTo>
                    <a:cubicBezTo>
                      <a:pt x="216173" y="483299"/>
                      <a:pt x="207555" y="481519"/>
                      <a:pt x="196691" y="479084"/>
                    </a:cubicBezTo>
                    <a:cubicBezTo>
                      <a:pt x="185826" y="476649"/>
                      <a:pt x="175149" y="473932"/>
                      <a:pt x="164658" y="470935"/>
                    </a:cubicBezTo>
                    <a:cubicBezTo>
                      <a:pt x="154168" y="467938"/>
                      <a:pt x="145083" y="464941"/>
                      <a:pt x="137402" y="461944"/>
                    </a:cubicBezTo>
                    <a:cubicBezTo>
                      <a:pt x="129722" y="458946"/>
                      <a:pt x="125882" y="456324"/>
                      <a:pt x="125882" y="454076"/>
                    </a:cubicBezTo>
                    <a:lnTo>
                      <a:pt x="126444" y="431597"/>
                    </a:lnTo>
                    <a:lnTo>
                      <a:pt x="126444" y="420919"/>
                    </a:lnTo>
                    <a:cubicBezTo>
                      <a:pt x="126444" y="410429"/>
                      <a:pt x="125507" y="399096"/>
                      <a:pt x="123634" y="386920"/>
                    </a:cubicBezTo>
                    <a:cubicBezTo>
                      <a:pt x="121761" y="374744"/>
                      <a:pt x="117077" y="361912"/>
                      <a:pt x="109584" y="348425"/>
                    </a:cubicBezTo>
                    <a:lnTo>
                      <a:pt x="96659" y="346177"/>
                    </a:lnTo>
                    <a:cubicBezTo>
                      <a:pt x="92913" y="345427"/>
                      <a:pt x="89353" y="344866"/>
                      <a:pt x="85982" y="344491"/>
                    </a:cubicBezTo>
                    <a:cubicBezTo>
                      <a:pt x="82610" y="344116"/>
                      <a:pt x="79238" y="343367"/>
                      <a:pt x="75866" y="342243"/>
                    </a:cubicBezTo>
                    <a:lnTo>
                      <a:pt x="55635" y="336623"/>
                    </a:lnTo>
                    <a:cubicBezTo>
                      <a:pt x="54511" y="336249"/>
                      <a:pt x="50952" y="335031"/>
                      <a:pt x="44957" y="332970"/>
                    </a:cubicBezTo>
                    <a:cubicBezTo>
                      <a:pt x="38963" y="330910"/>
                      <a:pt x="32594" y="328756"/>
                      <a:pt x="25850" y="326508"/>
                    </a:cubicBezTo>
                    <a:cubicBezTo>
                      <a:pt x="19106" y="324260"/>
                      <a:pt x="13112" y="322105"/>
                      <a:pt x="7867" y="320045"/>
                    </a:cubicBezTo>
                    <a:cubicBezTo>
                      <a:pt x="2622" y="317984"/>
                      <a:pt x="0" y="316579"/>
                      <a:pt x="0" y="315830"/>
                    </a:cubicBezTo>
                    <a:cubicBezTo>
                      <a:pt x="21729" y="292602"/>
                      <a:pt x="39525" y="273120"/>
                      <a:pt x="53387" y="257385"/>
                    </a:cubicBezTo>
                    <a:cubicBezTo>
                      <a:pt x="67249" y="241649"/>
                      <a:pt x="78489" y="228724"/>
                      <a:pt x="87106" y="218608"/>
                    </a:cubicBezTo>
                    <a:cubicBezTo>
                      <a:pt x="95722" y="208493"/>
                      <a:pt x="102279" y="200813"/>
                      <a:pt x="106775" y="195567"/>
                    </a:cubicBezTo>
                    <a:cubicBezTo>
                      <a:pt x="111270" y="190322"/>
                      <a:pt x="114924" y="186482"/>
                      <a:pt x="117733" y="184047"/>
                    </a:cubicBezTo>
                    <a:cubicBezTo>
                      <a:pt x="120543" y="181612"/>
                      <a:pt x="123166" y="180300"/>
                      <a:pt x="125601" y="180113"/>
                    </a:cubicBezTo>
                    <a:cubicBezTo>
                      <a:pt x="128036" y="179926"/>
                      <a:pt x="131502" y="179832"/>
                      <a:pt x="135998" y="179832"/>
                    </a:cubicBezTo>
                    <a:cubicBezTo>
                      <a:pt x="148736" y="180956"/>
                      <a:pt x="160911" y="182548"/>
                      <a:pt x="172526" y="184609"/>
                    </a:cubicBezTo>
                    <a:cubicBezTo>
                      <a:pt x="184140" y="186670"/>
                      <a:pt x="195567" y="189667"/>
                      <a:pt x="206806" y="193601"/>
                    </a:cubicBezTo>
                    <a:cubicBezTo>
                      <a:pt x="218046" y="197534"/>
                      <a:pt x="229285" y="202686"/>
                      <a:pt x="240525" y="209055"/>
                    </a:cubicBezTo>
                    <a:cubicBezTo>
                      <a:pt x="251764" y="215424"/>
                      <a:pt x="263378" y="223292"/>
                      <a:pt x="275367" y="232658"/>
                    </a:cubicBezTo>
                    <a:cubicBezTo>
                      <a:pt x="288480" y="241649"/>
                      <a:pt x="301967" y="250547"/>
                      <a:pt x="315830" y="259352"/>
                    </a:cubicBezTo>
                    <a:cubicBezTo>
                      <a:pt x="329692" y="268156"/>
                      <a:pt x="343928" y="276866"/>
                      <a:pt x="358539" y="285483"/>
                    </a:cubicBezTo>
                    <a:lnTo>
                      <a:pt x="358539" y="151733"/>
                    </a:lnTo>
                    <a:cubicBezTo>
                      <a:pt x="358539" y="150984"/>
                      <a:pt x="359476" y="150609"/>
                      <a:pt x="361349" y="150609"/>
                    </a:cubicBezTo>
                    <a:cubicBezTo>
                      <a:pt x="365470" y="150609"/>
                      <a:pt x="376523" y="152483"/>
                      <a:pt x="394506" y="156229"/>
                    </a:cubicBezTo>
                    <a:cubicBezTo>
                      <a:pt x="412490" y="159976"/>
                      <a:pt x="433469" y="165970"/>
                      <a:pt x="457447" y="174212"/>
                    </a:cubicBezTo>
                    <a:cubicBezTo>
                      <a:pt x="458196" y="174212"/>
                      <a:pt x="459414" y="174587"/>
                      <a:pt x="461100" y="175336"/>
                    </a:cubicBezTo>
                    <a:cubicBezTo>
                      <a:pt x="462786" y="176086"/>
                      <a:pt x="464566" y="176835"/>
                      <a:pt x="466439" y="177584"/>
                    </a:cubicBezTo>
                    <a:cubicBezTo>
                      <a:pt x="468312" y="178334"/>
                      <a:pt x="469904" y="179270"/>
                      <a:pt x="471215" y="180394"/>
                    </a:cubicBezTo>
                    <a:cubicBezTo>
                      <a:pt x="472527" y="181518"/>
                      <a:pt x="473182" y="182267"/>
                      <a:pt x="473182" y="182642"/>
                    </a:cubicBezTo>
                    <a:lnTo>
                      <a:pt x="473182" y="192758"/>
                    </a:lnTo>
                    <a:lnTo>
                      <a:pt x="499205" y="192758"/>
                    </a:lnTo>
                    <a:lnTo>
                      <a:pt x="510834" y="192758"/>
                    </a:lnTo>
                    <a:lnTo>
                      <a:pt x="536857" y="192758"/>
                    </a:lnTo>
                    <a:lnTo>
                      <a:pt x="536857" y="156229"/>
                    </a:lnTo>
                    <a:cubicBezTo>
                      <a:pt x="536857" y="155855"/>
                      <a:pt x="537607" y="155667"/>
                      <a:pt x="539105" y="155667"/>
                    </a:cubicBezTo>
                    <a:cubicBezTo>
                      <a:pt x="548096" y="155667"/>
                      <a:pt x="558961" y="156979"/>
                      <a:pt x="571700" y="159601"/>
                    </a:cubicBezTo>
                    <a:cubicBezTo>
                      <a:pt x="584437" y="162224"/>
                      <a:pt x="596708" y="165221"/>
                      <a:pt x="608509" y="168593"/>
                    </a:cubicBezTo>
                    <a:cubicBezTo>
                      <a:pt x="620311" y="171965"/>
                      <a:pt x="630426" y="175430"/>
                      <a:pt x="638855" y="178989"/>
                    </a:cubicBezTo>
                    <a:cubicBezTo>
                      <a:pt x="647285" y="182548"/>
                      <a:pt x="651500" y="185265"/>
                      <a:pt x="651500" y="187138"/>
                    </a:cubicBezTo>
                    <a:lnTo>
                      <a:pt x="651500" y="192758"/>
                    </a:lnTo>
                    <a:lnTo>
                      <a:pt x="670602" y="192758"/>
                    </a:lnTo>
                    <a:lnTo>
                      <a:pt x="689152" y="192758"/>
                    </a:lnTo>
                    <a:lnTo>
                      <a:pt x="752088" y="192758"/>
                    </a:lnTo>
                    <a:cubicBezTo>
                      <a:pt x="732232" y="165034"/>
                      <a:pt x="710502" y="140494"/>
                      <a:pt x="686900" y="119139"/>
                    </a:cubicBezTo>
                    <a:lnTo>
                      <a:pt x="685775" y="117453"/>
                    </a:lnTo>
                    <a:cubicBezTo>
                      <a:pt x="685775" y="116704"/>
                      <a:pt x="688398" y="116329"/>
                      <a:pt x="693643" y="116329"/>
                    </a:cubicBezTo>
                    <a:cubicBezTo>
                      <a:pt x="716497" y="118577"/>
                      <a:pt x="742910" y="124946"/>
                      <a:pt x="772882" y="135436"/>
                    </a:cubicBezTo>
                    <a:lnTo>
                      <a:pt x="775691" y="136560"/>
                    </a:lnTo>
                    <a:cubicBezTo>
                      <a:pt x="768608" y="119701"/>
                      <a:pt x="765067" y="99470"/>
                      <a:pt x="765067" y="75867"/>
                    </a:cubicBezTo>
                    <a:lnTo>
                      <a:pt x="765067" y="59008"/>
                    </a:lnTo>
                    <a:cubicBezTo>
                      <a:pt x="765067" y="54886"/>
                      <a:pt x="765628" y="49548"/>
                      <a:pt x="766752" y="42991"/>
                    </a:cubicBezTo>
                    <a:cubicBezTo>
                      <a:pt x="767876" y="36435"/>
                      <a:pt x="770124" y="29972"/>
                      <a:pt x="773496" y="23603"/>
                    </a:cubicBezTo>
                    <a:cubicBezTo>
                      <a:pt x="776868" y="17234"/>
                      <a:pt x="781552" y="11708"/>
                      <a:pt x="787546" y="7025"/>
                    </a:cubicBezTo>
                    <a:cubicBezTo>
                      <a:pt x="793540" y="2342"/>
                      <a:pt x="801221" y="0"/>
                      <a:pt x="810587" y="0"/>
                    </a:cubicBezTo>
                    <a:close/>
                    <a:moveTo>
                      <a:pt x="213550" y="237716"/>
                    </a:moveTo>
                    <a:cubicBezTo>
                      <a:pt x="209429" y="242961"/>
                      <a:pt x="193693" y="260944"/>
                      <a:pt x="166344" y="291665"/>
                    </a:cubicBezTo>
                    <a:cubicBezTo>
                      <a:pt x="174961" y="303654"/>
                      <a:pt x="183484" y="315830"/>
                      <a:pt x="191914" y="328194"/>
                    </a:cubicBezTo>
                    <a:cubicBezTo>
                      <a:pt x="200344" y="340557"/>
                      <a:pt x="208492" y="353295"/>
                      <a:pt x="216360" y="366408"/>
                    </a:cubicBezTo>
                    <a:cubicBezTo>
                      <a:pt x="266937" y="316579"/>
                      <a:pt x="294287" y="290729"/>
                      <a:pt x="298409" y="288855"/>
                    </a:cubicBezTo>
                    <a:cubicBezTo>
                      <a:pt x="284546" y="280238"/>
                      <a:pt x="270497" y="271715"/>
                      <a:pt x="256260" y="263285"/>
                    </a:cubicBezTo>
                    <a:cubicBezTo>
                      <a:pt x="242023" y="254856"/>
                      <a:pt x="227787" y="246333"/>
                      <a:pt x="213550" y="237716"/>
                    </a:cubicBezTo>
                    <a:close/>
                    <a:moveTo>
                      <a:pt x="869647" y="228724"/>
                    </a:moveTo>
                    <a:cubicBezTo>
                      <a:pt x="893894" y="262513"/>
                      <a:pt x="908859" y="299869"/>
                      <a:pt x="914544" y="340794"/>
                    </a:cubicBezTo>
                    <a:lnTo>
                      <a:pt x="915114" y="355432"/>
                    </a:lnTo>
                    <a:cubicBezTo>
                      <a:pt x="915114" y="371952"/>
                      <a:pt x="912300" y="387251"/>
                      <a:pt x="906671" y="401329"/>
                    </a:cubicBezTo>
                    <a:cubicBezTo>
                      <a:pt x="901042" y="415408"/>
                      <a:pt x="893163" y="428360"/>
                      <a:pt x="883033" y="440185"/>
                    </a:cubicBezTo>
                    <a:cubicBezTo>
                      <a:pt x="872903" y="452010"/>
                      <a:pt x="860896" y="462709"/>
                      <a:pt x="847010" y="472283"/>
                    </a:cubicBezTo>
                    <a:cubicBezTo>
                      <a:pt x="833125" y="481857"/>
                      <a:pt x="817927" y="490400"/>
                      <a:pt x="801419" y="497910"/>
                    </a:cubicBezTo>
                    <a:lnTo>
                      <a:pt x="806486" y="497910"/>
                    </a:lnTo>
                    <a:cubicBezTo>
                      <a:pt x="824861" y="497910"/>
                      <a:pt x="843988" y="496126"/>
                      <a:pt x="863865" y="492558"/>
                    </a:cubicBezTo>
                    <a:cubicBezTo>
                      <a:pt x="883741" y="488990"/>
                      <a:pt x="901930" y="483171"/>
                      <a:pt x="918428" y="475102"/>
                    </a:cubicBezTo>
                    <a:cubicBezTo>
                      <a:pt x="934928" y="467032"/>
                      <a:pt x="948428" y="456145"/>
                      <a:pt x="958930" y="442441"/>
                    </a:cubicBezTo>
                    <a:cubicBezTo>
                      <a:pt x="969432" y="428737"/>
                      <a:pt x="974683" y="411749"/>
                      <a:pt x="974683" y="391477"/>
                    </a:cubicBezTo>
                    <a:cubicBezTo>
                      <a:pt x="974683" y="377961"/>
                      <a:pt x="972142" y="363976"/>
                      <a:pt x="967061" y="349522"/>
                    </a:cubicBezTo>
                    <a:cubicBezTo>
                      <a:pt x="961980" y="335069"/>
                      <a:pt x="955015" y="320803"/>
                      <a:pt x="946167" y="306724"/>
                    </a:cubicBezTo>
                    <a:cubicBezTo>
                      <a:pt x="937319" y="292646"/>
                      <a:pt x="926871" y="278942"/>
                      <a:pt x="914824" y="265612"/>
                    </a:cubicBezTo>
                    <a:cubicBezTo>
                      <a:pt x="902777" y="252283"/>
                      <a:pt x="889787" y="239987"/>
                      <a:pt x="875855" y="228724"/>
                    </a:cubicBezTo>
                    <a:lnTo>
                      <a:pt x="869647" y="2287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CB24C5D-B957-47FD-BB1F-C1BA48E9272F}"/>
                  </a:ext>
                </a:extLst>
              </p:cNvPr>
              <p:cNvSpPr/>
              <p:nvPr/>
            </p:nvSpPr>
            <p:spPr>
              <a:xfrm>
                <a:off x="7371985" y="741960"/>
                <a:ext cx="1327328" cy="697411"/>
              </a:xfrm>
              <a:custGeom>
                <a:avLst/>
                <a:gdLst/>
                <a:ahLst/>
                <a:cxnLst/>
                <a:rect l="l" t="t" r="r" b="b"/>
                <a:pathLst>
                  <a:path w="1327328" h="697411">
                    <a:moveTo>
                      <a:pt x="857184" y="0"/>
                    </a:moveTo>
                    <a:cubicBezTo>
                      <a:pt x="862429" y="0"/>
                      <a:pt x="870765" y="1499"/>
                      <a:pt x="882192" y="4496"/>
                    </a:cubicBezTo>
                    <a:cubicBezTo>
                      <a:pt x="893618" y="7493"/>
                      <a:pt x="905045" y="11053"/>
                      <a:pt x="916472" y="15174"/>
                    </a:cubicBezTo>
                    <a:cubicBezTo>
                      <a:pt x="927899" y="19295"/>
                      <a:pt x="937921" y="23416"/>
                      <a:pt x="946538" y="27537"/>
                    </a:cubicBezTo>
                    <a:cubicBezTo>
                      <a:pt x="955155" y="31658"/>
                      <a:pt x="959463" y="34843"/>
                      <a:pt x="959463" y="37091"/>
                    </a:cubicBezTo>
                    <a:cubicBezTo>
                      <a:pt x="959463" y="38215"/>
                      <a:pt x="959369" y="38683"/>
                      <a:pt x="959182" y="38496"/>
                    </a:cubicBezTo>
                    <a:cubicBezTo>
                      <a:pt x="958995" y="38308"/>
                      <a:pt x="958433" y="38496"/>
                      <a:pt x="957496" y="39058"/>
                    </a:cubicBezTo>
                    <a:cubicBezTo>
                      <a:pt x="956560" y="39620"/>
                      <a:pt x="955155" y="41025"/>
                      <a:pt x="953281" y="43273"/>
                    </a:cubicBezTo>
                    <a:cubicBezTo>
                      <a:pt x="951408" y="45520"/>
                      <a:pt x="948786" y="49454"/>
                      <a:pt x="945414" y="55074"/>
                    </a:cubicBezTo>
                    <a:cubicBezTo>
                      <a:pt x="932301" y="78302"/>
                      <a:pt x="925745" y="103217"/>
                      <a:pt x="925745" y="129817"/>
                    </a:cubicBezTo>
                    <a:cubicBezTo>
                      <a:pt x="925745" y="147425"/>
                      <a:pt x="927992" y="163161"/>
                      <a:pt x="932488" y="177023"/>
                    </a:cubicBezTo>
                    <a:lnTo>
                      <a:pt x="1137381" y="177023"/>
                    </a:lnTo>
                    <a:lnTo>
                      <a:pt x="1149973" y="177023"/>
                    </a:lnTo>
                    <a:lnTo>
                      <a:pt x="1175033" y="177023"/>
                    </a:lnTo>
                    <a:lnTo>
                      <a:pt x="1175033" y="140494"/>
                    </a:lnTo>
                    <a:cubicBezTo>
                      <a:pt x="1175033" y="140120"/>
                      <a:pt x="1175782" y="139932"/>
                      <a:pt x="1177280" y="139932"/>
                    </a:cubicBezTo>
                    <a:cubicBezTo>
                      <a:pt x="1186272" y="139932"/>
                      <a:pt x="1197137" y="141244"/>
                      <a:pt x="1209875" y="143866"/>
                    </a:cubicBezTo>
                    <a:cubicBezTo>
                      <a:pt x="1222613" y="146489"/>
                      <a:pt x="1234883" y="149486"/>
                      <a:pt x="1246685" y="152858"/>
                    </a:cubicBezTo>
                    <a:cubicBezTo>
                      <a:pt x="1258485" y="156230"/>
                      <a:pt x="1268601" y="159695"/>
                      <a:pt x="1277031" y="163254"/>
                    </a:cubicBezTo>
                    <a:cubicBezTo>
                      <a:pt x="1285461" y="166813"/>
                      <a:pt x="1289675" y="169530"/>
                      <a:pt x="1289675" y="171403"/>
                    </a:cubicBezTo>
                    <a:lnTo>
                      <a:pt x="1289675" y="177023"/>
                    </a:lnTo>
                    <a:lnTo>
                      <a:pt x="1327328" y="177023"/>
                    </a:lnTo>
                    <a:lnTo>
                      <a:pt x="1327328" y="212989"/>
                    </a:lnTo>
                    <a:lnTo>
                      <a:pt x="1289675" y="212989"/>
                    </a:lnTo>
                    <a:lnTo>
                      <a:pt x="1289675" y="525447"/>
                    </a:lnTo>
                    <a:cubicBezTo>
                      <a:pt x="1289675" y="526196"/>
                      <a:pt x="1288551" y="526571"/>
                      <a:pt x="1286304" y="526571"/>
                    </a:cubicBezTo>
                    <a:cubicBezTo>
                      <a:pt x="1283307" y="526571"/>
                      <a:pt x="1278905" y="526103"/>
                      <a:pt x="1273097" y="525166"/>
                    </a:cubicBezTo>
                    <a:cubicBezTo>
                      <a:pt x="1267291" y="524230"/>
                      <a:pt x="1261389" y="523106"/>
                      <a:pt x="1255395" y="521794"/>
                    </a:cubicBezTo>
                    <a:cubicBezTo>
                      <a:pt x="1249401" y="520483"/>
                      <a:pt x="1244061" y="519265"/>
                      <a:pt x="1239379" y="518141"/>
                    </a:cubicBezTo>
                    <a:cubicBezTo>
                      <a:pt x="1234695" y="517018"/>
                      <a:pt x="1231792" y="516268"/>
                      <a:pt x="1230669" y="515894"/>
                    </a:cubicBezTo>
                    <a:cubicBezTo>
                      <a:pt x="1220177" y="513646"/>
                      <a:pt x="1211561" y="511398"/>
                      <a:pt x="1204817" y="509150"/>
                    </a:cubicBezTo>
                    <a:cubicBezTo>
                      <a:pt x="1198073" y="506902"/>
                      <a:pt x="1192641" y="504841"/>
                      <a:pt x="1188520" y="502968"/>
                    </a:cubicBezTo>
                    <a:cubicBezTo>
                      <a:pt x="1184399" y="501095"/>
                      <a:pt x="1181401" y="499503"/>
                      <a:pt x="1179529" y="498191"/>
                    </a:cubicBezTo>
                    <a:cubicBezTo>
                      <a:pt x="1177655" y="496880"/>
                      <a:pt x="1176157" y="495662"/>
                      <a:pt x="1175033" y="494539"/>
                    </a:cubicBezTo>
                    <a:lnTo>
                      <a:pt x="1175033" y="212989"/>
                    </a:lnTo>
                    <a:lnTo>
                      <a:pt x="1149973" y="212989"/>
                    </a:lnTo>
                    <a:lnTo>
                      <a:pt x="1137381" y="212989"/>
                    </a:lnTo>
                    <a:lnTo>
                      <a:pt x="948224" y="212989"/>
                    </a:lnTo>
                    <a:cubicBezTo>
                      <a:pt x="983066" y="227600"/>
                      <a:pt x="1011914" y="243991"/>
                      <a:pt x="1034767" y="262162"/>
                    </a:cubicBezTo>
                    <a:cubicBezTo>
                      <a:pt x="1057621" y="280332"/>
                      <a:pt x="1075791" y="299346"/>
                      <a:pt x="1089279" y="319202"/>
                    </a:cubicBezTo>
                    <a:cubicBezTo>
                      <a:pt x="1102766" y="339059"/>
                      <a:pt x="1112226" y="359290"/>
                      <a:pt x="1117659" y="379896"/>
                    </a:cubicBezTo>
                    <a:cubicBezTo>
                      <a:pt x="1123091" y="400501"/>
                      <a:pt x="1125807" y="420545"/>
                      <a:pt x="1125807" y="440027"/>
                    </a:cubicBezTo>
                    <a:cubicBezTo>
                      <a:pt x="1125807" y="458759"/>
                      <a:pt x="1121499" y="475712"/>
                      <a:pt x="1112882" y="490886"/>
                    </a:cubicBezTo>
                    <a:cubicBezTo>
                      <a:pt x="1104265" y="506059"/>
                      <a:pt x="1092369" y="519078"/>
                      <a:pt x="1077197" y="529943"/>
                    </a:cubicBezTo>
                    <a:cubicBezTo>
                      <a:pt x="1062023" y="540808"/>
                      <a:pt x="1043947" y="549237"/>
                      <a:pt x="1022966" y="555232"/>
                    </a:cubicBezTo>
                    <a:cubicBezTo>
                      <a:pt x="1001986" y="561226"/>
                      <a:pt x="979132" y="564223"/>
                      <a:pt x="954405" y="564223"/>
                    </a:cubicBezTo>
                    <a:cubicBezTo>
                      <a:pt x="918064" y="564223"/>
                      <a:pt x="881255" y="558323"/>
                      <a:pt x="843977" y="546521"/>
                    </a:cubicBezTo>
                    <a:cubicBezTo>
                      <a:pt x="806700" y="534720"/>
                      <a:pt x="771201" y="519640"/>
                      <a:pt x="737483" y="501282"/>
                    </a:cubicBezTo>
                    <a:cubicBezTo>
                      <a:pt x="734485" y="500158"/>
                      <a:pt x="732051" y="498098"/>
                      <a:pt x="730177" y="495100"/>
                    </a:cubicBezTo>
                    <a:cubicBezTo>
                      <a:pt x="808854" y="454264"/>
                      <a:pt x="848567" y="415487"/>
                      <a:pt x="849316" y="378772"/>
                    </a:cubicBezTo>
                    <a:cubicBezTo>
                      <a:pt x="833581" y="385141"/>
                      <a:pt x="817658" y="389824"/>
                      <a:pt x="801548" y="392821"/>
                    </a:cubicBezTo>
                    <a:cubicBezTo>
                      <a:pt x="785438" y="395818"/>
                      <a:pt x="768766" y="397317"/>
                      <a:pt x="751532" y="397317"/>
                    </a:cubicBezTo>
                    <a:cubicBezTo>
                      <a:pt x="747411" y="397317"/>
                      <a:pt x="738419" y="396755"/>
                      <a:pt x="724558" y="395631"/>
                    </a:cubicBezTo>
                    <a:cubicBezTo>
                      <a:pt x="710696" y="394507"/>
                      <a:pt x="693836" y="392165"/>
                      <a:pt x="673980" y="388606"/>
                    </a:cubicBezTo>
                    <a:cubicBezTo>
                      <a:pt x="654123" y="385047"/>
                      <a:pt x="632206" y="379708"/>
                      <a:pt x="608229" y="372590"/>
                    </a:cubicBezTo>
                    <a:cubicBezTo>
                      <a:pt x="584251" y="365472"/>
                      <a:pt x="559899" y="355918"/>
                      <a:pt x="535172" y="343929"/>
                    </a:cubicBezTo>
                    <a:cubicBezTo>
                      <a:pt x="515316" y="331566"/>
                      <a:pt x="505387" y="314332"/>
                      <a:pt x="505387" y="292227"/>
                    </a:cubicBezTo>
                    <a:lnTo>
                      <a:pt x="505387" y="283236"/>
                    </a:lnTo>
                    <a:cubicBezTo>
                      <a:pt x="505387" y="257760"/>
                      <a:pt x="510632" y="234344"/>
                      <a:pt x="521122" y="212989"/>
                    </a:cubicBezTo>
                    <a:lnTo>
                      <a:pt x="510836" y="212989"/>
                    </a:lnTo>
                    <a:lnTo>
                      <a:pt x="499206" y="212989"/>
                    </a:lnTo>
                    <a:lnTo>
                      <a:pt x="473183" y="212989"/>
                    </a:lnTo>
                    <a:lnTo>
                      <a:pt x="473183" y="526571"/>
                    </a:lnTo>
                    <a:cubicBezTo>
                      <a:pt x="473183" y="527320"/>
                      <a:pt x="472247" y="527695"/>
                      <a:pt x="470373" y="527695"/>
                    </a:cubicBezTo>
                    <a:lnTo>
                      <a:pt x="469208" y="527553"/>
                    </a:lnTo>
                    <a:lnTo>
                      <a:pt x="472793" y="529943"/>
                    </a:lnTo>
                    <a:lnTo>
                      <a:pt x="472793" y="530505"/>
                    </a:lnTo>
                    <a:cubicBezTo>
                      <a:pt x="455933" y="542494"/>
                      <a:pt x="438325" y="554389"/>
                      <a:pt x="419967" y="566190"/>
                    </a:cubicBezTo>
                    <a:cubicBezTo>
                      <a:pt x="401609" y="577992"/>
                      <a:pt x="381753" y="589700"/>
                      <a:pt x="360398" y="601314"/>
                    </a:cubicBezTo>
                    <a:cubicBezTo>
                      <a:pt x="346161" y="607683"/>
                      <a:pt x="337170" y="611991"/>
                      <a:pt x="333423" y="614239"/>
                    </a:cubicBezTo>
                    <a:cubicBezTo>
                      <a:pt x="329676" y="616487"/>
                      <a:pt x="327990" y="617611"/>
                      <a:pt x="328365" y="617611"/>
                    </a:cubicBezTo>
                    <a:lnTo>
                      <a:pt x="330613" y="621545"/>
                    </a:lnTo>
                    <a:cubicBezTo>
                      <a:pt x="331737" y="622669"/>
                      <a:pt x="336701" y="625198"/>
                      <a:pt x="345505" y="629132"/>
                    </a:cubicBezTo>
                    <a:cubicBezTo>
                      <a:pt x="354310" y="633065"/>
                      <a:pt x="364706" y="637561"/>
                      <a:pt x="376695" y="642619"/>
                    </a:cubicBezTo>
                    <a:cubicBezTo>
                      <a:pt x="388684" y="647677"/>
                      <a:pt x="401047" y="652641"/>
                      <a:pt x="413785" y="657511"/>
                    </a:cubicBezTo>
                    <a:cubicBezTo>
                      <a:pt x="426523" y="662382"/>
                      <a:pt x="437388" y="666128"/>
                      <a:pt x="446380" y="668751"/>
                    </a:cubicBezTo>
                    <a:lnTo>
                      <a:pt x="455372" y="671561"/>
                    </a:lnTo>
                    <a:cubicBezTo>
                      <a:pt x="456870" y="671561"/>
                      <a:pt x="457994" y="671935"/>
                      <a:pt x="458744" y="672685"/>
                    </a:cubicBezTo>
                    <a:lnTo>
                      <a:pt x="480099" y="678866"/>
                    </a:lnTo>
                    <a:cubicBezTo>
                      <a:pt x="486093" y="680740"/>
                      <a:pt x="491900" y="682425"/>
                      <a:pt x="497520" y="683924"/>
                    </a:cubicBezTo>
                    <a:cubicBezTo>
                      <a:pt x="503139" y="685423"/>
                      <a:pt x="508572" y="687671"/>
                      <a:pt x="513817" y="690668"/>
                    </a:cubicBezTo>
                    <a:lnTo>
                      <a:pt x="514941" y="691230"/>
                    </a:lnTo>
                    <a:cubicBezTo>
                      <a:pt x="517938" y="692728"/>
                      <a:pt x="519811" y="693852"/>
                      <a:pt x="520561" y="694602"/>
                    </a:cubicBezTo>
                    <a:cubicBezTo>
                      <a:pt x="520561" y="695351"/>
                      <a:pt x="519905" y="696007"/>
                      <a:pt x="518593" y="696569"/>
                    </a:cubicBezTo>
                    <a:cubicBezTo>
                      <a:pt x="517282" y="697130"/>
                      <a:pt x="516065" y="697411"/>
                      <a:pt x="514941" y="697411"/>
                    </a:cubicBezTo>
                    <a:cubicBezTo>
                      <a:pt x="504825" y="697411"/>
                      <a:pt x="493398" y="695632"/>
                      <a:pt x="480660" y="692073"/>
                    </a:cubicBezTo>
                    <a:cubicBezTo>
                      <a:pt x="467922" y="688514"/>
                      <a:pt x="456683" y="685048"/>
                      <a:pt x="446942" y="681676"/>
                    </a:cubicBezTo>
                    <a:cubicBezTo>
                      <a:pt x="372761" y="661070"/>
                      <a:pt x="301203" y="634658"/>
                      <a:pt x="232267" y="602438"/>
                    </a:cubicBezTo>
                    <a:lnTo>
                      <a:pt x="229458" y="601314"/>
                    </a:lnTo>
                    <a:cubicBezTo>
                      <a:pt x="219342" y="596443"/>
                      <a:pt x="214284" y="592510"/>
                      <a:pt x="214284" y="589512"/>
                    </a:cubicBezTo>
                    <a:lnTo>
                      <a:pt x="213722" y="587264"/>
                    </a:lnTo>
                    <a:lnTo>
                      <a:pt x="215970" y="585578"/>
                    </a:lnTo>
                    <a:cubicBezTo>
                      <a:pt x="217094" y="584455"/>
                      <a:pt x="220091" y="582769"/>
                      <a:pt x="224962" y="580521"/>
                    </a:cubicBezTo>
                    <a:lnTo>
                      <a:pt x="228895" y="578835"/>
                    </a:lnTo>
                    <a:cubicBezTo>
                      <a:pt x="251749" y="567970"/>
                      <a:pt x="273854" y="555981"/>
                      <a:pt x="295209" y="542868"/>
                    </a:cubicBezTo>
                    <a:cubicBezTo>
                      <a:pt x="316564" y="529756"/>
                      <a:pt x="337544" y="515332"/>
                      <a:pt x="358150" y="499596"/>
                    </a:cubicBezTo>
                    <a:lnTo>
                      <a:pt x="361679" y="498812"/>
                    </a:lnTo>
                    <a:lnTo>
                      <a:pt x="360507" y="498191"/>
                    </a:lnTo>
                    <a:cubicBezTo>
                      <a:pt x="359196" y="497255"/>
                      <a:pt x="358540" y="496412"/>
                      <a:pt x="358540" y="495662"/>
                    </a:cubicBezTo>
                    <a:lnTo>
                      <a:pt x="358540" y="354607"/>
                    </a:lnTo>
                    <a:cubicBezTo>
                      <a:pt x="318453" y="392821"/>
                      <a:pt x="279114" y="431035"/>
                      <a:pt x="240525" y="469250"/>
                    </a:cubicBezTo>
                    <a:cubicBezTo>
                      <a:pt x="238278" y="469999"/>
                      <a:pt x="236779" y="470374"/>
                      <a:pt x="236030" y="470374"/>
                    </a:cubicBezTo>
                    <a:cubicBezTo>
                      <a:pt x="234157" y="470374"/>
                      <a:pt x="232377" y="470280"/>
                      <a:pt x="230691" y="470093"/>
                    </a:cubicBezTo>
                    <a:cubicBezTo>
                      <a:pt x="229005" y="469905"/>
                      <a:pt x="227226" y="469624"/>
                      <a:pt x="225352" y="469250"/>
                    </a:cubicBezTo>
                    <a:lnTo>
                      <a:pt x="222542" y="468688"/>
                    </a:lnTo>
                    <a:cubicBezTo>
                      <a:pt x="216173" y="467564"/>
                      <a:pt x="207557" y="465784"/>
                      <a:pt x="196691" y="463349"/>
                    </a:cubicBezTo>
                    <a:cubicBezTo>
                      <a:pt x="185826" y="460914"/>
                      <a:pt x="175149" y="458197"/>
                      <a:pt x="164659" y="455200"/>
                    </a:cubicBezTo>
                    <a:cubicBezTo>
                      <a:pt x="154169" y="452203"/>
                      <a:pt x="145084" y="449206"/>
                      <a:pt x="137403" y="446209"/>
                    </a:cubicBezTo>
                    <a:cubicBezTo>
                      <a:pt x="129723" y="443211"/>
                      <a:pt x="125882" y="440589"/>
                      <a:pt x="125882" y="438341"/>
                    </a:cubicBezTo>
                    <a:lnTo>
                      <a:pt x="126445" y="415862"/>
                    </a:lnTo>
                    <a:lnTo>
                      <a:pt x="126445" y="405184"/>
                    </a:lnTo>
                    <a:cubicBezTo>
                      <a:pt x="126445" y="394694"/>
                      <a:pt x="125508" y="383361"/>
                      <a:pt x="123635" y="371185"/>
                    </a:cubicBezTo>
                    <a:cubicBezTo>
                      <a:pt x="121762" y="359009"/>
                      <a:pt x="117078" y="346177"/>
                      <a:pt x="109585" y="332690"/>
                    </a:cubicBezTo>
                    <a:lnTo>
                      <a:pt x="96660" y="330442"/>
                    </a:lnTo>
                    <a:cubicBezTo>
                      <a:pt x="92914" y="329692"/>
                      <a:pt x="89354" y="329131"/>
                      <a:pt x="85983" y="328756"/>
                    </a:cubicBezTo>
                    <a:cubicBezTo>
                      <a:pt x="82611" y="328381"/>
                      <a:pt x="79239" y="327632"/>
                      <a:pt x="75867" y="326508"/>
                    </a:cubicBezTo>
                    <a:lnTo>
                      <a:pt x="55636" y="320888"/>
                    </a:lnTo>
                    <a:cubicBezTo>
                      <a:pt x="54512" y="320514"/>
                      <a:pt x="50953" y="319296"/>
                      <a:pt x="44958" y="317235"/>
                    </a:cubicBezTo>
                    <a:cubicBezTo>
                      <a:pt x="38964" y="315175"/>
                      <a:pt x="32595" y="313021"/>
                      <a:pt x="25851" y="310773"/>
                    </a:cubicBezTo>
                    <a:cubicBezTo>
                      <a:pt x="19108" y="308525"/>
                      <a:pt x="13113" y="306370"/>
                      <a:pt x="7868" y="304310"/>
                    </a:cubicBezTo>
                    <a:cubicBezTo>
                      <a:pt x="2623" y="302249"/>
                      <a:pt x="0" y="300844"/>
                      <a:pt x="0" y="300095"/>
                    </a:cubicBezTo>
                    <a:cubicBezTo>
                      <a:pt x="21730" y="276867"/>
                      <a:pt x="39526" y="257385"/>
                      <a:pt x="53388" y="241650"/>
                    </a:cubicBezTo>
                    <a:cubicBezTo>
                      <a:pt x="67250" y="225914"/>
                      <a:pt x="78489" y="212989"/>
                      <a:pt x="87106" y="202873"/>
                    </a:cubicBezTo>
                    <a:cubicBezTo>
                      <a:pt x="95723" y="192758"/>
                      <a:pt x="102280" y="185078"/>
                      <a:pt x="106775" y="179832"/>
                    </a:cubicBezTo>
                    <a:cubicBezTo>
                      <a:pt x="111271" y="174587"/>
                      <a:pt x="114924" y="170747"/>
                      <a:pt x="117734" y="168312"/>
                    </a:cubicBezTo>
                    <a:cubicBezTo>
                      <a:pt x="120544" y="165877"/>
                      <a:pt x="123166" y="164565"/>
                      <a:pt x="125602" y="164378"/>
                    </a:cubicBezTo>
                    <a:cubicBezTo>
                      <a:pt x="128037" y="164191"/>
                      <a:pt x="131502" y="164097"/>
                      <a:pt x="135998" y="164097"/>
                    </a:cubicBezTo>
                    <a:cubicBezTo>
                      <a:pt x="148736" y="165221"/>
                      <a:pt x="160912" y="166813"/>
                      <a:pt x="172527" y="168874"/>
                    </a:cubicBezTo>
                    <a:cubicBezTo>
                      <a:pt x="184141" y="170935"/>
                      <a:pt x="195568" y="173932"/>
                      <a:pt x="206807" y="177866"/>
                    </a:cubicBezTo>
                    <a:cubicBezTo>
                      <a:pt x="218047" y="181799"/>
                      <a:pt x="229286" y="186951"/>
                      <a:pt x="240525" y="193320"/>
                    </a:cubicBezTo>
                    <a:cubicBezTo>
                      <a:pt x="251765" y="199689"/>
                      <a:pt x="263379" y="207557"/>
                      <a:pt x="275368" y="216923"/>
                    </a:cubicBezTo>
                    <a:cubicBezTo>
                      <a:pt x="288481" y="225914"/>
                      <a:pt x="301968" y="234812"/>
                      <a:pt x="315830" y="243617"/>
                    </a:cubicBezTo>
                    <a:cubicBezTo>
                      <a:pt x="329692" y="252421"/>
                      <a:pt x="343929" y="261131"/>
                      <a:pt x="358540" y="269748"/>
                    </a:cubicBezTo>
                    <a:lnTo>
                      <a:pt x="358540" y="135998"/>
                    </a:lnTo>
                    <a:cubicBezTo>
                      <a:pt x="358540" y="135249"/>
                      <a:pt x="359477" y="134874"/>
                      <a:pt x="361350" y="134874"/>
                    </a:cubicBezTo>
                    <a:cubicBezTo>
                      <a:pt x="365471" y="134874"/>
                      <a:pt x="376524" y="136748"/>
                      <a:pt x="394507" y="140494"/>
                    </a:cubicBezTo>
                    <a:cubicBezTo>
                      <a:pt x="412490" y="144241"/>
                      <a:pt x="433470" y="150235"/>
                      <a:pt x="457448" y="158477"/>
                    </a:cubicBezTo>
                    <a:cubicBezTo>
                      <a:pt x="458197" y="158477"/>
                      <a:pt x="459415" y="158852"/>
                      <a:pt x="461101" y="159601"/>
                    </a:cubicBezTo>
                    <a:cubicBezTo>
                      <a:pt x="462787" y="160351"/>
                      <a:pt x="464566" y="161100"/>
                      <a:pt x="466440" y="161849"/>
                    </a:cubicBezTo>
                    <a:cubicBezTo>
                      <a:pt x="468313" y="162599"/>
                      <a:pt x="469905" y="163535"/>
                      <a:pt x="471216" y="164659"/>
                    </a:cubicBezTo>
                    <a:cubicBezTo>
                      <a:pt x="472528" y="165783"/>
                      <a:pt x="473183" y="166532"/>
                      <a:pt x="473183" y="166907"/>
                    </a:cubicBezTo>
                    <a:lnTo>
                      <a:pt x="473183" y="177023"/>
                    </a:lnTo>
                    <a:lnTo>
                      <a:pt x="499206" y="177023"/>
                    </a:lnTo>
                    <a:lnTo>
                      <a:pt x="510836" y="177023"/>
                    </a:lnTo>
                    <a:lnTo>
                      <a:pt x="770640" y="177023"/>
                    </a:lnTo>
                    <a:cubicBezTo>
                      <a:pt x="768766" y="174775"/>
                      <a:pt x="766050" y="171684"/>
                      <a:pt x="762491" y="167750"/>
                    </a:cubicBezTo>
                    <a:cubicBezTo>
                      <a:pt x="758932" y="163816"/>
                      <a:pt x="755466" y="159789"/>
                      <a:pt x="752094" y="155668"/>
                    </a:cubicBezTo>
                    <a:cubicBezTo>
                      <a:pt x="748722" y="151546"/>
                      <a:pt x="745725" y="147800"/>
                      <a:pt x="743103" y="144428"/>
                    </a:cubicBezTo>
                    <a:cubicBezTo>
                      <a:pt x="740480" y="141056"/>
                      <a:pt x="739169" y="138808"/>
                      <a:pt x="739169" y="137684"/>
                    </a:cubicBezTo>
                    <a:cubicBezTo>
                      <a:pt x="739169" y="136560"/>
                      <a:pt x="740480" y="135998"/>
                      <a:pt x="743103" y="135998"/>
                    </a:cubicBezTo>
                    <a:lnTo>
                      <a:pt x="747036" y="136560"/>
                    </a:lnTo>
                    <a:cubicBezTo>
                      <a:pt x="754530" y="137310"/>
                      <a:pt x="762303" y="138621"/>
                      <a:pt x="770358" y="140494"/>
                    </a:cubicBezTo>
                    <a:cubicBezTo>
                      <a:pt x="778414" y="142367"/>
                      <a:pt x="786000" y="144428"/>
                      <a:pt x="793118" y="146676"/>
                    </a:cubicBezTo>
                    <a:cubicBezTo>
                      <a:pt x="800237" y="148924"/>
                      <a:pt x="806606" y="151265"/>
                      <a:pt x="812225" y="153701"/>
                    </a:cubicBezTo>
                    <a:cubicBezTo>
                      <a:pt x="817845" y="156136"/>
                      <a:pt x="822154" y="158103"/>
                      <a:pt x="825151" y="159601"/>
                    </a:cubicBezTo>
                    <a:cubicBezTo>
                      <a:pt x="818782" y="137497"/>
                      <a:pt x="815597" y="113332"/>
                      <a:pt x="815597" y="87107"/>
                    </a:cubicBezTo>
                    <a:lnTo>
                      <a:pt x="815597" y="66875"/>
                    </a:lnTo>
                    <a:cubicBezTo>
                      <a:pt x="815597" y="63129"/>
                      <a:pt x="816253" y="57509"/>
                      <a:pt x="817564" y="50016"/>
                    </a:cubicBezTo>
                    <a:cubicBezTo>
                      <a:pt x="818876" y="42523"/>
                      <a:pt x="821217" y="35030"/>
                      <a:pt x="824589" y="27537"/>
                    </a:cubicBezTo>
                    <a:cubicBezTo>
                      <a:pt x="827961" y="20044"/>
                      <a:pt x="832270" y="13582"/>
                      <a:pt x="837515" y="8149"/>
                    </a:cubicBezTo>
                    <a:cubicBezTo>
                      <a:pt x="842760" y="2717"/>
                      <a:pt x="849316" y="0"/>
                      <a:pt x="857184" y="0"/>
                    </a:cubicBezTo>
                    <a:close/>
                    <a:moveTo>
                      <a:pt x="213551" y="221981"/>
                    </a:moveTo>
                    <a:cubicBezTo>
                      <a:pt x="209430" y="227226"/>
                      <a:pt x="193694" y="245209"/>
                      <a:pt x="166345" y="275930"/>
                    </a:cubicBezTo>
                    <a:cubicBezTo>
                      <a:pt x="174962" y="287919"/>
                      <a:pt x="183485" y="300095"/>
                      <a:pt x="191914" y="312459"/>
                    </a:cubicBezTo>
                    <a:cubicBezTo>
                      <a:pt x="200344" y="324822"/>
                      <a:pt x="208493" y="337560"/>
                      <a:pt x="216361" y="350673"/>
                    </a:cubicBezTo>
                    <a:cubicBezTo>
                      <a:pt x="266938" y="300844"/>
                      <a:pt x="294288" y="274994"/>
                      <a:pt x="298409" y="273120"/>
                    </a:cubicBezTo>
                    <a:cubicBezTo>
                      <a:pt x="284547" y="264503"/>
                      <a:pt x="270497" y="255980"/>
                      <a:pt x="256261" y="247550"/>
                    </a:cubicBezTo>
                    <a:cubicBezTo>
                      <a:pt x="242024" y="239121"/>
                      <a:pt x="227787" y="230598"/>
                      <a:pt x="213551" y="221981"/>
                    </a:cubicBezTo>
                    <a:close/>
                    <a:moveTo>
                      <a:pt x="660492" y="212989"/>
                    </a:moveTo>
                    <a:lnTo>
                      <a:pt x="658245" y="215237"/>
                    </a:lnTo>
                    <a:lnTo>
                      <a:pt x="662740" y="216361"/>
                    </a:lnTo>
                    <a:cubicBezTo>
                      <a:pt x="672107" y="218983"/>
                      <a:pt x="679038" y="222168"/>
                      <a:pt x="683533" y="225914"/>
                    </a:cubicBezTo>
                    <a:cubicBezTo>
                      <a:pt x="701516" y="240151"/>
                      <a:pt x="719313" y="254107"/>
                      <a:pt x="736921" y="267782"/>
                    </a:cubicBezTo>
                    <a:cubicBezTo>
                      <a:pt x="754530" y="281456"/>
                      <a:pt x="772887" y="294663"/>
                      <a:pt x="791995" y="307401"/>
                    </a:cubicBezTo>
                    <a:cubicBezTo>
                      <a:pt x="805482" y="295037"/>
                      <a:pt x="812225" y="280426"/>
                      <a:pt x="812225" y="263567"/>
                    </a:cubicBezTo>
                    <a:cubicBezTo>
                      <a:pt x="812225" y="245958"/>
                      <a:pt x="804171" y="229099"/>
                      <a:pt x="788061" y="212989"/>
                    </a:cubicBezTo>
                    <a:lnTo>
                      <a:pt x="660492" y="212989"/>
                    </a:lnTo>
                    <a:close/>
                    <a:moveTo>
                      <a:pt x="920125" y="266377"/>
                    </a:moveTo>
                    <a:cubicBezTo>
                      <a:pt x="925370" y="276118"/>
                      <a:pt x="927992" y="284547"/>
                      <a:pt x="927992" y="291665"/>
                    </a:cubicBezTo>
                    <a:cubicBezTo>
                      <a:pt x="948598" y="334001"/>
                      <a:pt x="958901" y="375212"/>
                      <a:pt x="958901" y="415300"/>
                    </a:cubicBezTo>
                    <a:cubicBezTo>
                      <a:pt x="958901" y="448644"/>
                      <a:pt x="922560" y="485360"/>
                      <a:pt x="849878" y="525447"/>
                    </a:cubicBezTo>
                    <a:lnTo>
                      <a:pt x="854373" y="525447"/>
                    </a:lnTo>
                    <a:cubicBezTo>
                      <a:pt x="872732" y="525447"/>
                      <a:pt x="891464" y="523293"/>
                      <a:pt x="910571" y="518984"/>
                    </a:cubicBezTo>
                    <a:cubicBezTo>
                      <a:pt x="929678" y="514676"/>
                      <a:pt x="947100" y="507651"/>
                      <a:pt x="962835" y="497910"/>
                    </a:cubicBezTo>
                    <a:cubicBezTo>
                      <a:pt x="978570" y="488169"/>
                      <a:pt x="991402" y="475244"/>
                      <a:pt x="1001330" y="459134"/>
                    </a:cubicBezTo>
                    <a:cubicBezTo>
                      <a:pt x="1011259" y="443024"/>
                      <a:pt x="1016222" y="423355"/>
                      <a:pt x="1016222" y="400127"/>
                    </a:cubicBezTo>
                    <a:cubicBezTo>
                      <a:pt x="1016222" y="391135"/>
                      <a:pt x="1013693" y="381301"/>
                      <a:pt x="1008636" y="370623"/>
                    </a:cubicBezTo>
                    <a:cubicBezTo>
                      <a:pt x="1003578" y="359945"/>
                      <a:pt x="996741" y="348800"/>
                      <a:pt x="988124" y="337186"/>
                    </a:cubicBezTo>
                    <a:cubicBezTo>
                      <a:pt x="979507" y="325571"/>
                      <a:pt x="969391" y="313864"/>
                      <a:pt x="957777" y="302062"/>
                    </a:cubicBezTo>
                    <a:cubicBezTo>
                      <a:pt x="946163" y="290261"/>
                      <a:pt x="933612" y="278365"/>
                      <a:pt x="920125" y="266377"/>
                    </a:cubicBezTo>
                    <a:close/>
                    <a:moveTo>
                      <a:pt x="634079" y="248393"/>
                    </a:moveTo>
                    <a:cubicBezTo>
                      <a:pt x="624713" y="268250"/>
                      <a:pt x="620030" y="289043"/>
                      <a:pt x="620030" y="310773"/>
                    </a:cubicBezTo>
                    <a:cubicBezTo>
                      <a:pt x="620030" y="315643"/>
                      <a:pt x="620311" y="321169"/>
                      <a:pt x="620873" y="327351"/>
                    </a:cubicBezTo>
                    <a:cubicBezTo>
                      <a:pt x="621435" y="333533"/>
                      <a:pt x="622559" y="339433"/>
                      <a:pt x="624245" y="345053"/>
                    </a:cubicBezTo>
                    <a:cubicBezTo>
                      <a:pt x="625931" y="350673"/>
                      <a:pt x="628554" y="355356"/>
                      <a:pt x="632113" y="359103"/>
                    </a:cubicBezTo>
                    <a:cubicBezTo>
                      <a:pt x="635672" y="362849"/>
                      <a:pt x="640636" y="364722"/>
                      <a:pt x="647005" y="364722"/>
                    </a:cubicBezTo>
                    <a:cubicBezTo>
                      <a:pt x="689340" y="364722"/>
                      <a:pt x="727742" y="354045"/>
                      <a:pt x="762210" y="332690"/>
                    </a:cubicBezTo>
                    <a:cubicBezTo>
                      <a:pt x="726243" y="313208"/>
                      <a:pt x="683533" y="285109"/>
                      <a:pt x="634079" y="248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4EE02D-F58C-4E0A-961A-B045F2D8E93B}"/>
                  </a:ext>
                </a:extLst>
              </p:cNvPr>
              <p:cNvSpPr/>
              <p:nvPr/>
            </p:nvSpPr>
            <p:spPr>
              <a:xfrm>
                <a:off x="4556491" y="809396"/>
                <a:ext cx="1789119" cy="552422"/>
              </a:xfrm>
              <a:custGeom>
                <a:avLst/>
                <a:gdLst/>
                <a:ahLst/>
                <a:cxnLst/>
                <a:rect l="l" t="t" r="r" b="b"/>
                <a:pathLst>
                  <a:path w="1789119" h="552422">
                    <a:moveTo>
                      <a:pt x="478756" y="0"/>
                    </a:moveTo>
                    <a:lnTo>
                      <a:pt x="483804" y="562"/>
                    </a:lnTo>
                    <a:cubicBezTo>
                      <a:pt x="516698" y="3560"/>
                      <a:pt x="548936" y="9086"/>
                      <a:pt x="580521" y="17141"/>
                    </a:cubicBezTo>
                    <a:cubicBezTo>
                      <a:pt x="612106" y="25196"/>
                      <a:pt x="643599" y="35405"/>
                      <a:pt x="674999" y="47768"/>
                    </a:cubicBezTo>
                    <a:cubicBezTo>
                      <a:pt x="680607" y="50016"/>
                      <a:pt x="686495" y="53201"/>
                      <a:pt x="692662" y="57322"/>
                    </a:cubicBezTo>
                    <a:cubicBezTo>
                      <a:pt x="698829" y="61443"/>
                      <a:pt x="704341" y="66220"/>
                      <a:pt x="709200" y="71652"/>
                    </a:cubicBezTo>
                    <a:cubicBezTo>
                      <a:pt x="714059" y="77085"/>
                      <a:pt x="718078" y="82892"/>
                      <a:pt x="721256" y="89073"/>
                    </a:cubicBezTo>
                    <a:cubicBezTo>
                      <a:pt x="724435" y="95255"/>
                      <a:pt x="726024" y="101531"/>
                      <a:pt x="726024" y="107900"/>
                    </a:cubicBezTo>
                    <a:lnTo>
                      <a:pt x="726024" y="109586"/>
                    </a:lnTo>
                    <a:lnTo>
                      <a:pt x="742854" y="109586"/>
                    </a:lnTo>
                    <a:lnTo>
                      <a:pt x="751313" y="109586"/>
                    </a:lnTo>
                    <a:lnTo>
                      <a:pt x="801782" y="109586"/>
                    </a:lnTo>
                    <a:cubicBezTo>
                      <a:pt x="821545" y="71746"/>
                      <a:pt x="849140" y="37840"/>
                      <a:pt x="884568" y="7868"/>
                    </a:cubicBezTo>
                    <a:cubicBezTo>
                      <a:pt x="886816" y="7119"/>
                      <a:pt x="888315" y="6744"/>
                      <a:pt x="889064" y="6744"/>
                    </a:cubicBezTo>
                    <a:lnTo>
                      <a:pt x="902551" y="8430"/>
                    </a:lnTo>
                    <a:cubicBezTo>
                      <a:pt x="914165" y="10678"/>
                      <a:pt x="925686" y="13301"/>
                      <a:pt x="937113" y="16298"/>
                    </a:cubicBezTo>
                    <a:cubicBezTo>
                      <a:pt x="948540" y="19295"/>
                      <a:pt x="958843" y="22198"/>
                      <a:pt x="968021" y="25008"/>
                    </a:cubicBezTo>
                    <a:cubicBezTo>
                      <a:pt x="977200" y="27818"/>
                      <a:pt x="984693" y="30441"/>
                      <a:pt x="990500" y="32876"/>
                    </a:cubicBezTo>
                    <a:cubicBezTo>
                      <a:pt x="996307" y="35311"/>
                      <a:pt x="999211" y="37278"/>
                      <a:pt x="999211" y="38777"/>
                    </a:cubicBezTo>
                    <a:cubicBezTo>
                      <a:pt x="972986" y="59757"/>
                      <a:pt x="951256" y="83360"/>
                      <a:pt x="934022" y="109586"/>
                    </a:cubicBezTo>
                    <a:lnTo>
                      <a:pt x="940765" y="109586"/>
                    </a:lnTo>
                    <a:lnTo>
                      <a:pt x="1235793" y="109586"/>
                    </a:lnTo>
                    <a:lnTo>
                      <a:pt x="1235793" y="69685"/>
                    </a:lnTo>
                    <a:cubicBezTo>
                      <a:pt x="1235793" y="68936"/>
                      <a:pt x="1236730" y="68561"/>
                      <a:pt x="1238603" y="68561"/>
                    </a:cubicBezTo>
                    <a:lnTo>
                      <a:pt x="1247032" y="69685"/>
                    </a:lnTo>
                    <a:cubicBezTo>
                      <a:pt x="1259396" y="71559"/>
                      <a:pt x="1271759" y="73900"/>
                      <a:pt x="1284123" y="76710"/>
                    </a:cubicBezTo>
                    <a:cubicBezTo>
                      <a:pt x="1296486" y="79520"/>
                      <a:pt x="1307538" y="82423"/>
                      <a:pt x="1317279" y="85421"/>
                    </a:cubicBezTo>
                    <a:cubicBezTo>
                      <a:pt x="1327020" y="88418"/>
                      <a:pt x="1334981" y="91228"/>
                      <a:pt x="1341163" y="93850"/>
                    </a:cubicBezTo>
                    <a:cubicBezTo>
                      <a:pt x="1347345" y="96473"/>
                      <a:pt x="1350436" y="98533"/>
                      <a:pt x="1350436" y="100032"/>
                    </a:cubicBezTo>
                    <a:lnTo>
                      <a:pt x="1350436" y="109586"/>
                    </a:lnTo>
                    <a:lnTo>
                      <a:pt x="1381126" y="109586"/>
                    </a:lnTo>
                    <a:lnTo>
                      <a:pt x="1388088" y="109586"/>
                    </a:lnTo>
                    <a:lnTo>
                      <a:pt x="1636824" y="109586"/>
                    </a:lnTo>
                    <a:lnTo>
                      <a:pt x="1636824" y="69123"/>
                    </a:lnTo>
                    <a:cubicBezTo>
                      <a:pt x="1636824" y="68374"/>
                      <a:pt x="1637761" y="67999"/>
                      <a:pt x="1639634" y="67999"/>
                    </a:cubicBezTo>
                    <a:cubicBezTo>
                      <a:pt x="1639259" y="67999"/>
                      <a:pt x="1641695" y="68468"/>
                      <a:pt x="1646940" y="69404"/>
                    </a:cubicBezTo>
                    <a:cubicBezTo>
                      <a:pt x="1652185" y="70341"/>
                      <a:pt x="1658928" y="71652"/>
                      <a:pt x="1667171" y="73338"/>
                    </a:cubicBezTo>
                    <a:cubicBezTo>
                      <a:pt x="1675413" y="75024"/>
                      <a:pt x="1684498" y="76991"/>
                      <a:pt x="1694427" y="79239"/>
                    </a:cubicBezTo>
                    <a:cubicBezTo>
                      <a:pt x="1704355" y="81487"/>
                      <a:pt x="1713534" y="83735"/>
                      <a:pt x="1721964" y="85983"/>
                    </a:cubicBezTo>
                    <a:cubicBezTo>
                      <a:pt x="1730393" y="88231"/>
                      <a:pt x="1737418" y="90572"/>
                      <a:pt x="1743038" y="93007"/>
                    </a:cubicBezTo>
                    <a:cubicBezTo>
                      <a:pt x="1748657" y="95443"/>
                      <a:pt x="1751467" y="97784"/>
                      <a:pt x="1751467" y="100032"/>
                    </a:cubicBezTo>
                    <a:lnTo>
                      <a:pt x="1751467" y="109586"/>
                    </a:lnTo>
                    <a:lnTo>
                      <a:pt x="1789119" y="109586"/>
                    </a:lnTo>
                    <a:lnTo>
                      <a:pt x="1789119" y="145552"/>
                    </a:lnTo>
                    <a:lnTo>
                      <a:pt x="1751467" y="145552"/>
                    </a:lnTo>
                    <a:lnTo>
                      <a:pt x="1751467" y="459134"/>
                    </a:lnTo>
                    <a:cubicBezTo>
                      <a:pt x="1751467" y="459883"/>
                      <a:pt x="1750343" y="460258"/>
                      <a:pt x="1748095" y="460258"/>
                    </a:cubicBezTo>
                    <a:lnTo>
                      <a:pt x="1739666" y="459134"/>
                    </a:lnTo>
                    <a:cubicBezTo>
                      <a:pt x="1718311" y="456512"/>
                      <a:pt x="1695269" y="453608"/>
                      <a:pt x="1670543" y="450423"/>
                    </a:cubicBezTo>
                    <a:cubicBezTo>
                      <a:pt x="1645816" y="447239"/>
                      <a:pt x="1621089" y="443399"/>
                      <a:pt x="1596362" y="438903"/>
                    </a:cubicBezTo>
                    <a:cubicBezTo>
                      <a:pt x="1571635" y="434407"/>
                      <a:pt x="1547751" y="429162"/>
                      <a:pt x="1524710" y="423168"/>
                    </a:cubicBezTo>
                    <a:cubicBezTo>
                      <a:pt x="1501669" y="417173"/>
                      <a:pt x="1481344" y="410430"/>
                      <a:pt x="1463736" y="402937"/>
                    </a:cubicBezTo>
                    <a:cubicBezTo>
                      <a:pt x="1446127" y="395444"/>
                      <a:pt x="1431984" y="386920"/>
                      <a:pt x="1421307" y="377367"/>
                    </a:cubicBezTo>
                    <a:cubicBezTo>
                      <a:pt x="1410629" y="367813"/>
                      <a:pt x="1405290" y="357042"/>
                      <a:pt x="1405290" y="345053"/>
                    </a:cubicBezTo>
                    <a:cubicBezTo>
                      <a:pt x="1405290" y="335687"/>
                      <a:pt x="1408194" y="326414"/>
                      <a:pt x="1414001" y="317235"/>
                    </a:cubicBezTo>
                    <a:cubicBezTo>
                      <a:pt x="1419808" y="308056"/>
                      <a:pt x="1427114" y="299159"/>
                      <a:pt x="1435918" y="290542"/>
                    </a:cubicBezTo>
                    <a:cubicBezTo>
                      <a:pt x="1444722" y="281925"/>
                      <a:pt x="1453995" y="273589"/>
                      <a:pt x="1463736" y="265534"/>
                    </a:cubicBezTo>
                    <a:cubicBezTo>
                      <a:pt x="1473477" y="257479"/>
                      <a:pt x="1482281" y="249892"/>
                      <a:pt x="1490149" y="242774"/>
                    </a:cubicBezTo>
                    <a:cubicBezTo>
                      <a:pt x="1506259" y="228162"/>
                      <a:pt x="1521338" y="213083"/>
                      <a:pt x="1535388" y="197535"/>
                    </a:cubicBezTo>
                    <a:cubicBezTo>
                      <a:pt x="1549437" y="181987"/>
                      <a:pt x="1562081" y="164659"/>
                      <a:pt x="1573321" y="145552"/>
                    </a:cubicBezTo>
                    <a:lnTo>
                      <a:pt x="1388088" y="145552"/>
                    </a:lnTo>
                    <a:lnTo>
                      <a:pt x="1381126" y="145552"/>
                    </a:lnTo>
                    <a:lnTo>
                      <a:pt x="1350436" y="145552"/>
                    </a:lnTo>
                    <a:lnTo>
                      <a:pt x="1350436" y="459134"/>
                    </a:lnTo>
                    <a:lnTo>
                      <a:pt x="1332453" y="461944"/>
                    </a:lnTo>
                    <a:cubicBezTo>
                      <a:pt x="1324210" y="461944"/>
                      <a:pt x="1317654" y="461195"/>
                      <a:pt x="1312783" y="459696"/>
                    </a:cubicBezTo>
                    <a:lnTo>
                      <a:pt x="1307726" y="459134"/>
                    </a:lnTo>
                    <a:cubicBezTo>
                      <a:pt x="1277004" y="452390"/>
                      <a:pt x="1244410" y="444242"/>
                      <a:pt x="1209942" y="434688"/>
                    </a:cubicBezTo>
                    <a:cubicBezTo>
                      <a:pt x="1175474" y="425135"/>
                      <a:pt x="1142786" y="415300"/>
                      <a:pt x="1111877" y="405184"/>
                    </a:cubicBezTo>
                    <a:cubicBezTo>
                      <a:pt x="1080969" y="395069"/>
                      <a:pt x="1053619" y="385328"/>
                      <a:pt x="1029829" y="375962"/>
                    </a:cubicBezTo>
                    <a:cubicBezTo>
                      <a:pt x="1006039" y="366596"/>
                      <a:pt x="989461" y="358728"/>
                      <a:pt x="980094" y="352359"/>
                    </a:cubicBezTo>
                    <a:cubicBezTo>
                      <a:pt x="965108" y="342993"/>
                      <a:pt x="957615" y="329880"/>
                      <a:pt x="957615" y="313021"/>
                    </a:cubicBezTo>
                    <a:cubicBezTo>
                      <a:pt x="957615" y="296536"/>
                      <a:pt x="972139" y="281550"/>
                      <a:pt x="1001186" y="268063"/>
                    </a:cubicBezTo>
                    <a:cubicBezTo>
                      <a:pt x="1016078" y="261319"/>
                      <a:pt x="1027807" y="253264"/>
                      <a:pt x="1036371" y="243898"/>
                    </a:cubicBezTo>
                    <a:cubicBezTo>
                      <a:pt x="1044935" y="234531"/>
                      <a:pt x="1049217" y="221606"/>
                      <a:pt x="1049217" y="205121"/>
                    </a:cubicBezTo>
                    <a:cubicBezTo>
                      <a:pt x="1049217" y="186389"/>
                      <a:pt x="1040975" y="166532"/>
                      <a:pt x="1024490" y="145552"/>
                    </a:cubicBezTo>
                    <a:lnTo>
                      <a:pt x="940765" y="145552"/>
                    </a:lnTo>
                    <a:lnTo>
                      <a:pt x="932888" y="145552"/>
                    </a:lnTo>
                    <a:lnTo>
                      <a:pt x="913791" y="145552"/>
                    </a:lnTo>
                    <a:cubicBezTo>
                      <a:pt x="892436" y="189011"/>
                      <a:pt x="881758" y="233595"/>
                      <a:pt x="881758" y="279302"/>
                    </a:cubicBezTo>
                    <a:cubicBezTo>
                      <a:pt x="881758" y="306277"/>
                      <a:pt x="885692" y="333252"/>
                      <a:pt x="893560" y="360226"/>
                    </a:cubicBezTo>
                    <a:cubicBezTo>
                      <a:pt x="901427" y="387201"/>
                      <a:pt x="912667" y="412490"/>
                      <a:pt x="927278" y="436093"/>
                    </a:cubicBezTo>
                    <a:cubicBezTo>
                      <a:pt x="941889" y="459696"/>
                      <a:pt x="959873" y="480770"/>
                      <a:pt x="981228" y="499315"/>
                    </a:cubicBezTo>
                    <a:cubicBezTo>
                      <a:pt x="1002583" y="517860"/>
                      <a:pt x="1026748" y="532191"/>
                      <a:pt x="1053722" y="542306"/>
                    </a:cubicBezTo>
                    <a:cubicBezTo>
                      <a:pt x="1064213" y="546053"/>
                      <a:pt x="1069458" y="549050"/>
                      <a:pt x="1069458" y="551298"/>
                    </a:cubicBezTo>
                    <a:cubicBezTo>
                      <a:pt x="1068708" y="552047"/>
                      <a:pt x="1067585" y="552422"/>
                      <a:pt x="1066086" y="552422"/>
                    </a:cubicBezTo>
                    <a:cubicBezTo>
                      <a:pt x="1063089" y="552422"/>
                      <a:pt x="1058593" y="551860"/>
                      <a:pt x="1052599" y="550736"/>
                    </a:cubicBezTo>
                    <a:cubicBezTo>
                      <a:pt x="1006517" y="542868"/>
                      <a:pt x="965684" y="529475"/>
                      <a:pt x="930101" y="510555"/>
                    </a:cubicBezTo>
                    <a:cubicBezTo>
                      <a:pt x="894518" y="491635"/>
                      <a:pt x="864703" y="468688"/>
                      <a:pt x="840655" y="441713"/>
                    </a:cubicBezTo>
                    <a:cubicBezTo>
                      <a:pt x="816607" y="414738"/>
                      <a:pt x="798339" y="384579"/>
                      <a:pt x="785849" y="351235"/>
                    </a:cubicBezTo>
                    <a:cubicBezTo>
                      <a:pt x="773360" y="317891"/>
                      <a:pt x="767115" y="282861"/>
                      <a:pt x="767115" y="246146"/>
                    </a:cubicBezTo>
                    <a:lnTo>
                      <a:pt x="767677" y="229286"/>
                    </a:lnTo>
                    <a:cubicBezTo>
                      <a:pt x="770282" y="200064"/>
                      <a:pt x="776432" y="172152"/>
                      <a:pt x="786126" y="145552"/>
                    </a:cubicBezTo>
                    <a:lnTo>
                      <a:pt x="751313" y="145552"/>
                    </a:lnTo>
                    <a:lnTo>
                      <a:pt x="742854" y="145552"/>
                    </a:lnTo>
                    <a:lnTo>
                      <a:pt x="574001" y="145552"/>
                    </a:lnTo>
                    <a:lnTo>
                      <a:pt x="580174" y="147800"/>
                    </a:lnTo>
                    <a:cubicBezTo>
                      <a:pt x="586532" y="150422"/>
                      <a:pt x="592983" y="153232"/>
                      <a:pt x="599528" y="156230"/>
                    </a:cubicBezTo>
                    <a:cubicBezTo>
                      <a:pt x="606072" y="159227"/>
                      <a:pt x="612523" y="162411"/>
                      <a:pt x="618880" y="165783"/>
                    </a:cubicBezTo>
                    <a:lnTo>
                      <a:pt x="666560" y="191072"/>
                    </a:lnTo>
                    <a:cubicBezTo>
                      <a:pt x="673667" y="195193"/>
                      <a:pt x="680867" y="199689"/>
                      <a:pt x="688161" y="204559"/>
                    </a:cubicBezTo>
                    <a:cubicBezTo>
                      <a:pt x="695455" y="209430"/>
                      <a:pt x="702000" y="214675"/>
                      <a:pt x="707795" y="220295"/>
                    </a:cubicBezTo>
                    <a:cubicBezTo>
                      <a:pt x="713591" y="225914"/>
                      <a:pt x="718265" y="232002"/>
                      <a:pt x="721818" y="238559"/>
                    </a:cubicBezTo>
                    <a:cubicBezTo>
                      <a:pt x="725372" y="245115"/>
                      <a:pt x="727149" y="252515"/>
                      <a:pt x="727149" y="260757"/>
                    </a:cubicBezTo>
                    <a:cubicBezTo>
                      <a:pt x="727149" y="268250"/>
                      <a:pt x="725284" y="276211"/>
                      <a:pt x="721555" y="284641"/>
                    </a:cubicBezTo>
                    <a:cubicBezTo>
                      <a:pt x="717826" y="293070"/>
                      <a:pt x="711675" y="301594"/>
                      <a:pt x="703102" y="310211"/>
                    </a:cubicBezTo>
                    <a:cubicBezTo>
                      <a:pt x="694529" y="318828"/>
                      <a:pt x="683067" y="327351"/>
                      <a:pt x="668716" y="335781"/>
                    </a:cubicBezTo>
                    <a:cubicBezTo>
                      <a:pt x="654365" y="344210"/>
                      <a:pt x="636565" y="352359"/>
                      <a:pt x="615316" y="360226"/>
                    </a:cubicBezTo>
                    <a:cubicBezTo>
                      <a:pt x="606324" y="363598"/>
                      <a:pt x="596770" y="367345"/>
                      <a:pt x="586655" y="371466"/>
                    </a:cubicBezTo>
                    <a:cubicBezTo>
                      <a:pt x="576539" y="375587"/>
                      <a:pt x="567266" y="380270"/>
                      <a:pt x="558837" y="385515"/>
                    </a:cubicBezTo>
                    <a:cubicBezTo>
                      <a:pt x="550407" y="390760"/>
                      <a:pt x="543383" y="396568"/>
                      <a:pt x="537763" y="402937"/>
                    </a:cubicBezTo>
                    <a:cubicBezTo>
                      <a:pt x="532143" y="409306"/>
                      <a:pt x="529333" y="416237"/>
                      <a:pt x="529333" y="423730"/>
                    </a:cubicBezTo>
                    <a:cubicBezTo>
                      <a:pt x="529333" y="430848"/>
                      <a:pt x="531581" y="437685"/>
                      <a:pt x="536077" y="444242"/>
                    </a:cubicBezTo>
                    <a:cubicBezTo>
                      <a:pt x="540573" y="450798"/>
                      <a:pt x="546567" y="456980"/>
                      <a:pt x="554060" y="462787"/>
                    </a:cubicBezTo>
                    <a:cubicBezTo>
                      <a:pt x="561553" y="468594"/>
                      <a:pt x="569983" y="474026"/>
                      <a:pt x="579349" y="479084"/>
                    </a:cubicBezTo>
                    <a:cubicBezTo>
                      <a:pt x="588715" y="484142"/>
                      <a:pt x="598269" y="488544"/>
                      <a:pt x="608010" y="492291"/>
                    </a:cubicBezTo>
                    <a:lnTo>
                      <a:pt x="616439" y="493415"/>
                    </a:lnTo>
                    <a:cubicBezTo>
                      <a:pt x="626555" y="494913"/>
                      <a:pt x="636390" y="495756"/>
                      <a:pt x="645943" y="495943"/>
                    </a:cubicBezTo>
                    <a:cubicBezTo>
                      <a:pt x="655497" y="496131"/>
                      <a:pt x="665612" y="496974"/>
                      <a:pt x="676290" y="498472"/>
                    </a:cubicBezTo>
                    <a:cubicBezTo>
                      <a:pt x="686967" y="499971"/>
                      <a:pt x="698581" y="502406"/>
                      <a:pt x="711132" y="505778"/>
                    </a:cubicBezTo>
                    <a:cubicBezTo>
                      <a:pt x="723683" y="509150"/>
                      <a:pt x="738013" y="514582"/>
                      <a:pt x="754123" y="522075"/>
                    </a:cubicBezTo>
                    <a:lnTo>
                      <a:pt x="754123" y="521513"/>
                    </a:lnTo>
                    <a:lnTo>
                      <a:pt x="754685" y="522075"/>
                    </a:lnTo>
                    <a:cubicBezTo>
                      <a:pt x="755435" y="522075"/>
                      <a:pt x="756746" y="523012"/>
                      <a:pt x="758619" y="524885"/>
                    </a:cubicBezTo>
                    <a:lnTo>
                      <a:pt x="761429" y="527133"/>
                    </a:lnTo>
                    <a:cubicBezTo>
                      <a:pt x="761054" y="527508"/>
                      <a:pt x="760118" y="527695"/>
                      <a:pt x="758619" y="527695"/>
                    </a:cubicBezTo>
                    <a:cubicBezTo>
                      <a:pt x="733892" y="527320"/>
                      <a:pt x="708322" y="525166"/>
                      <a:pt x="681909" y="521232"/>
                    </a:cubicBezTo>
                    <a:cubicBezTo>
                      <a:pt x="655497" y="517299"/>
                      <a:pt x="629552" y="511960"/>
                      <a:pt x="604076" y="505216"/>
                    </a:cubicBezTo>
                    <a:cubicBezTo>
                      <a:pt x="578600" y="498472"/>
                      <a:pt x="554529" y="490698"/>
                      <a:pt x="531862" y="481894"/>
                    </a:cubicBezTo>
                    <a:cubicBezTo>
                      <a:pt x="509196" y="473090"/>
                      <a:pt x="489246" y="463724"/>
                      <a:pt x="472012" y="453795"/>
                    </a:cubicBezTo>
                    <a:cubicBezTo>
                      <a:pt x="454778" y="443867"/>
                      <a:pt x="441010" y="433658"/>
                      <a:pt x="430707" y="423168"/>
                    </a:cubicBezTo>
                    <a:cubicBezTo>
                      <a:pt x="420404" y="412677"/>
                      <a:pt x="415065" y="402375"/>
                      <a:pt x="414690" y="392259"/>
                    </a:cubicBezTo>
                    <a:cubicBezTo>
                      <a:pt x="415065" y="386639"/>
                      <a:pt x="416189" y="381769"/>
                      <a:pt x="418062" y="377648"/>
                    </a:cubicBezTo>
                    <a:cubicBezTo>
                      <a:pt x="419935" y="373527"/>
                      <a:pt x="423682" y="369405"/>
                      <a:pt x="429302" y="365284"/>
                    </a:cubicBezTo>
                    <a:cubicBezTo>
                      <a:pt x="434921" y="361163"/>
                      <a:pt x="442883" y="356574"/>
                      <a:pt x="453186" y="351516"/>
                    </a:cubicBezTo>
                    <a:cubicBezTo>
                      <a:pt x="463488" y="346458"/>
                      <a:pt x="477070" y="340183"/>
                      <a:pt x="493929" y="332690"/>
                    </a:cubicBezTo>
                    <a:lnTo>
                      <a:pt x="536639" y="313583"/>
                    </a:lnTo>
                    <a:cubicBezTo>
                      <a:pt x="544881" y="310211"/>
                      <a:pt x="553498" y="305902"/>
                      <a:pt x="562490" y="300657"/>
                    </a:cubicBezTo>
                    <a:cubicBezTo>
                      <a:pt x="571481" y="295412"/>
                      <a:pt x="579630" y="289230"/>
                      <a:pt x="586936" y="282112"/>
                    </a:cubicBezTo>
                    <a:cubicBezTo>
                      <a:pt x="594241" y="274994"/>
                      <a:pt x="600330" y="267220"/>
                      <a:pt x="605200" y="258790"/>
                    </a:cubicBezTo>
                    <a:cubicBezTo>
                      <a:pt x="610070" y="250360"/>
                      <a:pt x="612506" y="241275"/>
                      <a:pt x="612506" y="231534"/>
                    </a:cubicBezTo>
                    <a:cubicBezTo>
                      <a:pt x="612506" y="210928"/>
                      <a:pt x="603599" y="195006"/>
                      <a:pt x="585785" y="183766"/>
                    </a:cubicBezTo>
                    <a:cubicBezTo>
                      <a:pt x="583538" y="193882"/>
                      <a:pt x="579697" y="203435"/>
                      <a:pt x="574265" y="212427"/>
                    </a:cubicBezTo>
                    <a:cubicBezTo>
                      <a:pt x="568832" y="221419"/>
                      <a:pt x="562651" y="230129"/>
                      <a:pt x="555720" y="238559"/>
                    </a:cubicBezTo>
                    <a:cubicBezTo>
                      <a:pt x="548789" y="246989"/>
                      <a:pt x="541577" y="255231"/>
                      <a:pt x="534084" y="263286"/>
                    </a:cubicBezTo>
                    <a:cubicBezTo>
                      <a:pt x="526591" y="271341"/>
                      <a:pt x="519847" y="279302"/>
                      <a:pt x="513853" y="287170"/>
                    </a:cubicBezTo>
                    <a:cubicBezTo>
                      <a:pt x="513103" y="288294"/>
                      <a:pt x="511605" y="288856"/>
                      <a:pt x="509357" y="288856"/>
                    </a:cubicBezTo>
                    <a:cubicBezTo>
                      <a:pt x="501864" y="288856"/>
                      <a:pt x="483693" y="285109"/>
                      <a:pt x="454845" y="277616"/>
                    </a:cubicBezTo>
                    <a:lnTo>
                      <a:pt x="444168" y="274244"/>
                    </a:lnTo>
                    <a:cubicBezTo>
                      <a:pt x="414196" y="264503"/>
                      <a:pt x="399210" y="258509"/>
                      <a:pt x="399210" y="256261"/>
                    </a:cubicBezTo>
                    <a:cubicBezTo>
                      <a:pt x="406328" y="246895"/>
                      <a:pt x="413821" y="237903"/>
                      <a:pt x="421689" y="229286"/>
                    </a:cubicBezTo>
                    <a:cubicBezTo>
                      <a:pt x="429556" y="220669"/>
                      <a:pt x="436956" y="212052"/>
                      <a:pt x="443887" y="203435"/>
                    </a:cubicBezTo>
                    <a:cubicBezTo>
                      <a:pt x="450818" y="194818"/>
                      <a:pt x="456906" y="185827"/>
                      <a:pt x="462151" y="176461"/>
                    </a:cubicBezTo>
                    <a:cubicBezTo>
                      <a:pt x="467396" y="167094"/>
                      <a:pt x="470955" y="156791"/>
                      <a:pt x="472828" y="145552"/>
                    </a:cubicBezTo>
                    <a:lnTo>
                      <a:pt x="407432" y="145552"/>
                    </a:lnTo>
                    <a:lnTo>
                      <a:pt x="390218" y="145552"/>
                    </a:lnTo>
                    <a:lnTo>
                      <a:pt x="369780" y="145552"/>
                    </a:lnTo>
                    <a:lnTo>
                      <a:pt x="369780" y="460820"/>
                    </a:lnTo>
                    <a:cubicBezTo>
                      <a:pt x="369780" y="461569"/>
                      <a:pt x="368656" y="461944"/>
                      <a:pt x="366408" y="461944"/>
                    </a:cubicBezTo>
                    <a:cubicBezTo>
                      <a:pt x="363411" y="461944"/>
                      <a:pt x="359852" y="461569"/>
                      <a:pt x="355730" y="460820"/>
                    </a:cubicBezTo>
                    <a:cubicBezTo>
                      <a:pt x="351610" y="460071"/>
                      <a:pt x="346552" y="458947"/>
                      <a:pt x="340557" y="457448"/>
                    </a:cubicBezTo>
                    <a:cubicBezTo>
                      <a:pt x="310211" y="454076"/>
                      <a:pt x="280239" y="449768"/>
                      <a:pt x="250641" y="444523"/>
                    </a:cubicBezTo>
                    <a:cubicBezTo>
                      <a:pt x="221044" y="439278"/>
                      <a:pt x="191447" y="433471"/>
                      <a:pt x="161849" y="427102"/>
                    </a:cubicBezTo>
                    <a:cubicBezTo>
                      <a:pt x="147612" y="424104"/>
                      <a:pt x="132439" y="420358"/>
                      <a:pt x="116329" y="415862"/>
                    </a:cubicBezTo>
                    <a:cubicBezTo>
                      <a:pt x="100219" y="411366"/>
                      <a:pt x="85327" y="405840"/>
                      <a:pt x="71652" y="399284"/>
                    </a:cubicBezTo>
                    <a:cubicBezTo>
                      <a:pt x="57977" y="392727"/>
                      <a:pt x="46644" y="385047"/>
                      <a:pt x="37653" y="376243"/>
                    </a:cubicBezTo>
                    <a:cubicBezTo>
                      <a:pt x="28661" y="367438"/>
                      <a:pt x="24165" y="357417"/>
                      <a:pt x="24165" y="346177"/>
                    </a:cubicBezTo>
                    <a:cubicBezTo>
                      <a:pt x="24165" y="336436"/>
                      <a:pt x="27256" y="326883"/>
                      <a:pt x="33438" y="317516"/>
                    </a:cubicBezTo>
                    <a:cubicBezTo>
                      <a:pt x="39620" y="308150"/>
                      <a:pt x="47113" y="299159"/>
                      <a:pt x="55917" y="290542"/>
                    </a:cubicBezTo>
                    <a:cubicBezTo>
                      <a:pt x="64721" y="281925"/>
                      <a:pt x="73994" y="273682"/>
                      <a:pt x="83735" y="265815"/>
                    </a:cubicBezTo>
                    <a:cubicBezTo>
                      <a:pt x="93476" y="257947"/>
                      <a:pt x="101905" y="250829"/>
                      <a:pt x="109023" y="244460"/>
                    </a:cubicBezTo>
                    <a:cubicBezTo>
                      <a:pt x="125883" y="229474"/>
                      <a:pt x="141243" y="214019"/>
                      <a:pt x="155106" y="198097"/>
                    </a:cubicBezTo>
                    <a:cubicBezTo>
                      <a:pt x="168967" y="182174"/>
                      <a:pt x="181706" y="164659"/>
                      <a:pt x="193320" y="145552"/>
                    </a:cubicBezTo>
                    <a:lnTo>
                      <a:pt x="0" y="145552"/>
                    </a:lnTo>
                    <a:lnTo>
                      <a:pt x="0" y="109586"/>
                    </a:lnTo>
                    <a:lnTo>
                      <a:pt x="255137" y="109586"/>
                    </a:lnTo>
                    <a:cubicBezTo>
                      <a:pt x="255137" y="82985"/>
                      <a:pt x="255886" y="69685"/>
                      <a:pt x="257385" y="69685"/>
                    </a:cubicBezTo>
                    <a:lnTo>
                      <a:pt x="265814" y="70247"/>
                    </a:lnTo>
                    <a:cubicBezTo>
                      <a:pt x="280426" y="72121"/>
                      <a:pt x="295131" y="75024"/>
                      <a:pt x="309930" y="78958"/>
                    </a:cubicBezTo>
                    <a:cubicBezTo>
                      <a:pt x="324728" y="82892"/>
                      <a:pt x="339621" y="87481"/>
                      <a:pt x="354607" y="92726"/>
                    </a:cubicBezTo>
                    <a:lnTo>
                      <a:pt x="357416" y="93288"/>
                    </a:lnTo>
                    <a:cubicBezTo>
                      <a:pt x="361912" y="95162"/>
                      <a:pt x="365097" y="96754"/>
                      <a:pt x="366970" y="98065"/>
                    </a:cubicBezTo>
                    <a:cubicBezTo>
                      <a:pt x="368843" y="99376"/>
                      <a:pt x="369780" y="103217"/>
                      <a:pt x="369780" y="109586"/>
                    </a:cubicBezTo>
                    <a:lnTo>
                      <a:pt x="390218" y="109586"/>
                    </a:lnTo>
                    <a:lnTo>
                      <a:pt x="407432" y="109586"/>
                    </a:lnTo>
                    <a:lnTo>
                      <a:pt x="599431" y="109586"/>
                    </a:lnTo>
                    <a:cubicBezTo>
                      <a:pt x="607767" y="100219"/>
                      <a:pt x="612125" y="89355"/>
                      <a:pt x="612506" y="76991"/>
                    </a:cubicBezTo>
                    <a:cubicBezTo>
                      <a:pt x="610632" y="64628"/>
                      <a:pt x="605575" y="53763"/>
                      <a:pt x="597332" y="44396"/>
                    </a:cubicBezTo>
                    <a:lnTo>
                      <a:pt x="587779" y="33157"/>
                    </a:lnTo>
                    <a:lnTo>
                      <a:pt x="581035" y="32595"/>
                    </a:lnTo>
                    <a:cubicBezTo>
                      <a:pt x="554060" y="29223"/>
                      <a:pt x="527835" y="23041"/>
                      <a:pt x="502358" y="14050"/>
                    </a:cubicBezTo>
                    <a:lnTo>
                      <a:pt x="497301" y="11802"/>
                    </a:lnTo>
                    <a:cubicBezTo>
                      <a:pt x="483439" y="6182"/>
                      <a:pt x="476507" y="2623"/>
                      <a:pt x="476507" y="1124"/>
                    </a:cubicBezTo>
                    <a:cubicBezTo>
                      <a:pt x="476507" y="375"/>
                      <a:pt x="477257" y="0"/>
                      <a:pt x="478756" y="0"/>
                    </a:cubicBezTo>
                    <a:close/>
                    <a:moveTo>
                      <a:pt x="255137" y="243898"/>
                    </a:moveTo>
                    <a:cubicBezTo>
                      <a:pt x="239700" y="260382"/>
                      <a:pt x="219370" y="279489"/>
                      <a:pt x="194145" y="301219"/>
                    </a:cubicBezTo>
                    <a:lnTo>
                      <a:pt x="185680" y="308525"/>
                    </a:lnTo>
                    <a:cubicBezTo>
                      <a:pt x="154432" y="333252"/>
                      <a:pt x="138808" y="355731"/>
                      <a:pt x="138808" y="375962"/>
                    </a:cubicBezTo>
                    <a:cubicBezTo>
                      <a:pt x="138808" y="391322"/>
                      <a:pt x="145019" y="403124"/>
                      <a:pt x="157441" y="411366"/>
                    </a:cubicBezTo>
                    <a:cubicBezTo>
                      <a:pt x="157441" y="412116"/>
                      <a:pt x="161583" y="413239"/>
                      <a:pt x="169866" y="414738"/>
                    </a:cubicBezTo>
                    <a:cubicBezTo>
                      <a:pt x="178149" y="416237"/>
                      <a:pt x="187843" y="417829"/>
                      <a:pt x="198948" y="419515"/>
                    </a:cubicBezTo>
                    <a:cubicBezTo>
                      <a:pt x="210053" y="421201"/>
                      <a:pt x="220971" y="422793"/>
                      <a:pt x="231701" y="424292"/>
                    </a:cubicBezTo>
                    <a:cubicBezTo>
                      <a:pt x="242431" y="425790"/>
                      <a:pt x="250243" y="426727"/>
                      <a:pt x="255137" y="427102"/>
                    </a:cubicBezTo>
                    <a:lnTo>
                      <a:pt x="255137" y="243898"/>
                    </a:lnTo>
                    <a:close/>
                    <a:moveTo>
                      <a:pt x="1111597" y="145552"/>
                    </a:moveTo>
                    <a:cubicBezTo>
                      <a:pt x="1145690" y="175899"/>
                      <a:pt x="1162736" y="206433"/>
                      <a:pt x="1162736" y="237154"/>
                    </a:cubicBezTo>
                    <a:cubicBezTo>
                      <a:pt x="1162736" y="266751"/>
                      <a:pt x="1147188" y="287170"/>
                      <a:pt x="1116092" y="298409"/>
                    </a:cubicBezTo>
                    <a:cubicBezTo>
                      <a:pt x="1103729" y="302905"/>
                      <a:pt x="1093332" y="309461"/>
                      <a:pt x="1084903" y="318078"/>
                    </a:cubicBezTo>
                    <a:cubicBezTo>
                      <a:pt x="1076473" y="326695"/>
                      <a:pt x="1072258" y="337560"/>
                      <a:pt x="1072258" y="350673"/>
                    </a:cubicBezTo>
                    <a:cubicBezTo>
                      <a:pt x="1072258" y="359290"/>
                      <a:pt x="1077897" y="367813"/>
                      <a:pt x="1089175" y="376243"/>
                    </a:cubicBezTo>
                    <a:cubicBezTo>
                      <a:pt x="1100452" y="384672"/>
                      <a:pt x="1114175" y="391510"/>
                      <a:pt x="1130344" y="396755"/>
                    </a:cubicBezTo>
                    <a:lnTo>
                      <a:pt x="1185602" y="415300"/>
                    </a:lnTo>
                    <a:cubicBezTo>
                      <a:pt x="1195003" y="418672"/>
                      <a:pt x="1202617" y="421294"/>
                      <a:pt x="1208445" y="423168"/>
                    </a:cubicBezTo>
                    <a:cubicBezTo>
                      <a:pt x="1214273" y="425041"/>
                      <a:pt x="1218972" y="426446"/>
                      <a:pt x="1222543" y="427382"/>
                    </a:cubicBezTo>
                    <a:cubicBezTo>
                      <a:pt x="1226113" y="428319"/>
                      <a:pt x="1228839" y="428975"/>
                      <a:pt x="1230717" y="429349"/>
                    </a:cubicBezTo>
                    <a:cubicBezTo>
                      <a:pt x="1232597" y="429724"/>
                      <a:pt x="1234289" y="429911"/>
                      <a:pt x="1235793" y="429911"/>
                    </a:cubicBezTo>
                    <a:lnTo>
                      <a:pt x="1235793" y="145552"/>
                    </a:lnTo>
                    <a:lnTo>
                      <a:pt x="1111597" y="145552"/>
                    </a:lnTo>
                    <a:close/>
                    <a:moveTo>
                      <a:pt x="1636824" y="242774"/>
                    </a:moveTo>
                    <a:cubicBezTo>
                      <a:pt x="1621013" y="260757"/>
                      <a:pt x="1606614" y="274900"/>
                      <a:pt x="1593627" y="285203"/>
                    </a:cubicBezTo>
                    <a:cubicBezTo>
                      <a:pt x="1580640" y="295506"/>
                      <a:pt x="1571699" y="302718"/>
                      <a:pt x="1566806" y="306839"/>
                    </a:cubicBezTo>
                    <a:cubicBezTo>
                      <a:pt x="1535557" y="332690"/>
                      <a:pt x="1519933" y="355169"/>
                      <a:pt x="1519933" y="374276"/>
                    </a:cubicBezTo>
                    <a:cubicBezTo>
                      <a:pt x="1519933" y="389262"/>
                      <a:pt x="1526144" y="401251"/>
                      <a:pt x="1538566" y="410242"/>
                    </a:cubicBezTo>
                    <a:cubicBezTo>
                      <a:pt x="1539696" y="410242"/>
                      <a:pt x="1540261" y="410617"/>
                      <a:pt x="1540261" y="411366"/>
                    </a:cubicBezTo>
                    <a:lnTo>
                      <a:pt x="1565673" y="415300"/>
                    </a:lnTo>
                    <a:cubicBezTo>
                      <a:pt x="1589393" y="419421"/>
                      <a:pt x="1613110" y="422793"/>
                      <a:pt x="1636824" y="425416"/>
                    </a:cubicBezTo>
                    <a:lnTo>
                      <a:pt x="1636824" y="2427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4310F0-844E-4AA5-9AEA-C49730BB6FB1}"/>
                  </a:ext>
                </a:extLst>
              </p:cNvPr>
              <p:cNvSpPr/>
              <p:nvPr/>
            </p:nvSpPr>
            <p:spPr>
              <a:xfrm>
                <a:off x="2241820" y="816140"/>
                <a:ext cx="866319" cy="545678"/>
              </a:xfrm>
              <a:custGeom>
                <a:avLst/>
                <a:gdLst/>
                <a:ahLst/>
                <a:cxnLst/>
                <a:rect l="l" t="t" r="r" b="b"/>
                <a:pathLst>
                  <a:path w="866319" h="545678">
                    <a:moveTo>
                      <a:pt x="146211" y="0"/>
                    </a:moveTo>
                    <a:lnTo>
                      <a:pt x="159697" y="1686"/>
                    </a:lnTo>
                    <a:cubicBezTo>
                      <a:pt x="171312" y="3934"/>
                      <a:pt x="182832" y="6557"/>
                      <a:pt x="194259" y="9554"/>
                    </a:cubicBezTo>
                    <a:cubicBezTo>
                      <a:pt x="205686" y="12551"/>
                      <a:pt x="215989" y="15454"/>
                      <a:pt x="225168" y="18264"/>
                    </a:cubicBezTo>
                    <a:cubicBezTo>
                      <a:pt x="234347" y="21074"/>
                      <a:pt x="241839" y="23697"/>
                      <a:pt x="247647" y="26132"/>
                    </a:cubicBezTo>
                    <a:cubicBezTo>
                      <a:pt x="253454" y="28567"/>
                      <a:pt x="256357" y="30534"/>
                      <a:pt x="256357" y="32033"/>
                    </a:cubicBezTo>
                    <a:cubicBezTo>
                      <a:pt x="230132" y="53013"/>
                      <a:pt x="208402" y="76616"/>
                      <a:pt x="191168" y="102842"/>
                    </a:cubicBezTo>
                    <a:lnTo>
                      <a:pt x="197912" y="102842"/>
                    </a:lnTo>
                    <a:lnTo>
                      <a:pt x="541831" y="102842"/>
                    </a:lnTo>
                    <a:lnTo>
                      <a:pt x="541831" y="62379"/>
                    </a:lnTo>
                    <a:cubicBezTo>
                      <a:pt x="541831" y="61630"/>
                      <a:pt x="542768" y="61255"/>
                      <a:pt x="544641" y="61255"/>
                    </a:cubicBezTo>
                    <a:cubicBezTo>
                      <a:pt x="544266" y="61255"/>
                      <a:pt x="546701" y="61724"/>
                      <a:pt x="551947" y="62660"/>
                    </a:cubicBezTo>
                    <a:cubicBezTo>
                      <a:pt x="557192" y="63597"/>
                      <a:pt x="563935" y="64908"/>
                      <a:pt x="572178" y="66594"/>
                    </a:cubicBezTo>
                    <a:cubicBezTo>
                      <a:pt x="580420" y="68280"/>
                      <a:pt x="589505" y="70247"/>
                      <a:pt x="599434" y="72495"/>
                    </a:cubicBezTo>
                    <a:cubicBezTo>
                      <a:pt x="609362" y="74743"/>
                      <a:pt x="618541" y="76991"/>
                      <a:pt x="626970" y="79239"/>
                    </a:cubicBezTo>
                    <a:cubicBezTo>
                      <a:pt x="635400" y="81487"/>
                      <a:pt x="642425" y="83828"/>
                      <a:pt x="648044" y="86263"/>
                    </a:cubicBezTo>
                    <a:cubicBezTo>
                      <a:pt x="653664" y="88699"/>
                      <a:pt x="656474" y="91040"/>
                      <a:pt x="656474" y="93288"/>
                    </a:cubicBezTo>
                    <a:lnTo>
                      <a:pt x="656474" y="102842"/>
                    </a:lnTo>
                    <a:lnTo>
                      <a:pt x="676372" y="102842"/>
                    </a:lnTo>
                    <a:lnTo>
                      <a:pt x="694127" y="102842"/>
                    </a:lnTo>
                    <a:lnTo>
                      <a:pt x="714024" y="102842"/>
                    </a:lnTo>
                    <a:lnTo>
                      <a:pt x="714024" y="66313"/>
                    </a:lnTo>
                    <a:cubicBezTo>
                      <a:pt x="714024" y="65939"/>
                      <a:pt x="714774" y="65751"/>
                      <a:pt x="716272" y="65751"/>
                    </a:cubicBezTo>
                    <a:cubicBezTo>
                      <a:pt x="725263" y="65751"/>
                      <a:pt x="736128" y="67063"/>
                      <a:pt x="748866" y="69685"/>
                    </a:cubicBezTo>
                    <a:cubicBezTo>
                      <a:pt x="761604" y="72308"/>
                      <a:pt x="773875" y="75305"/>
                      <a:pt x="785676" y="78677"/>
                    </a:cubicBezTo>
                    <a:cubicBezTo>
                      <a:pt x="797478" y="82049"/>
                      <a:pt x="807593" y="85514"/>
                      <a:pt x="816023" y="89073"/>
                    </a:cubicBezTo>
                    <a:cubicBezTo>
                      <a:pt x="824453" y="92632"/>
                      <a:pt x="828667" y="95349"/>
                      <a:pt x="828667" y="97222"/>
                    </a:cubicBezTo>
                    <a:lnTo>
                      <a:pt x="828667" y="102842"/>
                    </a:lnTo>
                    <a:lnTo>
                      <a:pt x="866319" y="102842"/>
                    </a:lnTo>
                    <a:lnTo>
                      <a:pt x="866319" y="138808"/>
                    </a:lnTo>
                    <a:lnTo>
                      <a:pt x="828667" y="138808"/>
                    </a:lnTo>
                    <a:lnTo>
                      <a:pt x="828667" y="451266"/>
                    </a:lnTo>
                    <a:cubicBezTo>
                      <a:pt x="828667" y="452015"/>
                      <a:pt x="827543" y="452390"/>
                      <a:pt x="825295" y="452390"/>
                    </a:cubicBezTo>
                    <a:cubicBezTo>
                      <a:pt x="822298" y="452390"/>
                      <a:pt x="817896" y="451922"/>
                      <a:pt x="812089" y="450985"/>
                    </a:cubicBezTo>
                    <a:cubicBezTo>
                      <a:pt x="806281" y="450048"/>
                      <a:pt x="800381" y="448925"/>
                      <a:pt x="794387" y="447613"/>
                    </a:cubicBezTo>
                    <a:cubicBezTo>
                      <a:pt x="788392" y="446302"/>
                      <a:pt x="783053" y="445084"/>
                      <a:pt x="778370" y="443960"/>
                    </a:cubicBezTo>
                    <a:cubicBezTo>
                      <a:pt x="773687" y="442837"/>
                      <a:pt x="770784" y="442087"/>
                      <a:pt x="769659" y="441713"/>
                    </a:cubicBezTo>
                    <a:cubicBezTo>
                      <a:pt x="759170" y="439465"/>
                      <a:pt x="750552" y="437217"/>
                      <a:pt x="743809" y="434969"/>
                    </a:cubicBezTo>
                    <a:cubicBezTo>
                      <a:pt x="737065" y="432721"/>
                      <a:pt x="731633" y="430660"/>
                      <a:pt x="727512" y="428787"/>
                    </a:cubicBezTo>
                    <a:cubicBezTo>
                      <a:pt x="723391" y="426914"/>
                      <a:pt x="720393" y="425322"/>
                      <a:pt x="718520" y="424010"/>
                    </a:cubicBezTo>
                    <a:cubicBezTo>
                      <a:pt x="716647" y="422699"/>
                      <a:pt x="715148" y="421481"/>
                      <a:pt x="714024" y="420358"/>
                    </a:cubicBezTo>
                    <a:lnTo>
                      <a:pt x="714024" y="138808"/>
                    </a:lnTo>
                    <a:lnTo>
                      <a:pt x="694127" y="138808"/>
                    </a:lnTo>
                    <a:lnTo>
                      <a:pt x="676372" y="138808"/>
                    </a:lnTo>
                    <a:lnTo>
                      <a:pt x="656474" y="138808"/>
                    </a:lnTo>
                    <a:lnTo>
                      <a:pt x="656474" y="452390"/>
                    </a:lnTo>
                    <a:cubicBezTo>
                      <a:pt x="656474" y="453139"/>
                      <a:pt x="655537" y="453514"/>
                      <a:pt x="653664" y="453514"/>
                    </a:cubicBezTo>
                    <a:cubicBezTo>
                      <a:pt x="645797" y="453514"/>
                      <a:pt x="636618" y="452390"/>
                      <a:pt x="626128" y="450142"/>
                    </a:cubicBezTo>
                    <a:cubicBezTo>
                      <a:pt x="615637" y="447894"/>
                      <a:pt x="605335" y="445365"/>
                      <a:pt x="595219" y="442556"/>
                    </a:cubicBezTo>
                    <a:cubicBezTo>
                      <a:pt x="585104" y="439746"/>
                      <a:pt x="576018" y="436936"/>
                      <a:pt x="567963" y="434126"/>
                    </a:cubicBezTo>
                    <a:cubicBezTo>
                      <a:pt x="559908" y="431316"/>
                      <a:pt x="554570" y="429349"/>
                      <a:pt x="551947" y="428225"/>
                    </a:cubicBezTo>
                    <a:cubicBezTo>
                      <a:pt x="551198" y="427851"/>
                      <a:pt x="550354" y="427476"/>
                      <a:pt x="549418" y="427101"/>
                    </a:cubicBezTo>
                    <a:cubicBezTo>
                      <a:pt x="548481" y="426727"/>
                      <a:pt x="547451" y="426352"/>
                      <a:pt x="546327" y="425977"/>
                    </a:cubicBezTo>
                    <a:lnTo>
                      <a:pt x="541269" y="423729"/>
                    </a:lnTo>
                    <a:cubicBezTo>
                      <a:pt x="540520" y="422980"/>
                      <a:pt x="540145" y="413614"/>
                      <a:pt x="540145" y="395631"/>
                    </a:cubicBezTo>
                    <a:cubicBezTo>
                      <a:pt x="540145" y="372777"/>
                      <a:pt x="540707" y="336623"/>
                      <a:pt x="541831" y="287169"/>
                    </a:cubicBezTo>
                    <a:cubicBezTo>
                      <a:pt x="534713" y="285296"/>
                      <a:pt x="527688" y="283142"/>
                      <a:pt x="520757" y="280707"/>
                    </a:cubicBezTo>
                    <a:cubicBezTo>
                      <a:pt x="513826" y="278271"/>
                      <a:pt x="506801" y="275555"/>
                      <a:pt x="499683" y="272558"/>
                    </a:cubicBezTo>
                    <a:lnTo>
                      <a:pt x="500245" y="280426"/>
                    </a:lnTo>
                    <a:cubicBezTo>
                      <a:pt x="498747" y="308150"/>
                      <a:pt x="492941" y="332034"/>
                      <a:pt x="482828" y="352078"/>
                    </a:cubicBezTo>
                    <a:cubicBezTo>
                      <a:pt x="472715" y="372121"/>
                      <a:pt x="459795" y="388700"/>
                      <a:pt x="444065" y="401812"/>
                    </a:cubicBezTo>
                    <a:cubicBezTo>
                      <a:pt x="428336" y="414925"/>
                      <a:pt x="410544" y="424572"/>
                      <a:pt x="390690" y="430754"/>
                    </a:cubicBezTo>
                    <a:cubicBezTo>
                      <a:pt x="370837" y="436936"/>
                      <a:pt x="350423" y="440027"/>
                      <a:pt x="329449" y="440027"/>
                    </a:cubicBezTo>
                    <a:cubicBezTo>
                      <a:pt x="317840" y="439277"/>
                      <a:pt x="306418" y="437685"/>
                      <a:pt x="295181" y="435250"/>
                    </a:cubicBezTo>
                    <a:cubicBezTo>
                      <a:pt x="283945" y="432815"/>
                      <a:pt x="272897" y="429724"/>
                      <a:pt x="262037" y="425977"/>
                    </a:cubicBezTo>
                    <a:lnTo>
                      <a:pt x="257542" y="424853"/>
                    </a:lnTo>
                    <a:cubicBezTo>
                      <a:pt x="252297" y="424853"/>
                      <a:pt x="241248" y="420919"/>
                      <a:pt x="224394" y="413052"/>
                    </a:cubicBezTo>
                    <a:lnTo>
                      <a:pt x="222146" y="411928"/>
                    </a:lnTo>
                    <a:cubicBezTo>
                      <a:pt x="218774" y="409680"/>
                      <a:pt x="217088" y="408369"/>
                      <a:pt x="217088" y="407994"/>
                    </a:cubicBezTo>
                    <a:cubicBezTo>
                      <a:pt x="217088" y="407619"/>
                      <a:pt x="218025" y="407432"/>
                      <a:pt x="219899" y="407432"/>
                    </a:cubicBezTo>
                    <a:cubicBezTo>
                      <a:pt x="234885" y="407432"/>
                      <a:pt x="249308" y="405465"/>
                      <a:pt x="263170" y="401531"/>
                    </a:cubicBezTo>
                    <a:cubicBezTo>
                      <a:pt x="277032" y="397598"/>
                      <a:pt x="289303" y="392259"/>
                      <a:pt x="299980" y="385515"/>
                    </a:cubicBezTo>
                    <a:cubicBezTo>
                      <a:pt x="310658" y="378771"/>
                      <a:pt x="319180" y="370623"/>
                      <a:pt x="325550" y="361069"/>
                    </a:cubicBezTo>
                    <a:cubicBezTo>
                      <a:pt x="331919" y="351516"/>
                      <a:pt x="335104" y="341119"/>
                      <a:pt x="335104" y="329880"/>
                    </a:cubicBezTo>
                    <a:cubicBezTo>
                      <a:pt x="335104" y="323885"/>
                      <a:pt x="334073" y="317329"/>
                      <a:pt x="332013" y="310210"/>
                    </a:cubicBezTo>
                    <a:cubicBezTo>
                      <a:pt x="329952" y="303092"/>
                      <a:pt x="326112" y="295599"/>
                      <a:pt x="320492" y="287731"/>
                    </a:cubicBezTo>
                    <a:cubicBezTo>
                      <a:pt x="314872" y="279864"/>
                      <a:pt x="307285" y="271528"/>
                      <a:pt x="297732" y="262724"/>
                    </a:cubicBezTo>
                    <a:cubicBezTo>
                      <a:pt x="288178" y="253919"/>
                      <a:pt x="275909" y="244647"/>
                      <a:pt x="260923" y="234906"/>
                    </a:cubicBezTo>
                    <a:lnTo>
                      <a:pt x="247998" y="226476"/>
                    </a:lnTo>
                    <a:cubicBezTo>
                      <a:pt x="236009" y="220107"/>
                      <a:pt x="225786" y="211771"/>
                      <a:pt x="217330" y="201468"/>
                    </a:cubicBezTo>
                    <a:cubicBezTo>
                      <a:pt x="208874" y="191165"/>
                      <a:pt x="204646" y="178896"/>
                      <a:pt x="204646" y="164659"/>
                    </a:cubicBezTo>
                    <a:cubicBezTo>
                      <a:pt x="204646" y="154918"/>
                      <a:pt x="206528" y="146301"/>
                      <a:pt x="210292" y="138808"/>
                    </a:cubicBezTo>
                    <a:lnTo>
                      <a:pt x="197912" y="138808"/>
                    </a:lnTo>
                    <a:lnTo>
                      <a:pt x="190623" y="138808"/>
                    </a:lnTo>
                    <a:lnTo>
                      <a:pt x="170937" y="138808"/>
                    </a:lnTo>
                    <a:cubicBezTo>
                      <a:pt x="149582" y="182267"/>
                      <a:pt x="138904" y="226851"/>
                      <a:pt x="138904" y="272558"/>
                    </a:cubicBezTo>
                    <a:cubicBezTo>
                      <a:pt x="138904" y="299533"/>
                      <a:pt x="142839" y="326508"/>
                      <a:pt x="150706" y="353482"/>
                    </a:cubicBezTo>
                    <a:cubicBezTo>
                      <a:pt x="158574" y="380457"/>
                      <a:pt x="169813" y="405746"/>
                      <a:pt x="184424" y="429349"/>
                    </a:cubicBezTo>
                    <a:cubicBezTo>
                      <a:pt x="199036" y="452952"/>
                      <a:pt x="217019" y="474026"/>
                      <a:pt x="238375" y="492571"/>
                    </a:cubicBezTo>
                    <a:cubicBezTo>
                      <a:pt x="259729" y="511116"/>
                      <a:pt x="283894" y="525447"/>
                      <a:pt x="310869" y="535562"/>
                    </a:cubicBezTo>
                    <a:cubicBezTo>
                      <a:pt x="321359" y="539309"/>
                      <a:pt x="326604" y="542306"/>
                      <a:pt x="326604" y="544554"/>
                    </a:cubicBezTo>
                    <a:cubicBezTo>
                      <a:pt x="325855" y="545303"/>
                      <a:pt x="324731" y="545678"/>
                      <a:pt x="323232" y="545678"/>
                    </a:cubicBezTo>
                    <a:cubicBezTo>
                      <a:pt x="320236" y="545678"/>
                      <a:pt x="315740" y="545116"/>
                      <a:pt x="309745" y="543992"/>
                    </a:cubicBezTo>
                    <a:cubicBezTo>
                      <a:pt x="263663" y="536124"/>
                      <a:pt x="222830" y="522731"/>
                      <a:pt x="187248" y="503811"/>
                    </a:cubicBezTo>
                    <a:cubicBezTo>
                      <a:pt x="151665" y="484891"/>
                      <a:pt x="121849" y="461944"/>
                      <a:pt x="97802" y="434969"/>
                    </a:cubicBezTo>
                    <a:cubicBezTo>
                      <a:pt x="73754" y="407994"/>
                      <a:pt x="55485" y="377835"/>
                      <a:pt x="42995" y="344491"/>
                    </a:cubicBezTo>
                    <a:cubicBezTo>
                      <a:pt x="30506" y="311147"/>
                      <a:pt x="24262" y="276117"/>
                      <a:pt x="24262" y="239402"/>
                    </a:cubicBezTo>
                    <a:lnTo>
                      <a:pt x="24824" y="222542"/>
                    </a:lnTo>
                    <a:cubicBezTo>
                      <a:pt x="27428" y="193320"/>
                      <a:pt x="33578" y="165408"/>
                      <a:pt x="43272" y="138808"/>
                    </a:cubicBezTo>
                    <a:lnTo>
                      <a:pt x="0" y="138808"/>
                    </a:lnTo>
                    <a:lnTo>
                      <a:pt x="0" y="102842"/>
                    </a:lnTo>
                    <a:lnTo>
                      <a:pt x="58929" y="102842"/>
                    </a:lnTo>
                    <a:cubicBezTo>
                      <a:pt x="78691" y="65002"/>
                      <a:pt x="106287" y="31096"/>
                      <a:pt x="141715" y="1124"/>
                    </a:cubicBezTo>
                    <a:cubicBezTo>
                      <a:pt x="143962" y="375"/>
                      <a:pt x="145461" y="0"/>
                      <a:pt x="146211" y="0"/>
                    </a:cubicBezTo>
                    <a:close/>
                    <a:moveTo>
                      <a:pt x="349635" y="138808"/>
                    </a:moveTo>
                    <a:lnTo>
                      <a:pt x="353007" y="141056"/>
                    </a:lnTo>
                    <a:lnTo>
                      <a:pt x="352446" y="141056"/>
                    </a:lnTo>
                    <a:cubicBezTo>
                      <a:pt x="342500" y="146676"/>
                      <a:pt x="334487" y="154262"/>
                      <a:pt x="328408" y="163816"/>
                    </a:cubicBezTo>
                    <a:cubicBezTo>
                      <a:pt x="322329" y="173369"/>
                      <a:pt x="319289" y="183953"/>
                      <a:pt x="319289" y="195567"/>
                    </a:cubicBezTo>
                    <a:cubicBezTo>
                      <a:pt x="319289" y="209804"/>
                      <a:pt x="323746" y="221606"/>
                      <a:pt x="332662" y="230972"/>
                    </a:cubicBezTo>
                    <a:cubicBezTo>
                      <a:pt x="341578" y="240338"/>
                      <a:pt x="351977" y="248768"/>
                      <a:pt x="363861" y="256261"/>
                    </a:cubicBezTo>
                    <a:lnTo>
                      <a:pt x="383916" y="269186"/>
                    </a:lnTo>
                    <a:cubicBezTo>
                      <a:pt x="384291" y="263941"/>
                      <a:pt x="384759" y="258509"/>
                      <a:pt x="385321" y="252889"/>
                    </a:cubicBezTo>
                    <a:cubicBezTo>
                      <a:pt x="385883" y="247269"/>
                      <a:pt x="386164" y="241649"/>
                      <a:pt x="386164" y="236030"/>
                    </a:cubicBezTo>
                    <a:lnTo>
                      <a:pt x="386164" y="219732"/>
                    </a:lnTo>
                    <a:cubicBezTo>
                      <a:pt x="386539" y="213738"/>
                      <a:pt x="390098" y="210741"/>
                      <a:pt x="396841" y="210741"/>
                    </a:cubicBezTo>
                    <a:lnTo>
                      <a:pt x="409205" y="212427"/>
                    </a:lnTo>
                    <a:cubicBezTo>
                      <a:pt x="462406" y="221418"/>
                      <a:pt x="506614" y="236966"/>
                      <a:pt x="541831" y="259071"/>
                    </a:cubicBezTo>
                    <a:lnTo>
                      <a:pt x="541831" y="138808"/>
                    </a:lnTo>
                    <a:lnTo>
                      <a:pt x="349635" y="1388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DF61035-A565-4FC8-90C7-12EE392D86CD}"/>
                  </a:ext>
                </a:extLst>
              </p:cNvPr>
              <p:cNvSpPr/>
              <p:nvPr/>
            </p:nvSpPr>
            <p:spPr>
              <a:xfrm>
                <a:off x="1799862" y="884140"/>
                <a:ext cx="415299" cy="391697"/>
              </a:xfrm>
              <a:custGeom>
                <a:avLst/>
                <a:gdLst/>
                <a:ahLst/>
                <a:cxnLst/>
                <a:rect l="l" t="t" r="r" b="b"/>
                <a:pathLst>
                  <a:path w="415299" h="391697">
                    <a:moveTo>
                      <a:pt x="186576" y="0"/>
                    </a:moveTo>
                    <a:lnTo>
                      <a:pt x="192195" y="0"/>
                    </a:lnTo>
                    <a:cubicBezTo>
                      <a:pt x="199689" y="749"/>
                      <a:pt x="208961" y="2154"/>
                      <a:pt x="220013" y="4215"/>
                    </a:cubicBezTo>
                    <a:cubicBezTo>
                      <a:pt x="231065" y="6276"/>
                      <a:pt x="242024" y="8711"/>
                      <a:pt x="252889" y="11521"/>
                    </a:cubicBezTo>
                    <a:cubicBezTo>
                      <a:pt x="263753" y="14330"/>
                      <a:pt x="273494" y="17515"/>
                      <a:pt x="282112" y="21074"/>
                    </a:cubicBezTo>
                    <a:cubicBezTo>
                      <a:pt x="290728" y="24633"/>
                      <a:pt x="296348" y="28286"/>
                      <a:pt x="298970" y="32033"/>
                    </a:cubicBezTo>
                    <a:cubicBezTo>
                      <a:pt x="303841" y="47019"/>
                      <a:pt x="319201" y="60506"/>
                      <a:pt x="345052" y="72495"/>
                    </a:cubicBezTo>
                    <a:lnTo>
                      <a:pt x="359102" y="79239"/>
                    </a:lnTo>
                    <a:cubicBezTo>
                      <a:pt x="379707" y="90103"/>
                      <a:pt x="394225" y="104902"/>
                      <a:pt x="402655" y="123635"/>
                    </a:cubicBezTo>
                    <a:cubicBezTo>
                      <a:pt x="411084" y="142367"/>
                      <a:pt x="415299" y="165783"/>
                      <a:pt x="415299" y="193882"/>
                    </a:cubicBezTo>
                    <a:cubicBezTo>
                      <a:pt x="415299" y="209617"/>
                      <a:pt x="414362" y="225820"/>
                      <a:pt x="412489" y="242492"/>
                    </a:cubicBezTo>
                    <a:cubicBezTo>
                      <a:pt x="410617" y="259164"/>
                      <a:pt x="409679" y="279114"/>
                      <a:pt x="409679" y="302343"/>
                    </a:cubicBezTo>
                    <a:cubicBezTo>
                      <a:pt x="409679" y="317329"/>
                      <a:pt x="409960" y="332127"/>
                      <a:pt x="410522" y="346739"/>
                    </a:cubicBezTo>
                    <a:cubicBezTo>
                      <a:pt x="411084" y="361350"/>
                      <a:pt x="412114" y="376149"/>
                      <a:pt x="413613" y="391135"/>
                    </a:cubicBezTo>
                    <a:cubicBezTo>
                      <a:pt x="413613" y="391509"/>
                      <a:pt x="412864" y="391697"/>
                      <a:pt x="411366" y="391697"/>
                    </a:cubicBezTo>
                    <a:cubicBezTo>
                      <a:pt x="408368" y="391697"/>
                      <a:pt x="403872" y="391228"/>
                      <a:pt x="397878" y="390292"/>
                    </a:cubicBezTo>
                    <a:cubicBezTo>
                      <a:pt x="391884" y="389355"/>
                      <a:pt x="384952" y="388044"/>
                      <a:pt x="377085" y="386358"/>
                    </a:cubicBezTo>
                    <a:cubicBezTo>
                      <a:pt x="369217" y="384672"/>
                      <a:pt x="360788" y="382705"/>
                      <a:pt x="351796" y="380457"/>
                    </a:cubicBezTo>
                    <a:cubicBezTo>
                      <a:pt x="342804" y="378209"/>
                      <a:pt x="334187" y="375587"/>
                      <a:pt x="325945" y="372590"/>
                    </a:cubicBezTo>
                    <a:lnTo>
                      <a:pt x="322011" y="371466"/>
                    </a:lnTo>
                    <a:cubicBezTo>
                      <a:pt x="311146" y="369218"/>
                      <a:pt x="303841" y="366221"/>
                      <a:pt x="300094" y="362474"/>
                    </a:cubicBezTo>
                    <a:cubicBezTo>
                      <a:pt x="292976" y="354232"/>
                      <a:pt x="285483" y="346832"/>
                      <a:pt x="277615" y="340276"/>
                    </a:cubicBezTo>
                    <a:cubicBezTo>
                      <a:pt x="269748" y="333720"/>
                      <a:pt x="261506" y="327819"/>
                      <a:pt x="252889" y="322574"/>
                    </a:cubicBezTo>
                    <a:cubicBezTo>
                      <a:pt x="225914" y="322574"/>
                      <a:pt x="200719" y="328006"/>
                      <a:pt x="177303" y="338871"/>
                    </a:cubicBezTo>
                    <a:cubicBezTo>
                      <a:pt x="153887" y="349736"/>
                      <a:pt x="133001" y="364160"/>
                      <a:pt x="114643" y="382143"/>
                    </a:cubicBezTo>
                    <a:cubicBezTo>
                      <a:pt x="112395" y="382892"/>
                      <a:pt x="110897" y="383267"/>
                      <a:pt x="110147" y="383267"/>
                    </a:cubicBezTo>
                    <a:cubicBezTo>
                      <a:pt x="108274" y="383267"/>
                      <a:pt x="106494" y="383173"/>
                      <a:pt x="104808" y="382986"/>
                    </a:cubicBezTo>
                    <a:cubicBezTo>
                      <a:pt x="103122" y="382799"/>
                      <a:pt x="101343" y="382518"/>
                      <a:pt x="99470" y="382143"/>
                    </a:cubicBezTo>
                    <a:lnTo>
                      <a:pt x="96660" y="381581"/>
                    </a:lnTo>
                    <a:cubicBezTo>
                      <a:pt x="89166" y="380457"/>
                      <a:pt x="79894" y="378584"/>
                      <a:pt x="68842" y="375961"/>
                    </a:cubicBezTo>
                    <a:cubicBezTo>
                      <a:pt x="57789" y="373339"/>
                      <a:pt x="47206" y="370529"/>
                      <a:pt x="37090" y="367532"/>
                    </a:cubicBezTo>
                    <a:cubicBezTo>
                      <a:pt x="26975" y="364535"/>
                      <a:pt x="18264" y="361537"/>
                      <a:pt x="10958" y="358540"/>
                    </a:cubicBezTo>
                    <a:cubicBezTo>
                      <a:pt x="3653" y="355543"/>
                      <a:pt x="0" y="353108"/>
                      <a:pt x="0" y="351235"/>
                    </a:cubicBezTo>
                    <a:cubicBezTo>
                      <a:pt x="43085" y="310398"/>
                      <a:pt x="93662" y="289979"/>
                      <a:pt x="151733" y="289979"/>
                    </a:cubicBezTo>
                    <a:cubicBezTo>
                      <a:pt x="175336" y="289979"/>
                      <a:pt x="199407" y="292883"/>
                      <a:pt x="223947" y="298690"/>
                    </a:cubicBezTo>
                    <a:cubicBezTo>
                      <a:pt x="248487" y="304497"/>
                      <a:pt x="272558" y="311147"/>
                      <a:pt x="296161" y="318640"/>
                    </a:cubicBezTo>
                    <a:cubicBezTo>
                      <a:pt x="295786" y="310398"/>
                      <a:pt x="295505" y="302249"/>
                      <a:pt x="295318" y="294194"/>
                    </a:cubicBezTo>
                    <a:cubicBezTo>
                      <a:pt x="295130" y="286139"/>
                      <a:pt x="295037" y="277990"/>
                      <a:pt x="295037" y="269748"/>
                    </a:cubicBezTo>
                    <a:cubicBezTo>
                      <a:pt x="295037" y="258134"/>
                      <a:pt x="295318" y="247457"/>
                      <a:pt x="295880" y="237716"/>
                    </a:cubicBezTo>
                    <a:cubicBezTo>
                      <a:pt x="296441" y="227975"/>
                      <a:pt x="297097" y="218889"/>
                      <a:pt x="297846" y="210460"/>
                    </a:cubicBezTo>
                    <a:cubicBezTo>
                      <a:pt x="298595" y="202030"/>
                      <a:pt x="299252" y="193882"/>
                      <a:pt x="299813" y="186014"/>
                    </a:cubicBezTo>
                    <a:cubicBezTo>
                      <a:pt x="300375" y="178146"/>
                      <a:pt x="300656" y="170279"/>
                      <a:pt x="300656" y="162411"/>
                    </a:cubicBezTo>
                    <a:cubicBezTo>
                      <a:pt x="300656" y="129067"/>
                      <a:pt x="295037" y="103404"/>
                      <a:pt x="283797" y="85420"/>
                    </a:cubicBezTo>
                    <a:lnTo>
                      <a:pt x="283235" y="87106"/>
                    </a:lnTo>
                    <a:cubicBezTo>
                      <a:pt x="268249" y="113332"/>
                      <a:pt x="252608" y="138059"/>
                      <a:pt x="236310" y="161287"/>
                    </a:cubicBezTo>
                    <a:cubicBezTo>
                      <a:pt x="220013" y="184515"/>
                      <a:pt x="202873" y="206245"/>
                      <a:pt x="184890" y="226476"/>
                    </a:cubicBezTo>
                    <a:cubicBezTo>
                      <a:pt x="183765" y="227600"/>
                      <a:pt x="182080" y="228162"/>
                      <a:pt x="179832" y="228162"/>
                    </a:cubicBezTo>
                    <a:cubicBezTo>
                      <a:pt x="172714" y="228162"/>
                      <a:pt x="154730" y="224416"/>
                      <a:pt x="125882" y="216923"/>
                    </a:cubicBezTo>
                    <a:lnTo>
                      <a:pt x="115205" y="213551"/>
                    </a:lnTo>
                    <a:cubicBezTo>
                      <a:pt x="110334" y="212052"/>
                      <a:pt x="105277" y="210366"/>
                      <a:pt x="100031" y="208493"/>
                    </a:cubicBezTo>
                    <a:cubicBezTo>
                      <a:pt x="94786" y="206620"/>
                      <a:pt x="89916" y="204840"/>
                      <a:pt x="85420" y="203154"/>
                    </a:cubicBezTo>
                    <a:cubicBezTo>
                      <a:pt x="80924" y="201468"/>
                      <a:pt x="77272" y="199970"/>
                      <a:pt x="74462" y="198658"/>
                    </a:cubicBezTo>
                    <a:cubicBezTo>
                      <a:pt x="71652" y="197347"/>
                      <a:pt x="70247" y="196504"/>
                      <a:pt x="70247" y="196129"/>
                    </a:cubicBezTo>
                    <a:cubicBezTo>
                      <a:pt x="81486" y="183391"/>
                      <a:pt x="93756" y="168405"/>
                      <a:pt x="107056" y="151171"/>
                    </a:cubicBezTo>
                    <a:cubicBezTo>
                      <a:pt x="120356" y="133938"/>
                      <a:pt x="132813" y="116516"/>
                      <a:pt x="144428" y="98908"/>
                    </a:cubicBezTo>
                    <a:cubicBezTo>
                      <a:pt x="156042" y="81299"/>
                      <a:pt x="165689" y="64627"/>
                      <a:pt x="173369" y="48892"/>
                    </a:cubicBezTo>
                    <a:cubicBezTo>
                      <a:pt x="181049" y="33157"/>
                      <a:pt x="184890" y="20231"/>
                      <a:pt x="184890" y="10116"/>
                    </a:cubicBezTo>
                    <a:lnTo>
                      <a:pt x="184327" y="1124"/>
                    </a:lnTo>
                    <a:cubicBezTo>
                      <a:pt x="184327" y="375"/>
                      <a:pt x="185077" y="0"/>
                      <a:pt x="1865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AA121A4-28DE-44F4-B314-9F9164D4A71E}"/>
                  </a:ext>
                </a:extLst>
              </p:cNvPr>
              <p:cNvSpPr/>
              <p:nvPr/>
            </p:nvSpPr>
            <p:spPr>
              <a:xfrm>
                <a:off x="6523755" y="915610"/>
                <a:ext cx="264128" cy="355168"/>
              </a:xfrm>
              <a:custGeom>
                <a:avLst/>
                <a:gdLst/>
                <a:ahLst/>
                <a:cxnLst/>
                <a:rect l="l" t="t" r="r" b="b"/>
                <a:pathLst>
                  <a:path w="264128" h="355168">
                    <a:moveTo>
                      <a:pt x="83735" y="0"/>
                    </a:moveTo>
                    <a:cubicBezTo>
                      <a:pt x="94599" y="0"/>
                      <a:pt x="104996" y="1873"/>
                      <a:pt x="114924" y="5619"/>
                    </a:cubicBezTo>
                    <a:cubicBezTo>
                      <a:pt x="124853" y="9366"/>
                      <a:pt x="132814" y="11989"/>
                      <a:pt x="138808" y="13487"/>
                    </a:cubicBezTo>
                    <a:lnTo>
                      <a:pt x="138246" y="12363"/>
                    </a:lnTo>
                    <a:cubicBezTo>
                      <a:pt x="138246" y="11614"/>
                      <a:pt x="138995" y="11239"/>
                      <a:pt x="140494" y="11239"/>
                    </a:cubicBezTo>
                    <a:cubicBezTo>
                      <a:pt x="148362" y="11239"/>
                      <a:pt x="156791" y="12551"/>
                      <a:pt x="165783" y="15173"/>
                    </a:cubicBezTo>
                    <a:lnTo>
                      <a:pt x="170279" y="16859"/>
                    </a:lnTo>
                    <a:cubicBezTo>
                      <a:pt x="175898" y="18358"/>
                      <a:pt x="181518" y="19763"/>
                      <a:pt x="187138" y="21074"/>
                    </a:cubicBezTo>
                    <a:cubicBezTo>
                      <a:pt x="192758" y="22385"/>
                      <a:pt x="198190" y="23977"/>
                      <a:pt x="203436" y="25851"/>
                    </a:cubicBezTo>
                    <a:lnTo>
                      <a:pt x="206807" y="26975"/>
                    </a:lnTo>
                    <a:cubicBezTo>
                      <a:pt x="215799" y="29222"/>
                      <a:pt x="223854" y="34093"/>
                      <a:pt x="230972" y="41586"/>
                    </a:cubicBezTo>
                    <a:cubicBezTo>
                      <a:pt x="238091" y="49079"/>
                      <a:pt x="244085" y="57415"/>
                      <a:pt x="248956" y="66594"/>
                    </a:cubicBezTo>
                    <a:cubicBezTo>
                      <a:pt x="253826" y="75773"/>
                      <a:pt x="257572" y="84952"/>
                      <a:pt x="260195" y="94131"/>
                    </a:cubicBezTo>
                    <a:cubicBezTo>
                      <a:pt x="262817" y="103309"/>
                      <a:pt x="264128" y="110709"/>
                      <a:pt x="264128" y="116329"/>
                    </a:cubicBezTo>
                    <a:cubicBezTo>
                      <a:pt x="264128" y="136934"/>
                      <a:pt x="258040" y="153606"/>
                      <a:pt x="245864" y="166344"/>
                    </a:cubicBezTo>
                    <a:cubicBezTo>
                      <a:pt x="233688" y="179082"/>
                      <a:pt x="216923" y="186575"/>
                      <a:pt x="195568" y="188823"/>
                    </a:cubicBezTo>
                    <a:cubicBezTo>
                      <a:pt x="205683" y="189573"/>
                      <a:pt x="214769" y="193881"/>
                      <a:pt x="222823" y="201749"/>
                    </a:cubicBezTo>
                    <a:cubicBezTo>
                      <a:pt x="230879" y="209616"/>
                      <a:pt x="237716" y="218702"/>
                      <a:pt x="243336" y="229005"/>
                    </a:cubicBezTo>
                    <a:cubicBezTo>
                      <a:pt x="248956" y="239307"/>
                      <a:pt x="253264" y="249517"/>
                      <a:pt x="256261" y="259632"/>
                    </a:cubicBezTo>
                    <a:cubicBezTo>
                      <a:pt x="259258" y="269748"/>
                      <a:pt x="260757" y="277241"/>
                      <a:pt x="260757" y="282111"/>
                    </a:cubicBezTo>
                    <a:cubicBezTo>
                      <a:pt x="260757" y="297097"/>
                      <a:pt x="257947" y="309273"/>
                      <a:pt x="252327" y="318640"/>
                    </a:cubicBezTo>
                    <a:cubicBezTo>
                      <a:pt x="246707" y="328006"/>
                      <a:pt x="239402" y="335405"/>
                      <a:pt x="230410" y="340838"/>
                    </a:cubicBezTo>
                    <a:cubicBezTo>
                      <a:pt x="221419" y="346270"/>
                      <a:pt x="211397" y="350017"/>
                      <a:pt x="200345" y="352077"/>
                    </a:cubicBezTo>
                    <a:cubicBezTo>
                      <a:pt x="189292" y="354138"/>
                      <a:pt x="178146" y="355168"/>
                      <a:pt x="166907" y="355168"/>
                    </a:cubicBezTo>
                    <a:cubicBezTo>
                      <a:pt x="156791" y="355168"/>
                      <a:pt x="145739" y="354606"/>
                      <a:pt x="133750" y="353482"/>
                    </a:cubicBezTo>
                    <a:cubicBezTo>
                      <a:pt x="121762" y="352358"/>
                      <a:pt x="109586" y="350485"/>
                      <a:pt x="97222" y="347862"/>
                    </a:cubicBezTo>
                    <a:cubicBezTo>
                      <a:pt x="84859" y="345240"/>
                      <a:pt x="72870" y="341774"/>
                      <a:pt x="61256" y="337466"/>
                    </a:cubicBezTo>
                    <a:cubicBezTo>
                      <a:pt x="49642" y="333157"/>
                      <a:pt x="39245" y="328006"/>
                      <a:pt x="30066" y="322011"/>
                    </a:cubicBezTo>
                    <a:cubicBezTo>
                      <a:pt x="20887" y="316017"/>
                      <a:pt x="13582" y="308805"/>
                      <a:pt x="8149" y="300375"/>
                    </a:cubicBezTo>
                    <a:cubicBezTo>
                      <a:pt x="2717" y="291946"/>
                      <a:pt x="0" y="282486"/>
                      <a:pt x="0" y="271996"/>
                    </a:cubicBezTo>
                    <a:cubicBezTo>
                      <a:pt x="0" y="263379"/>
                      <a:pt x="2248" y="254762"/>
                      <a:pt x="6744" y="246145"/>
                    </a:cubicBezTo>
                    <a:cubicBezTo>
                      <a:pt x="11240" y="237528"/>
                      <a:pt x="16672" y="229005"/>
                      <a:pt x="23041" y="220575"/>
                    </a:cubicBezTo>
                    <a:cubicBezTo>
                      <a:pt x="29411" y="212145"/>
                      <a:pt x="36154" y="203622"/>
                      <a:pt x="43272" y="195005"/>
                    </a:cubicBezTo>
                    <a:cubicBezTo>
                      <a:pt x="50391" y="186388"/>
                      <a:pt x="56573" y="177584"/>
                      <a:pt x="61818" y="168592"/>
                    </a:cubicBezTo>
                    <a:lnTo>
                      <a:pt x="49454" y="162973"/>
                    </a:lnTo>
                    <a:cubicBezTo>
                      <a:pt x="40463" y="158851"/>
                      <a:pt x="32970" y="153606"/>
                      <a:pt x="26975" y="147237"/>
                    </a:cubicBezTo>
                    <a:cubicBezTo>
                      <a:pt x="20981" y="140868"/>
                      <a:pt x="17047" y="132626"/>
                      <a:pt x="15174" y="122510"/>
                    </a:cubicBezTo>
                    <a:lnTo>
                      <a:pt x="14612" y="113519"/>
                    </a:lnTo>
                    <a:cubicBezTo>
                      <a:pt x="14612" y="93288"/>
                      <a:pt x="26601" y="69497"/>
                      <a:pt x="50578" y="42148"/>
                    </a:cubicBezTo>
                    <a:cubicBezTo>
                      <a:pt x="53201" y="39151"/>
                      <a:pt x="56104" y="35310"/>
                      <a:pt x="59289" y="30627"/>
                    </a:cubicBezTo>
                    <a:cubicBezTo>
                      <a:pt x="62473" y="25944"/>
                      <a:pt x="65658" y="21355"/>
                      <a:pt x="68842" y="16859"/>
                    </a:cubicBezTo>
                    <a:cubicBezTo>
                      <a:pt x="72027" y="12363"/>
                      <a:pt x="74931" y="8429"/>
                      <a:pt x="77553" y="5058"/>
                    </a:cubicBezTo>
                    <a:cubicBezTo>
                      <a:pt x="80176" y="1686"/>
                      <a:pt x="82236" y="0"/>
                      <a:pt x="83735" y="0"/>
                    </a:cubicBezTo>
                    <a:close/>
                    <a:moveTo>
                      <a:pt x="158477" y="37090"/>
                    </a:moveTo>
                    <a:cubicBezTo>
                      <a:pt x="152858" y="45332"/>
                      <a:pt x="146769" y="53387"/>
                      <a:pt x="140213" y="61255"/>
                    </a:cubicBezTo>
                    <a:cubicBezTo>
                      <a:pt x="133657" y="69123"/>
                      <a:pt x="127382" y="77084"/>
                      <a:pt x="121387" y="85139"/>
                    </a:cubicBezTo>
                    <a:cubicBezTo>
                      <a:pt x="115393" y="93194"/>
                      <a:pt x="110429" y="101436"/>
                      <a:pt x="106494" y="109866"/>
                    </a:cubicBezTo>
                    <a:cubicBezTo>
                      <a:pt x="102561" y="118295"/>
                      <a:pt x="100594" y="127193"/>
                      <a:pt x="100594" y="136560"/>
                    </a:cubicBezTo>
                    <a:cubicBezTo>
                      <a:pt x="100594" y="146675"/>
                      <a:pt x="103029" y="155854"/>
                      <a:pt x="107900" y="164096"/>
                    </a:cubicBezTo>
                    <a:lnTo>
                      <a:pt x="109586" y="164096"/>
                    </a:lnTo>
                    <a:cubicBezTo>
                      <a:pt x="129817" y="164096"/>
                      <a:pt x="146208" y="157540"/>
                      <a:pt x="158758" y="144427"/>
                    </a:cubicBezTo>
                    <a:cubicBezTo>
                      <a:pt x="171309" y="131315"/>
                      <a:pt x="177584" y="114643"/>
                      <a:pt x="177584" y="94412"/>
                    </a:cubicBezTo>
                    <a:cubicBezTo>
                      <a:pt x="177584" y="73431"/>
                      <a:pt x="171216" y="54324"/>
                      <a:pt x="158477" y="37090"/>
                    </a:cubicBezTo>
                    <a:close/>
                    <a:moveTo>
                      <a:pt x="150048" y="209616"/>
                    </a:moveTo>
                    <a:cubicBezTo>
                      <a:pt x="144428" y="217484"/>
                      <a:pt x="138527" y="225071"/>
                      <a:pt x="132346" y="232376"/>
                    </a:cubicBezTo>
                    <a:cubicBezTo>
                      <a:pt x="126164" y="239682"/>
                      <a:pt x="120451" y="246988"/>
                      <a:pt x="115206" y="254293"/>
                    </a:cubicBezTo>
                    <a:cubicBezTo>
                      <a:pt x="109960" y="261599"/>
                      <a:pt x="105652" y="269186"/>
                      <a:pt x="102280" y="277053"/>
                    </a:cubicBezTo>
                    <a:cubicBezTo>
                      <a:pt x="98908" y="284921"/>
                      <a:pt x="97222" y="293538"/>
                      <a:pt x="97222" y="302904"/>
                    </a:cubicBezTo>
                    <a:cubicBezTo>
                      <a:pt x="97222" y="310772"/>
                      <a:pt x="98908" y="318265"/>
                      <a:pt x="102280" y="325383"/>
                    </a:cubicBezTo>
                    <a:cubicBezTo>
                      <a:pt x="111646" y="325009"/>
                      <a:pt x="120076" y="322948"/>
                      <a:pt x="127569" y="319202"/>
                    </a:cubicBezTo>
                    <a:cubicBezTo>
                      <a:pt x="135062" y="315455"/>
                      <a:pt x="141431" y="310491"/>
                      <a:pt x="146676" y="304309"/>
                    </a:cubicBezTo>
                    <a:cubicBezTo>
                      <a:pt x="151921" y="298128"/>
                      <a:pt x="155948" y="290915"/>
                      <a:pt x="158758" y="282673"/>
                    </a:cubicBezTo>
                    <a:cubicBezTo>
                      <a:pt x="161568" y="274431"/>
                      <a:pt x="162973" y="265814"/>
                      <a:pt x="162973" y="256822"/>
                    </a:cubicBezTo>
                    <a:cubicBezTo>
                      <a:pt x="162973" y="240712"/>
                      <a:pt x="158665" y="224977"/>
                      <a:pt x="150048" y="2096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BD691A4-F43C-4E6C-B1CD-0CA5AC064AB4}"/>
                  </a:ext>
                </a:extLst>
              </p:cNvPr>
              <p:cNvSpPr/>
              <p:nvPr/>
            </p:nvSpPr>
            <p:spPr>
              <a:xfrm>
                <a:off x="6827994" y="922353"/>
                <a:ext cx="350673" cy="327070"/>
              </a:xfrm>
              <a:custGeom>
                <a:avLst/>
                <a:gdLst/>
                <a:ahLst/>
                <a:cxnLst/>
                <a:rect l="l" t="t" r="r" b="b"/>
                <a:pathLst>
                  <a:path w="350673" h="327070">
                    <a:moveTo>
                      <a:pt x="117453" y="0"/>
                    </a:moveTo>
                    <a:lnTo>
                      <a:pt x="122511" y="0"/>
                    </a:lnTo>
                    <a:cubicBezTo>
                      <a:pt x="141993" y="2248"/>
                      <a:pt x="164097" y="8055"/>
                      <a:pt x="188824" y="17422"/>
                    </a:cubicBezTo>
                    <a:cubicBezTo>
                      <a:pt x="212427" y="26413"/>
                      <a:pt x="234157" y="37091"/>
                      <a:pt x="254013" y="49454"/>
                    </a:cubicBezTo>
                    <a:cubicBezTo>
                      <a:pt x="273870" y="61818"/>
                      <a:pt x="290916" y="75773"/>
                      <a:pt x="305153" y="91321"/>
                    </a:cubicBezTo>
                    <a:cubicBezTo>
                      <a:pt x="319389" y="106869"/>
                      <a:pt x="330535" y="123822"/>
                      <a:pt x="338591" y="142180"/>
                    </a:cubicBezTo>
                    <a:cubicBezTo>
                      <a:pt x="346645" y="160538"/>
                      <a:pt x="350673" y="180020"/>
                      <a:pt x="350673" y="200626"/>
                    </a:cubicBezTo>
                    <a:cubicBezTo>
                      <a:pt x="350673" y="217859"/>
                      <a:pt x="348050" y="234157"/>
                      <a:pt x="342805" y="249517"/>
                    </a:cubicBezTo>
                    <a:cubicBezTo>
                      <a:pt x="337560" y="264878"/>
                      <a:pt x="329786" y="278272"/>
                      <a:pt x="319483" y="289699"/>
                    </a:cubicBezTo>
                    <a:cubicBezTo>
                      <a:pt x="309180" y="301125"/>
                      <a:pt x="296443" y="310211"/>
                      <a:pt x="281269" y="316954"/>
                    </a:cubicBezTo>
                    <a:cubicBezTo>
                      <a:pt x="266096" y="323698"/>
                      <a:pt x="248393" y="327070"/>
                      <a:pt x="228162" y="327070"/>
                    </a:cubicBezTo>
                    <a:cubicBezTo>
                      <a:pt x="217297" y="327070"/>
                      <a:pt x="203998" y="325571"/>
                      <a:pt x="188262" y="322574"/>
                    </a:cubicBezTo>
                    <a:cubicBezTo>
                      <a:pt x="172527" y="319577"/>
                      <a:pt x="157260" y="315643"/>
                      <a:pt x="142461" y="310773"/>
                    </a:cubicBezTo>
                    <a:cubicBezTo>
                      <a:pt x="127662" y="305902"/>
                      <a:pt x="115018" y="300282"/>
                      <a:pt x="104528" y="293913"/>
                    </a:cubicBezTo>
                    <a:cubicBezTo>
                      <a:pt x="94038" y="287544"/>
                      <a:pt x="88792" y="280988"/>
                      <a:pt x="88792" y="274244"/>
                    </a:cubicBezTo>
                    <a:cubicBezTo>
                      <a:pt x="88792" y="271247"/>
                      <a:pt x="90572" y="267313"/>
                      <a:pt x="94131" y="262443"/>
                    </a:cubicBezTo>
                    <a:cubicBezTo>
                      <a:pt x="97690" y="257572"/>
                      <a:pt x="101531" y="251578"/>
                      <a:pt x="105652" y="244460"/>
                    </a:cubicBezTo>
                    <a:cubicBezTo>
                      <a:pt x="109773" y="237341"/>
                      <a:pt x="113613" y="229099"/>
                      <a:pt x="117172" y="219733"/>
                    </a:cubicBezTo>
                    <a:cubicBezTo>
                      <a:pt x="120731" y="210366"/>
                      <a:pt x="122511" y="199689"/>
                      <a:pt x="122511" y="187700"/>
                    </a:cubicBezTo>
                    <a:cubicBezTo>
                      <a:pt x="122511" y="156979"/>
                      <a:pt x="111271" y="130941"/>
                      <a:pt x="88792" y="109586"/>
                    </a:cubicBezTo>
                    <a:lnTo>
                      <a:pt x="87107" y="108462"/>
                    </a:lnTo>
                    <a:cubicBezTo>
                      <a:pt x="91602" y="121200"/>
                      <a:pt x="95536" y="132814"/>
                      <a:pt x="98908" y="143304"/>
                    </a:cubicBezTo>
                    <a:cubicBezTo>
                      <a:pt x="102280" y="153794"/>
                      <a:pt x="103966" y="166158"/>
                      <a:pt x="103966" y="180394"/>
                    </a:cubicBezTo>
                    <a:cubicBezTo>
                      <a:pt x="103966" y="183392"/>
                      <a:pt x="103685" y="188075"/>
                      <a:pt x="103123" y="194444"/>
                    </a:cubicBezTo>
                    <a:cubicBezTo>
                      <a:pt x="102561" y="200813"/>
                      <a:pt x="101718" y="207182"/>
                      <a:pt x="100594" y="213551"/>
                    </a:cubicBezTo>
                    <a:cubicBezTo>
                      <a:pt x="99470" y="219920"/>
                      <a:pt x="97972" y="225540"/>
                      <a:pt x="96098" y="230410"/>
                    </a:cubicBezTo>
                    <a:cubicBezTo>
                      <a:pt x="94225" y="235281"/>
                      <a:pt x="91977" y="237716"/>
                      <a:pt x="89355" y="237716"/>
                    </a:cubicBezTo>
                    <a:cubicBezTo>
                      <a:pt x="84110" y="237716"/>
                      <a:pt x="78115" y="236967"/>
                      <a:pt x="71371" y="235468"/>
                    </a:cubicBezTo>
                    <a:cubicBezTo>
                      <a:pt x="64628" y="233969"/>
                      <a:pt x="57884" y="232190"/>
                      <a:pt x="51140" y="230129"/>
                    </a:cubicBezTo>
                    <a:cubicBezTo>
                      <a:pt x="44396" y="228069"/>
                      <a:pt x="38028" y="225821"/>
                      <a:pt x="32033" y="223386"/>
                    </a:cubicBezTo>
                    <a:cubicBezTo>
                      <a:pt x="26039" y="220950"/>
                      <a:pt x="20981" y="218796"/>
                      <a:pt x="16860" y="216923"/>
                    </a:cubicBezTo>
                    <a:lnTo>
                      <a:pt x="8430" y="212989"/>
                    </a:lnTo>
                    <a:cubicBezTo>
                      <a:pt x="14799" y="193133"/>
                      <a:pt x="17983" y="174587"/>
                      <a:pt x="17983" y="157353"/>
                    </a:cubicBezTo>
                    <a:cubicBezTo>
                      <a:pt x="17983" y="133001"/>
                      <a:pt x="11989" y="107900"/>
                      <a:pt x="0" y="82049"/>
                    </a:cubicBezTo>
                    <a:cubicBezTo>
                      <a:pt x="1499" y="80550"/>
                      <a:pt x="9179" y="79801"/>
                      <a:pt x="23041" y="79801"/>
                    </a:cubicBezTo>
                    <a:cubicBezTo>
                      <a:pt x="31658" y="79801"/>
                      <a:pt x="42149" y="80737"/>
                      <a:pt x="54512" y="82611"/>
                    </a:cubicBezTo>
                    <a:cubicBezTo>
                      <a:pt x="66875" y="84484"/>
                      <a:pt x="79988" y="87388"/>
                      <a:pt x="93850" y="91321"/>
                    </a:cubicBezTo>
                    <a:cubicBezTo>
                      <a:pt x="107712" y="95255"/>
                      <a:pt x="121481" y="100594"/>
                      <a:pt x="135155" y="107338"/>
                    </a:cubicBezTo>
                    <a:cubicBezTo>
                      <a:pt x="148830" y="114081"/>
                      <a:pt x="161100" y="122230"/>
                      <a:pt x="171965" y="131784"/>
                    </a:cubicBezTo>
                    <a:cubicBezTo>
                      <a:pt x="182830" y="141337"/>
                      <a:pt x="191634" y="152577"/>
                      <a:pt x="198378" y="165502"/>
                    </a:cubicBezTo>
                    <a:cubicBezTo>
                      <a:pt x="205121" y="178428"/>
                      <a:pt x="208493" y="193320"/>
                      <a:pt x="208493" y="210179"/>
                    </a:cubicBezTo>
                    <a:cubicBezTo>
                      <a:pt x="208493" y="235655"/>
                      <a:pt x="199127" y="260008"/>
                      <a:pt x="180394" y="283236"/>
                    </a:cubicBezTo>
                    <a:cubicBezTo>
                      <a:pt x="176648" y="288106"/>
                      <a:pt x="174774" y="292789"/>
                      <a:pt x="174774" y="297285"/>
                    </a:cubicBezTo>
                    <a:cubicBezTo>
                      <a:pt x="174774" y="296911"/>
                      <a:pt x="175149" y="297847"/>
                      <a:pt x="175899" y="300095"/>
                    </a:cubicBezTo>
                    <a:cubicBezTo>
                      <a:pt x="189761" y="296723"/>
                      <a:pt x="202124" y="291104"/>
                      <a:pt x="212989" y="283236"/>
                    </a:cubicBezTo>
                    <a:cubicBezTo>
                      <a:pt x="223854" y="275368"/>
                      <a:pt x="233127" y="266002"/>
                      <a:pt x="240806" y="255137"/>
                    </a:cubicBezTo>
                    <a:cubicBezTo>
                      <a:pt x="248487" y="244272"/>
                      <a:pt x="254294" y="232283"/>
                      <a:pt x="258228" y="219171"/>
                    </a:cubicBezTo>
                    <a:cubicBezTo>
                      <a:pt x="262162" y="206058"/>
                      <a:pt x="264129" y="192571"/>
                      <a:pt x="264129" y="178709"/>
                    </a:cubicBezTo>
                    <a:cubicBezTo>
                      <a:pt x="264129" y="159227"/>
                      <a:pt x="260757" y="140775"/>
                      <a:pt x="254013" y="123354"/>
                    </a:cubicBezTo>
                    <a:cubicBezTo>
                      <a:pt x="247269" y="105933"/>
                      <a:pt x="237810" y="89916"/>
                      <a:pt x="225634" y="75305"/>
                    </a:cubicBezTo>
                    <a:cubicBezTo>
                      <a:pt x="213458" y="60694"/>
                      <a:pt x="198940" y="47675"/>
                      <a:pt x="182080" y="36248"/>
                    </a:cubicBezTo>
                    <a:cubicBezTo>
                      <a:pt x="165221" y="24821"/>
                      <a:pt x="146676" y="15174"/>
                      <a:pt x="126445" y="7306"/>
                    </a:cubicBezTo>
                    <a:lnTo>
                      <a:pt x="120263" y="5058"/>
                    </a:lnTo>
                    <a:cubicBezTo>
                      <a:pt x="116516" y="3560"/>
                      <a:pt x="114643" y="2248"/>
                      <a:pt x="114643" y="1124"/>
                    </a:cubicBezTo>
                    <a:cubicBezTo>
                      <a:pt x="115393" y="375"/>
                      <a:pt x="116329" y="0"/>
                      <a:pt x="1174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2AA1702-9F26-4216-8C50-4BE94418628F}"/>
                  </a:ext>
                </a:extLst>
              </p:cNvPr>
              <p:cNvSpPr/>
              <p:nvPr/>
            </p:nvSpPr>
            <p:spPr>
              <a:xfrm>
                <a:off x="10171382" y="947081"/>
                <a:ext cx="114644" cy="305715"/>
              </a:xfrm>
              <a:custGeom>
                <a:avLst/>
                <a:gdLst/>
                <a:ahLst/>
                <a:cxnLst/>
                <a:rect l="l" t="t" r="r" b="b"/>
                <a:pathLst>
                  <a:path w="114644" h="305715">
                    <a:moveTo>
                      <a:pt x="2249" y="0"/>
                    </a:moveTo>
                    <a:lnTo>
                      <a:pt x="10678" y="562"/>
                    </a:lnTo>
                    <a:cubicBezTo>
                      <a:pt x="23042" y="2436"/>
                      <a:pt x="35405" y="4777"/>
                      <a:pt x="47769" y="7587"/>
                    </a:cubicBezTo>
                    <a:cubicBezTo>
                      <a:pt x="60132" y="10397"/>
                      <a:pt x="71278" y="13394"/>
                      <a:pt x="81206" y="16579"/>
                    </a:cubicBezTo>
                    <a:cubicBezTo>
                      <a:pt x="91134" y="19763"/>
                      <a:pt x="99189" y="22667"/>
                      <a:pt x="105371" y="25289"/>
                    </a:cubicBezTo>
                    <a:cubicBezTo>
                      <a:pt x="111552" y="27912"/>
                      <a:pt x="114644" y="29972"/>
                      <a:pt x="114644" y="31471"/>
                    </a:cubicBezTo>
                    <a:lnTo>
                      <a:pt x="114644" y="304591"/>
                    </a:lnTo>
                    <a:cubicBezTo>
                      <a:pt x="114644" y="305340"/>
                      <a:pt x="113707" y="305715"/>
                      <a:pt x="111834" y="305715"/>
                    </a:cubicBezTo>
                    <a:cubicBezTo>
                      <a:pt x="111834" y="305715"/>
                      <a:pt x="109117" y="305246"/>
                      <a:pt x="103685" y="304310"/>
                    </a:cubicBezTo>
                    <a:cubicBezTo>
                      <a:pt x="98253" y="303373"/>
                      <a:pt x="91322" y="302062"/>
                      <a:pt x="82892" y="300376"/>
                    </a:cubicBezTo>
                    <a:cubicBezTo>
                      <a:pt x="74462" y="298690"/>
                      <a:pt x="65470" y="296817"/>
                      <a:pt x="55917" y="294756"/>
                    </a:cubicBezTo>
                    <a:cubicBezTo>
                      <a:pt x="46363" y="292696"/>
                      <a:pt x="37372" y="290541"/>
                      <a:pt x="28942" y="288294"/>
                    </a:cubicBezTo>
                    <a:cubicBezTo>
                      <a:pt x="20513" y="286046"/>
                      <a:pt x="13582" y="283610"/>
                      <a:pt x="8149" y="280988"/>
                    </a:cubicBezTo>
                    <a:cubicBezTo>
                      <a:pt x="2717" y="278365"/>
                      <a:pt x="0" y="275930"/>
                      <a:pt x="0" y="273682"/>
                    </a:cubicBezTo>
                    <a:cubicBezTo>
                      <a:pt x="0" y="91228"/>
                      <a:pt x="750" y="0"/>
                      <a:pt x="2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4226CC7-1571-4043-A635-A70AF8603FF6}"/>
                  </a:ext>
                </a:extLst>
              </p:cNvPr>
              <p:cNvSpPr/>
              <p:nvPr/>
            </p:nvSpPr>
            <p:spPr>
              <a:xfrm>
                <a:off x="5580639" y="1217390"/>
                <a:ext cx="153981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153981" h="104528">
                    <a:moveTo>
                      <a:pt x="3372" y="0"/>
                    </a:moveTo>
                    <a:cubicBezTo>
                      <a:pt x="9741" y="0"/>
                      <a:pt x="21542" y="2061"/>
                      <a:pt x="38776" y="6182"/>
                    </a:cubicBezTo>
                    <a:lnTo>
                      <a:pt x="43272" y="6744"/>
                    </a:lnTo>
                    <a:cubicBezTo>
                      <a:pt x="50765" y="8617"/>
                      <a:pt x="58071" y="10584"/>
                      <a:pt x="65189" y="12645"/>
                    </a:cubicBezTo>
                    <a:cubicBezTo>
                      <a:pt x="72307" y="14705"/>
                      <a:pt x="79613" y="16860"/>
                      <a:pt x="87106" y="19108"/>
                    </a:cubicBezTo>
                    <a:lnTo>
                      <a:pt x="91602" y="20793"/>
                    </a:lnTo>
                    <a:cubicBezTo>
                      <a:pt x="100968" y="24165"/>
                      <a:pt x="109117" y="28755"/>
                      <a:pt x="116048" y="34562"/>
                    </a:cubicBezTo>
                    <a:cubicBezTo>
                      <a:pt x="122979" y="40369"/>
                      <a:pt x="128973" y="47019"/>
                      <a:pt x="134031" y="54512"/>
                    </a:cubicBezTo>
                    <a:cubicBezTo>
                      <a:pt x="139089" y="62005"/>
                      <a:pt x="143210" y="69966"/>
                      <a:pt x="146394" y="78396"/>
                    </a:cubicBezTo>
                    <a:cubicBezTo>
                      <a:pt x="149579" y="86826"/>
                      <a:pt x="152108" y="95349"/>
                      <a:pt x="153981" y="103966"/>
                    </a:cubicBezTo>
                    <a:cubicBezTo>
                      <a:pt x="153981" y="104340"/>
                      <a:pt x="153232" y="104528"/>
                      <a:pt x="151733" y="104528"/>
                    </a:cubicBezTo>
                    <a:cubicBezTo>
                      <a:pt x="150235" y="104528"/>
                      <a:pt x="148549" y="104434"/>
                      <a:pt x="146675" y="104247"/>
                    </a:cubicBezTo>
                    <a:cubicBezTo>
                      <a:pt x="144802" y="104059"/>
                      <a:pt x="142367" y="103778"/>
                      <a:pt x="139370" y="103404"/>
                    </a:cubicBezTo>
                    <a:lnTo>
                      <a:pt x="135998" y="103404"/>
                    </a:lnTo>
                    <a:cubicBezTo>
                      <a:pt x="106401" y="97784"/>
                      <a:pt x="79238" y="90478"/>
                      <a:pt x="54511" y="81487"/>
                    </a:cubicBezTo>
                    <a:lnTo>
                      <a:pt x="48892" y="79239"/>
                    </a:lnTo>
                    <a:cubicBezTo>
                      <a:pt x="43272" y="77366"/>
                      <a:pt x="40088" y="75305"/>
                      <a:pt x="39338" y="73057"/>
                    </a:cubicBezTo>
                    <a:cubicBezTo>
                      <a:pt x="33718" y="46457"/>
                      <a:pt x="20980" y="23229"/>
                      <a:pt x="1124" y="3372"/>
                    </a:cubicBezTo>
                    <a:cubicBezTo>
                      <a:pt x="375" y="2623"/>
                      <a:pt x="0" y="1874"/>
                      <a:pt x="0" y="1124"/>
                    </a:cubicBezTo>
                    <a:cubicBezTo>
                      <a:pt x="0" y="375"/>
                      <a:pt x="1124" y="0"/>
                      <a:pt x="33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A0D9A2D-D396-4B38-9B90-CDCD83A9B036}"/>
                  </a:ext>
                </a:extLst>
              </p:cNvPr>
              <p:cNvSpPr/>
              <p:nvPr/>
            </p:nvSpPr>
            <p:spPr>
              <a:xfrm>
                <a:off x="6023835" y="1258416"/>
                <a:ext cx="153744" cy="104527"/>
              </a:xfrm>
              <a:custGeom>
                <a:avLst/>
                <a:gdLst/>
                <a:ahLst/>
                <a:cxnLst/>
                <a:rect l="l" t="t" r="r" b="b"/>
                <a:pathLst>
                  <a:path w="153744" h="104527">
                    <a:moveTo>
                      <a:pt x="3372" y="0"/>
                    </a:moveTo>
                    <a:cubicBezTo>
                      <a:pt x="13815" y="0"/>
                      <a:pt x="25191" y="1498"/>
                      <a:pt x="37498" y="4495"/>
                    </a:cubicBezTo>
                    <a:cubicBezTo>
                      <a:pt x="49806" y="7493"/>
                      <a:pt x="61393" y="10864"/>
                      <a:pt x="72258" y="14611"/>
                    </a:cubicBezTo>
                    <a:cubicBezTo>
                      <a:pt x="83122" y="18357"/>
                      <a:pt x="92301" y="21729"/>
                      <a:pt x="99794" y="24726"/>
                    </a:cubicBezTo>
                    <a:cubicBezTo>
                      <a:pt x="107287" y="27724"/>
                      <a:pt x="111408" y="29410"/>
                      <a:pt x="112158" y="29784"/>
                    </a:cubicBezTo>
                    <a:cubicBezTo>
                      <a:pt x="133513" y="50015"/>
                      <a:pt x="147375" y="74555"/>
                      <a:pt x="153744" y="103403"/>
                    </a:cubicBezTo>
                    <a:cubicBezTo>
                      <a:pt x="153744" y="104152"/>
                      <a:pt x="152994" y="104527"/>
                      <a:pt x="151496" y="104527"/>
                    </a:cubicBezTo>
                    <a:lnTo>
                      <a:pt x="145314" y="103965"/>
                    </a:lnTo>
                    <a:cubicBezTo>
                      <a:pt x="129579" y="102466"/>
                      <a:pt x="114031" y="99656"/>
                      <a:pt x="98670" y="95535"/>
                    </a:cubicBezTo>
                    <a:cubicBezTo>
                      <a:pt x="83310" y="91414"/>
                      <a:pt x="68511" y="86544"/>
                      <a:pt x="54274" y="80924"/>
                    </a:cubicBezTo>
                    <a:lnTo>
                      <a:pt x="48655" y="79238"/>
                    </a:lnTo>
                    <a:cubicBezTo>
                      <a:pt x="43064" y="77365"/>
                      <a:pt x="39897" y="75304"/>
                      <a:pt x="39154" y="73056"/>
                    </a:cubicBezTo>
                    <a:cubicBezTo>
                      <a:pt x="33563" y="46456"/>
                      <a:pt x="20887" y="23228"/>
                      <a:pt x="1124" y="3371"/>
                    </a:cubicBezTo>
                    <a:cubicBezTo>
                      <a:pt x="374" y="2622"/>
                      <a:pt x="0" y="1873"/>
                      <a:pt x="0" y="1123"/>
                    </a:cubicBezTo>
                    <a:cubicBezTo>
                      <a:pt x="0" y="374"/>
                      <a:pt x="1124" y="0"/>
                      <a:pt x="33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5410911-1792-4A33-B230-0CDD558CBF71}"/>
                  </a:ext>
                </a:extLst>
              </p:cNvPr>
              <p:cNvSpPr/>
              <p:nvPr/>
            </p:nvSpPr>
            <p:spPr>
              <a:xfrm>
                <a:off x="8030230" y="954948"/>
                <a:ext cx="153980" cy="94412"/>
              </a:xfrm>
              <a:custGeom>
                <a:avLst/>
                <a:gdLst/>
                <a:ahLst/>
                <a:cxnLst/>
                <a:rect l="l" t="t" r="r" b="b"/>
                <a:pathLst>
                  <a:path w="153980" h="94412">
                    <a:moveTo>
                      <a:pt x="2247" y="0"/>
                    </a:moveTo>
                    <a:lnTo>
                      <a:pt x="129816" y="0"/>
                    </a:lnTo>
                    <a:cubicBezTo>
                      <a:pt x="145926" y="16110"/>
                      <a:pt x="153980" y="32969"/>
                      <a:pt x="153980" y="50578"/>
                    </a:cubicBezTo>
                    <a:cubicBezTo>
                      <a:pt x="153980" y="67437"/>
                      <a:pt x="147237" y="82048"/>
                      <a:pt x="133750" y="94412"/>
                    </a:cubicBezTo>
                    <a:cubicBezTo>
                      <a:pt x="114642" y="81674"/>
                      <a:pt x="96285" y="68467"/>
                      <a:pt x="78676" y="54793"/>
                    </a:cubicBezTo>
                    <a:cubicBezTo>
                      <a:pt x="61068" y="41118"/>
                      <a:pt x="43271" y="27162"/>
                      <a:pt x="25288" y="12925"/>
                    </a:cubicBezTo>
                    <a:cubicBezTo>
                      <a:pt x="20793" y="9179"/>
                      <a:pt x="13862" y="5994"/>
                      <a:pt x="4495" y="3372"/>
                    </a:cubicBezTo>
                    <a:lnTo>
                      <a:pt x="0" y="2248"/>
                    </a:lnTo>
                    <a:lnTo>
                      <a:pt x="22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5ABE09C-BB3D-4E9E-9A8A-DDB073EAAC32}"/>
                  </a:ext>
                </a:extLst>
              </p:cNvPr>
              <p:cNvSpPr/>
              <p:nvPr/>
            </p:nvSpPr>
            <p:spPr>
              <a:xfrm>
                <a:off x="9186785" y="1297753"/>
                <a:ext cx="46643" cy="75866"/>
              </a:xfrm>
              <a:custGeom>
                <a:avLst/>
                <a:gdLst/>
                <a:ahLst/>
                <a:cxnLst/>
                <a:rect l="l" t="t" r="r" b="b"/>
                <a:pathLst>
                  <a:path w="46643" h="75866">
                    <a:moveTo>
                      <a:pt x="46643" y="0"/>
                    </a:moveTo>
                    <a:cubicBezTo>
                      <a:pt x="41024" y="15735"/>
                      <a:pt x="34280" y="30159"/>
                      <a:pt x="26412" y="43272"/>
                    </a:cubicBezTo>
                    <a:cubicBezTo>
                      <a:pt x="18544" y="56385"/>
                      <a:pt x="9740" y="67250"/>
                      <a:pt x="0" y="75866"/>
                    </a:cubicBezTo>
                    <a:lnTo>
                      <a:pt x="0" y="69123"/>
                    </a:lnTo>
                    <a:cubicBezTo>
                      <a:pt x="0" y="26038"/>
                      <a:pt x="15547" y="2997"/>
                      <a:pt x="466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E1157C2-C53A-43EA-80FE-3D90DF751F74}"/>
                </a:ext>
              </a:extLst>
            </p:cNvPr>
            <p:cNvSpPr/>
            <p:nvPr/>
          </p:nvSpPr>
          <p:spPr>
            <a:xfrm>
              <a:off x="4358927" y="886949"/>
              <a:ext cx="101834" cy="410804"/>
            </a:xfrm>
            <a:custGeom>
              <a:avLst/>
              <a:gdLst>
                <a:gd name="connsiteX0" fmla="*/ 94129 w 712939"/>
                <a:gd name="connsiteY0" fmla="*/ 0 h 1667435"/>
                <a:gd name="connsiteX1" fmla="*/ 80682 w 712939"/>
                <a:gd name="connsiteY1" fmla="*/ 457200 h 1667435"/>
                <a:gd name="connsiteX2" fmla="*/ 712694 w 712939"/>
                <a:gd name="connsiteY2" fmla="*/ 954741 h 1667435"/>
                <a:gd name="connsiteX3" fmla="*/ 0 w 712939"/>
                <a:gd name="connsiteY3" fmla="*/ 1667435 h 166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939" h="1667435">
                  <a:moveTo>
                    <a:pt x="94129" y="0"/>
                  </a:moveTo>
                  <a:cubicBezTo>
                    <a:pt x="35858" y="149038"/>
                    <a:pt x="-22412" y="298077"/>
                    <a:pt x="80682" y="457200"/>
                  </a:cubicBezTo>
                  <a:cubicBezTo>
                    <a:pt x="183776" y="616324"/>
                    <a:pt x="726141" y="753035"/>
                    <a:pt x="712694" y="954741"/>
                  </a:cubicBezTo>
                  <a:cubicBezTo>
                    <a:pt x="699247" y="1156447"/>
                    <a:pt x="0" y="1667435"/>
                    <a:pt x="0" y="1667435"/>
                  </a:cubicBezTo>
                </a:path>
              </a:pathLst>
            </a:custGeom>
            <a:noFill/>
            <a:ln w="76200">
              <a:solidFill>
                <a:srgbClr val="136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0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0" y="1471501"/>
            <a:ext cx="1831443" cy="188414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12867" y="381000"/>
            <a:ext cx="2044149" cy="1487847"/>
            <a:chOff x="7107030" y="1056295"/>
            <a:chExt cx="2044149" cy="1487847"/>
          </a:xfrm>
        </p:grpSpPr>
        <p:sp>
          <p:nvSpPr>
            <p:cNvPr id="3" name="Oval 2"/>
            <p:cNvSpPr/>
            <p:nvPr/>
          </p:nvSpPr>
          <p:spPr>
            <a:xfrm>
              <a:off x="7107030" y="1056295"/>
              <a:ext cx="1932520" cy="1487847"/>
            </a:xfrm>
            <a:prstGeom prst="ellipse">
              <a:avLst/>
            </a:prstGeom>
            <a:no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07030" y="1438399"/>
              <a:ext cx="20441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007BC77-591B-42C9-BA84-5451CFFE0EF9}"/>
              </a:ext>
            </a:extLst>
          </p:cNvPr>
          <p:cNvSpPr txBox="1"/>
          <p:nvPr/>
        </p:nvSpPr>
        <p:spPr>
          <a:xfrm>
            <a:off x="4039186" y="2073747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4928E"/>
                </a:solidFill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24928E"/>
                </a:solidFill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rgbClr val="24928E"/>
                </a:solidFill>
                <a:cs typeface="NikoshBAN" panose="02000000000000000000" pitchFamily="2" charset="0"/>
              </a:rPr>
              <a:t>স্যাগুলো</a:t>
            </a:r>
            <a:r>
              <a:rPr lang="en-US" sz="4000" b="1" dirty="0">
                <a:solidFill>
                  <a:srgbClr val="24928E"/>
                </a:solidFill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24928E"/>
                </a:solidFill>
                <a:cs typeface="NikoshBAN" panose="02000000000000000000" pitchFamily="2" charset="0"/>
              </a:rPr>
              <a:t>সমাধান</a:t>
            </a:r>
            <a:r>
              <a:rPr lang="en-US" sz="4000" b="1" dirty="0">
                <a:solidFill>
                  <a:srgbClr val="24928E"/>
                </a:solidFill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24928E"/>
                </a:solidFill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24928E"/>
                </a:solidFill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415EA6-1F27-4EB1-A058-EA0E9B4748FF}"/>
              </a:ext>
            </a:extLst>
          </p:cNvPr>
          <p:cNvGrpSpPr/>
          <p:nvPr/>
        </p:nvGrpSpPr>
        <p:grpSpPr>
          <a:xfrm>
            <a:off x="3373402" y="3010613"/>
            <a:ext cx="2438349" cy="1111148"/>
            <a:chOff x="1747388" y="1963402"/>
            <a:chExt cx="2438349" cy="111114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C948FE-85D3-44CA-9026-3876630AEAD7}"/>
                </a:ext>
              </a:extLst>
            </p:cNvPr>
            <p:cNvGrpSpPr/>
            <p:nvPr/>
          </p:nvGrpSpPr>
          <p:grpSpPr>
            <a:xfrm>
              <a:off x="2514600" y="1963402"/>
              <a:ext cx="1671137" cy="1111148"/>
              <a:chOff x="3048000" y="2383230"/>
              <a:chExt cx="1671137" cy="111114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74C985E-4644-40A8-B836-0199A46D1A1B}"/>
                  </a:ext>
                </a:extLst>
              </p:cNvPr>
              <p:cNvGrpSpPr/>
              <p:nvPr/>
            </p:nvGrpSpPr>
            <p:grpSpPr>
              <a:xfrm>
                <a:off x="3048000" y="2383230"/>
                <a:ext cx="660121" cy="1111148"/>
                <a:chOff x="2018848" y="3716002"/>
                <a:chExt cx="660121" cy="1111148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C6F5912-CE25-4142-ABF6-B42EC7B1FF6C}"/>
                    </a:ext>
                  </a:extLst>
                </p:cNvPr>
                <p:cNvSpPr txBox="1"/>
                <p:nvPr/>
              </p:nvSpPr>
              <p:spPr>
                <a:xfrm>
                  <a:off x="2201766" y="3716002"/>
                  <a:ext cx="3690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876864A-C03E-4546-B52D-6D275321FF93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537D91E-8285-454E-B442-A2A68B95A97E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B1523E-94EA-4E7C-B029-EC23F6B1AC5A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DBDF8A-5725-4EF7-A575-D282D681F815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F91AE8-91F5-49FC-8485-62A473F53377}"/>
                </a:ext>
              </a:extLst>
            </p:cNvPr>
            <p:cNvSpPr txBox="1"/>
            <p:nvPr/>
          </p:nvSpPr>
          <p:spPr>
            <a:xfrm>
              <a:off x="1747388" y="2197386"/>
              <a:ext cx="577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F632A9-6570-456E-BE01-E06B7828950D}"/>
              </a:ext>
            </a:extLst>
          </p:cNvPr>
          <p:cNvGrpSpPr/>
          <p:nvPr/>
        </p:nvGrpSpPr>
        <p:grpSpPr>
          <a:xfrm>
            <a:off x="6284208" y="2974242"/>
            <a:ext cx="2483233" cy="1147519"/>
            <a:chOff x="1747388" y="1927031"/>
            <a:chExt cx="2483233" cy="114751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CABF495-C3A2-434C-8B5A-003E61E7D93A}"/>
                </a:ext>
              </a:extLst>
            </p:cNvPr>
            <p:cNvGrpSpPr/>
            <p:nvPr/>
          </p:nvGrpSpPr>
          <p:grpSpPr>
            <a:xfrm>
              <a:off x="2514600" y="1927031"/>
              <a:ext cx="1716021" cy="1147519"/>
              <a:chOff x="3048000" y="2346859"/>
              <a:chExt cx="1716021" cy="114751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EF384A2-3E65-4E2E-ADFB-EA114422B8FC}"/>
                  </a:ext>
                </a:extLst>
              </p:cNvPr>
              <p:cNvGrpSpPr/>
              <p:nvPr/>
            </p:nvGrpSpPr>
            <p:grpSpPr>
              <a:xfrm>
                <a:off x="3048000" y="2346859"/>
                <a:ext cx="660121" cy="1147519"/>
                <a:chOff x="2018848" y="3679631"/>
                <a:chExt cx="660121" cy="1147519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D2DE3B8-763C-4A58-B8FC-6374DB24B59C}"/>
                    </a:ext>
                  </a:extLst>
                </p:cNvPr>
                <p:cNvSpPr txBox="1"/>
                <p:nvPr/>
              </p:nvSpPr>
              <p:spPr>
                <a:xfrm>
                  <a:off x="2145413" y="3679631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DD51AE5-91BA-4C6C-9973-FF98C2DFA958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593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1D98234-A546-4F84-BAD7-10DF2F0047FC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A4F9D73-EF35-4684-B923-74DA34B4D6BF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1BE69C6-1DC5-452E-A1A8-197F5F3F69F8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A8387C-0F75-4B8A-B04F-89340CB36DC0}"/>
                </a:ext>
              </a:extLst>
            </p:cNvPr>
            <p:cNvSpPr txBox="1"/>
            <p:nvPr/>
          </p:nvSpPr>
          <p:spPr>
            <a:xfrm>
              <a:off x="1747388" y="2197386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499B54-E73F-4257-8EE8-BE1256F0BA1E}"/>
              </a:ext>
            </a:extLst>
          </p:cNvPr>
          <p:cNvGrpSpPr/>
          <p:nvPr/>
        </p:nvGrpSpPr>
        <p:grpSpPr>
          <a:xfrm>
            <a:off x="3373402" y="4883033"/>
            <a:ext cx="2478425" cy="1169550"/>
            <a:chOff x="1747388" y="1905000"/>
            <a:chExt cx="2478425" cy="116955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74E51D-C147-4139-B3FC-F09A685DFB6E}"/>
                </a:ext>
              </a:extLst>
            </p:cNvPr>
            <p:cNvGrpSpPr/>
            <p:nvPr/>
          </p:nvGrpSpPr>
          <p:grpSpPr>
            <a:xfrm>
              <a:off x="2514600" y="1905000"/>
              <a:ext cx="1711213" cy="1169550"/>
              <a:chOff x="3048000" y="2324828"/>
              <a:chExt cx="1711213" cy="116955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071EDA5E-D9EE-40FD-90D4-F9DE07587DA2}"/>
                  </a:ext>
                </a:extLst>
              </p:cNvPr>
              <p:cNvGrpSpPr/>
              <p:nvPr/>
            </p:nvGrpSpPr>
            <p:grpSpPr>
              <a:xfrm>
                <a:off x="3048000" y="2324828"/>
                <a:ext cx="660121" cy="1169550"/>
                <a:chOff x="2018848" y="3657600"/>
                <a:chExt cx="660121" cy="1169550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59CE546-7688-4A35-B1C1-A4F1BE220A20}"/>
                    </a:ext>
                  </a:extLst>
                </p:cNvPr>
                <p:cNvSpPr txBox="1"/>
                <p:nvPr/>
              </p:nvSpPr>
              <p:spPr>
                <a:xfrm>
                  <a:off x="2201597" y="3657600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F6BDF13-92B5-4E41-9110-EA768F953538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7542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8DD5AFB3-362F-4219-A533-28735492C798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7E72AE-89DC-485B-9138-8601DB9BBC2E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2463C06-7090-43AA-8DD2-9275A7B3A751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CF75F58-16A8-492D-9F4C-0F3EC440A065}"/>
                </a:ext>
              </a:extLst>
            </p:cNvPr>
            <p:cNvSpPr txBox="1"/>
            <p:nvPr/>
          </p:nvSpPr>
          <p:spPr>
            <a:xfrm>
              <a:off x="1747388" y="2197386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(৩)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E603CB6-2614-493D-9DDC-263993E1DCC5}"/>
              </a:ext>
            </a:extLst>
          </p:cNvPr>
          <p:cNvGrpSpPr/>
          <p:nvPr/>
        </p:nvGrpSpPr>
        <p:grpSpPr>
          <a:xfrm>
            <a:off x="6284207" y="4883033"/>
            <a:ext cx="2621092" cy="1169550"/>
            <a:chOff x="1747388" y="1905000"/>
            <a:chExt cx="2621092" cy="116955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D3C8837-FFB4-4483-8492-C336E364454C}"/>
                </a:ext>
              </a:extLst>
            </p:cNvPr>
            <p:cNvGrpSpPr/>
            <p:nvPr/>
          </p:nvGrpSpPr>
          <p:grpSpPr>
            <a:xfrm>
              <a:off x="2514600" y="1905000"/>
              <a:ext cx="1853880" cy="1169550"/>
              <a:chOff x="3048000" y="2324828"/>
              <a:chExt cx="1853880" cy="116955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008D09B-AFE8-4C11-A8F4-CF466964098D}"/>
                  </a:ext>
                </a:extLst>
              </p:cNvPr>
              <p:cNvGrpSpPr/>
              <p:nvPr/>
            </p:nvGrpSpPr>
            <p:grpSpPr>
              <a:xfrm>
                <a:off x="3048000" y="2324828"/>
                <a:ext cx="660121" cy="1169550"/>
                <a:chOff x="2018848" y="3657600"/>
                <a:chExt cx="660121" cy="1169550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B157714-82A8-4C9B-AD77-B14C4B002FEC}"/>
                    </a:ext>
                  </a:extLst>
                </p:cNvPr>
                <p:cNvSpPr txBox="1"/>
                <p:nvPr/>
              </p:nvSpPr>
              <p:spPr>
                <a:xfrm>
                  <a:off x="2188694" y="3657600"/>
                  <a:ext cx="3770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443F0B0-1E44-423F-AA10-AAFB07B7447D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09F4D31-2D2D-41AF-838E-00AF0ED1AF49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038BD18-37D7-4996-AE5C-76952E92AF89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038276B-D625-437D-A2DF-C729320A72EC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CC0D94A-4AFC-4732-8F2C-739972DCAA7B}"/>
                </a:ext>
              </a:extLst>
            </p:cNvPr>
            <p:cNvSpPr txBox="1"/>
            <p:nvPr/>
          </p:nvSpPr>
          <p:spPr>
            <a:xfrm>
              <a:off x="1747388" y="2197386"/>
              <a:ext cx="58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(৪)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039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882">
        <p14:prism isInverted="1"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3D96BB-B8AB-42DA-99BB-6BB89549DADC}"/>
              </a:ext>
            </a:extLst>
          </p:cNvPr>
          <p:cNvGrpSpPr/>
          <p:nvPr/>
        </p:nvGrpSpPr>
        <p:grpSpPr>
          <a:xfrm>
            <a:off x="577971" y="3054343"/>
            <a:ext cx="1811118" cy="1088574"/>
            <a:chOff x="3985180" y="1900283"/>
            <a:chExt cx="1811118" cy="108857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449E5A-0D89-40CF-BA55-8D9BDDBA62D9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3B784E-6411-4FD9-85B8-AC89B6895C69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F587B18-6C31-4D17-A91A-6700B5BE6FEA}"/>
                  </a:ext>
                </a:extLst>
              </p:cNvPr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ACCC8A9-17C9-4BF4-B908-8301DC4A778F}"/>
                    </a:ext>
                  </a:extLst>
                </p:cNvPr>
                <p:cNvSpPr txBox="1"/>
                <p:nvPr/>
              </p:nvSpPr>
              <p:spPr>
                <a:xfrm>
                  <a:off x="2419732" y="3666522"/>
                  <a:ext cx="3690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5B88D1B-9B61-4686-AD7A-C8B9C5F6DFA3}"/>
                    </a:ext>
                  </a:extLst>
                </p:cNvPr>
                <p:cNvSpPr txBox="1"/>
                <p:nvPr/>
              </p:nvSpPr>
              <p:spPr>
                <a:xfrm>
                  <a:off x="2181445" y="4170321"/>
                  <a:ext cx="64793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৩×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D1C58F6-3B10-4EF1-AE40-AE1F9454DC09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439562C-D3EC-444C-9C2B-650C18E772DE}"/>
                  </a:ext>
                </a:extLst>
              </p:cNvPr>
              <p:cNvSpPr txBox="1"/>
              <p:nvPr/>
            </p:nvSpPr>
            <p:spPr>
              <a:xfrm>
                <a:off x="3718857" y="2827902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3AF82F-454B-43B4-ADDE-B35ACA8E5D83}"/>
              </a:ext>
            </a:extLst>
          </p:cNvPr>
          <p:cNvCxnSpPr/>
          <p:nvPr/>
        </p:nvCxnSpPr>
        <p:spPr>
          <a:xfrm flipH="1">
            <a:off x="1259499" y="3224468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F475BF-A2AE-41B1-9BAB-20093644DDCC}"/>
              </a:ext>
            </a:extLst>
          </p:cNvPr>
          <p:cNvCxnSpPr/>
          <p:nvPr/>
        </p:nvCxnSpPr>
        <p:spPr>
          <a:xfrm flipH="1">
            <a:off x="1668036" y="3662677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0A02B7-ACA9-407B-966F-9900A5C43CAC}"/>
              </a:ext>
            </a:extLst>
          </p:cNvPr>
          <p:cNvSpPr txBox="1"/>
          <p:nvPr/>
        </p:nvSpPr>
        <p:spPr>
          <a:xfrm>
            <a:off x="1700033" y="3923757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182501-572D-44E7-9B24-24AA4988A582}"/>
              </a:ext>
            </a:extLst>
          </p:cNvPr>
          <p:cNvGrpSpPr/>
          <p:nvPr/>
        </p:nvGrpSpPr>
        <p:grpSpPr>
          <a:xfrm>
            <a:off x="577971" y="4585325"/>
            <a:ext cx="1811118" cy="1129675"/>
            <a:chOff x="3985180" y="1900283"/>
            <a:chExt cx="1811118" cy="112967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C50E5-4B6C-405C-9DFD-A9CF5CA42212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415228-1824-4E9A-8061-C00343AB4251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7E0F40-4D14-481E-A38C-FC3949FC225E}"/>
                  </a:ext>
                </a:extLst>
              </p:cNvPr>
              <p:cNvSpPr txBox="1"/>
              <p:nvPr/>
            </p:nvSpPr>
            <p:spPr>
              <a:xfrm>
                <a:off x="2419732" y="3666522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248BC1-51E6-401B-AE14-BC534CCB788A}"/>
                  </a:ext>
                </a:extLst>
              </p:cNvPr>
              <p:cNvSpPr txBox="1"/>
              <p:nvPr/>
            </p:nvSpPr>
            <p:spPr>
              <a:xfrm>
                <a:off x="2408198" y="421142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3C33E2A-551C-4B07-A080-1639F75FC936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2298B51-E214-44A0-9FBB-7DE1CCF2C311}"/>
              </a:ext>
            </a:extLst>
          </p:cNvPr>
          <p:cNvSpPr txBox="1"/>
          <p:nvPr/>
        </p:nvSpPr>
        <p:spPr>
          <a:xfrm>
            <a:off x="1400955" y="2629844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51F061-D689-4D52-91FE-3E23AB66B7CF}"/>
              </a:ext>
            </a:extLst>
          </p:cNvPr>
          <p:cNvGrpSpPr/>
          <p:nvPr/>
        </p:nvGrpSpPr>
        <p:grpSpPr>
          <a:xfrm>
            <a:off x="3611076" y="2977550"/>
            <a:ext cx="1811118" cy="1088574"/>
            <a:chOff x="3985180" y="1900283"/>
            <a:chExt cx="1811118" cy="108857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0D2A74-F1D2-4CF7-9C1F-993F5676D6B9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9F128C2-BFCE-4256-9A58-13C0D5A38A9B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635422F-6CE2-4AF2-867F-363463C70936}"/>
                  </a:ext>
                </a:extLst>
              </p:cNvPr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CA2464B-D8C8-4C6B-AA18-FE6E7535AE96}"/>
                    </a:ext>
                  </a:extLst>
                </p:cNvPr>
                <p:cNvSpPr txBox="1"/>
                <p:nvPr/>
              </p:nvSpPr>
              <p:spPr>
                <a:xfrm>
                  <a:off x="2419732" y="3666522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BD8E5C5-D6D0-4862-A827-A9D18C2EF928}"/>
                    </a:ext>
                  </a:extLst>
                </p:cNvPr>
                <p:cNvSpPr txBox="1"/>
                <p:nvPr/>
              </p:nvSpPr>
              <p:spPr>
                <a:xfrm>
                  <a:off x="2181445" y="4170321"/>
                  <a:ext cx="6014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৭×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6533C44D-9A70-40D6-A009-724B9CA03678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BA214-C6C1-485A-A8EB-16BF78223DCB}"/>
                  </a:ext>
                </a:extLst>
              </p:cNvPr>
              <p:cNvSpPr txBox="1"/>
              <p:nvPr/>
            </p:nvSpPr>
            <p:spPr>
              <a:xfrm>
                <a:off x="3718857" y="282790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894E2E1-E0DF-4FE5-AE5B-3E0B1533ACD9}"/>
              </a:ext>
            </a:extLst>
          </p:cNvPr>
          <p:cNvCxnSpPr/>
          <p:nvPr/>
        </p:nvCxnSpPr>
        <p:spPr>
          <a:xfrm flipH="1">
            <a:off x="4292604" y="3147675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0506779-09A7-40C5-9F25-38980CAD32E8}"/>
              </a:ext>
            </a:extLst>
          </p:cNvPr>
          <p:cNvCxnSpPr/>
          <p:nvPr/>
        </p:nvCxnSpPr>
        <p:spPr>
          <a:xfrm flipH="1">
            <a:off x="4701141" y="3585884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B19F92B-66AB-4896-AF33-DA518FFD3D33}"/>
              </a:ext>
            </a:extLst>
          </p:cNvPr>
          <p:cNvSpPr txBox="1"/>
          <p:nvPr/>
        </p:nvSpPr>
        <p:spPr>
          <a:xfrm>
            <a:off x="4733138" y="384696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89AB9B-397F-479F-AB91-E064B26AEF86}"/>
              </a:ext>
            </a:extLst>
          </p:cNvPr>
          <p:cNvGrpSpPr/>
          <p:nvPr/>
        </p:nvGrpSpPr>
        <p:grpSpPr>
          <a:xfrm>
            <a:off x="3611076" y="4508532"/>
            <a:ext cx="1811118" cy="1129675"/>
            <a:chOff x="3985180" y="1900283"/>
            <a:chExt cx="1811118" cy="112967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0CE8D63-D256-45D6-96AB-64F58284FA93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1979947-5B50-41F6-BC41-A29566686F00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B2EB3A0-8789-4389-9EE6-570BA084AFE8}"/>
                  </a:ext>
                </a:extLst>
              </p:cNvPr>
              <p:cNvSpPr txBox="1"/>
              <p:nvPr/>
            </p:nvSpPr>
            <p:spPr>
              <a:xfrm>
                <a:off x="2419732" y="3666522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9824B4B-7DD9-4CFD-99A8-9E5DC07B53F4}"/>
                  </a:ext>
                </a:extLst>
              </p:cNvPr>
              <p:cNvSpPr txBox="1"/>
              <p:nvPr/>
            </p:nvSpPr>
            <p:spPr>
              <a:xfrm>
                <a:off x="2408198" y="4211422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১৪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09639BB-FAC9-4D25-883F-ED31C9E24011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AE065EDD-EA7D-4E21-A2A3-9126689C3383}"/>
              </a:ext>
            </a:extLst>
          </p:cNvPr>
          <p:cNvSpPr txBox="1"/>
          <p:nvPr/>
        </p:nvSpPr>
        <p:spPr>
          <a:xfrm>
            <a:off x="4455073" y="2571694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FAB2CC-2384-47F0-B15D-3824905DF761}"/>
              </a:ext>
            </a:extLst>
          </p:cNvPr>
          <p:cNvGrpSpPr/>
          <p:nvPr/>
        </p:nvGrpSpPr>
        <p:grpSpPr>
          <a:xfrm>
            <a:off x="6553667" y="2993106"/>
            <a:ext cx="1811118" cy="1088574"/>
            <a:chOff x="3985180" y="1900283"/>
            <a:chExt cx="1811118" cy="108857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CBE7C5A-D31C-4D3D-98B4-F817BD172F13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F96EF02-F0C6-4EDF-886C-E471C4BE3F7F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EC2F6FF-367B-4F9F-ADFB-DC20002D9A47}"/>
                  </a:ext>
                </a:extLst>
              </p:cNvPr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E762FBE-D87C-41FD-A6D5-F91296A3C972}"/>
                    </a:ext>
                  </a:extLst>
                </p:cNvPr>
                <p:cNvSpPr txBox="1"/>
                <p:nvPr/>
              </p:nvSpPr>
              <p:spPr>
                <a:xfrm>
                  <a:off x="2419732" y="3666522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5332C5C-85EF-475D-A022-B797B8956541}"/>
                    </a:ext>
                  </a:extLst>
                </p:cNvPr>
                <p:cNvSpPr txBox="1"/>
                <p:nvPr/>
              </p:nvSpPr>
              <p:spPr>
                <a:xfrm>
                  <a:off x="2181445" y="4170321"/>
                  <a:ext cx="6190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৫×</a:t>
                  </a:r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E364EC0-95B8-4EAA-9EE5-99B14C60B7B6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A9588D9-C171-4AAC-A13A-28EF04E0849F}"/>
                  </a:ext>
                </a:extLst>
              </p:cNvPr>
              <p:cNvSpPr txBox="1"/>
              <p:nvPr/>
            </p:nvSpPr>
            <p:spPr>
              <a:xfrm>
                <a:off x="3718857" y="282790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B2E25C-1C4C-482E-BC4A-F466DC8EDAD0}"/>
              </a:ext>
            </a:extLst>
          </p:cNvPr>
          <p:cNvCxnSpPr/>
          <p:nvPr/>
        </p:nvCxnSpPr>
        <p:spPr>
          <a:xfrm flipH="1">
            <a:off x="7235195" y="3163231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0E2BBCD-2C62-4F00-9D0A-EFB816021D45}"/>
              </a:ext>
            </a:extLst>
          </p:cNvPr>
          <p:cNvCxnSpPr/>
          <p:nvPr/>
        </p:nvCxnSpPr>
        <p:spPr>
          <a:xfrm flipH="1">
            <a:off x="7643732" y="3601440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A2880EEA-2595-40BF-A9C2-C1B512429839}"/>
              </a:ext>
            </a:extLst>
          </p:cNvPr>
          <p:cNvSpPr txBox="1"/>
          <p:nvPr/>
        </p:nvSpPr>
        <p:spPr>
          <a:xfrm>
            <a:off x="7675729" y="386252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D0B06B1-CC21-4DC3-B54A-1C61371578CF}"/>
              </a:ext>
            </a:extLst>
          </p:cNvPr>
          <p:cNvGrpSpPr/>
          <p:nvPr/>
        </p:nvGrpSpPr>
        <p:grpSpPr>
          <a:xfrm>
            <a:off x="6553667" y="4524088"/>
            <a:ext cx="1811118" cy="1129675"/>
            <a:chOff x="3985180" y="1900283"/>
            <a:chExt cx="1811118" cy="112967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F30256E-CAF2-402D-8FF3-8E9CC2E8556B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19EC6F2-8E31-4B88-94C4-1018F774297C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FF65ED9-636B-452A-AD5B-6E99204C92E2}"/>
                  </a:ext>
                </a:extLst>
              </p:cNvPr>
              <p:cNvSpPr txBox="1"/>
              <p:nvPr/>
            </p:nvSpPr>
            <p:spPr>
              <a:xfrm>
                <a:off x="2419732" y="3666522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C145256-D7AE-464A-9C90-B21A6D11706B}"/>
                  </a:ext>
                </a:extLst>
              </p:cNvPr>
              <p:cNvSpPr txBox="1"/>
              <p:nvPr/>
            </p:nvSpPr>
            <p:spPr>
              <a:xfrm>
                <a:off x="2408198" y="4211422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6E02AD0-AB83-4A41-9341-70359BD22EE2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E141402-BB9B-4B37-B9E0-711F088BF566}"/>
              </a:ext>
            </a:extLst>
          </p:cNvPr>
          <p:cNvSpPr txBox="1"/>
          <p:nvPr/>
        </p:nvSpPr>
        <p:spPr>
          <a:xfrm>
            <a:off x="7381219" y="257403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FFC7321-F149-4B3E-9F68-AD08B5E3C8D6}"/>
              </a:ext>
            </a:extLst>
          </p:cNvPr>
          <p:cNvGrpSpPr/>
          <p:nvPr/>
        </p:nvGrpSpPr>
        <p:grpSpPr>
          <a:xfrm>
            <a:off x="9472937" y="3054343"/>
            <a:ext cx="1811118" cy="1088574"/>
            <a:chOff x="3985180" y="1900283"/>
            <a:chExt cx="1811118" cy="10885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C2BF189-17FC-4578-9FA8-A0B9C7846E71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BA6F15F-7F8D-4904-AFDA-0499ACFD5C18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15EBD92-C432-4982-B0F0-D3B79C93B94A}"/>
                  </a:ext>
                </a:extLst>
              </p:cNvPr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CE56A99-D950-4705-B317-51D7E1D9A49D}"/>
                    </a:ext>
                  </a:extLst>
                </p:cNvPr>
                <p:cNvSpPr txBox="1"/>
                <p:nvPr/>
              </p:nvSpPr>
              <p:spPr>
                <a:xfrm>
                  <a:off x="2419732" y="3666522"/>
                  <a:ext cx="3770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2D306C37-7104-4CA6-A186-D60DBA61685E}"/>
                    </a:ext>
                  </a:extLst>
                </p:cNvPr>
                <p:cNvSpPr txBox="1"/>
                <p:nvPr/>
              </p:nvSpPr>
              <p:spPr>
                <a:xfrm>
                  <a:off x="2181445" y="4170321"/>
                  <a:ext cx="64152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৬×</a:t>
                  </a: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C184BBA-62DB-464E-85E0-52B1BFCBEABD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605B13A-99B8-4BB3-B680-BC189D26F806}"/>
                  </a:ext>
                </a:extLst>
              </p:cNvPr>
              <p:cNvSpPr txBox="1"/>
              <p:nvPr/>
            </p:nvSpPr>
            <p:spPr>
              <a:xfrm>
                <a:off x="3718857" y="2827902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</p:grp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EEB7C38-EB45-4919-A117-C98A3D540708}"/>
              </a:ext>
            </a:extLst>
          </p:cNvPr>
          <p:cNvCxnSpPr/>
          <p:nvPr/>
        </p:nvCxnSpPr>
        <p:spPr>
          <a:xfrm flipH="1">
            <a:off x="10154465" y="3224468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C8A7CEC-C790-41C0-BFFE-8B5D253D8835}"/>
              </a:ext>
            </a:extLst>
          </p:cNvPr>
          <p:cNvCxnSpPr/>
          <p:nvPr/>
        </p:nvCxnSpPr>
        <p:spPr>
          <a:xfrm flipH="1">
            <a:off x="10563002" y="3662677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88C1D34-3FE9-421C-8899-C9DF7FFBBD42}"/>
              </a:ext>
            </a:extLst>
          </p:cNvPr>
          <p:cNvSpPr txBox="1"/>
          <p:nvPr/>
        </p:nvSpPr>
        <p:spPr>
          <a:xfrm>
            <a:off x="10594999" y="3923757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CD84B63-263F-462F-BDE7-546330C4F760}"/>
              </a:ext>
            </a:extLst>
          </p:cNvPr>
          <p:cNvGrpSpPr/>
          <p:nvPr/>
        </p:nvGrpSpPr>
        <p:grpSpPr>
          <a:xfrm>
            <a:off x="9472937" y="4585325"/>
            <a:ext cx="1811118" cy="1129675"/>
            <a:chOff x="3985180" y="1900283"/>
            <a:chExt cx="1811118" cy="112967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EBC5368-11E1-4CC4-8F49-CCC6B93DE137}"/>
                </a:ext>
              </a:extLst>
            </p:cNvPr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1726FF1-2E80-4746-9D4D-1B00A40C19D2}"/>
                </a:ext>
              </a:extLst>
            </p:cNvPr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E6789E5-71FF-49AF-B2BF-19C0B24A2BA4}"/>
                  </a:ext>
                </a:extLst>
              </p:cNvPr>
              <p:cNvSpPr txBox="1"/>
              <p:nvPr/>
            </p:nvSpPr>
            <p:spPr>
              <a:xfrm>
                <a:off x="2419732" y="3666522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FBB2AE6-365D-491D-9426-3EB71A9FF4F5}"/>
                  </a:ext>
                </a:extLst>
              </p:cNvPr>
              <p:cNvSpPr txBox="1"/>
              <p:nvPr/>
            </p:nvSpPr>
            <p:spPr>
              <a:xfrm>
                <a:off x="2408198" y="4211422"/>
                <a:ext cx="5325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CE3B8D7E-61EE-40DE-9956-9BC20C50E44C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C7BE4642-69E6-406A-AA2D-6E8D2F852133}"/>
              </a:ext>
            </a:extLst>
          </p:cNvPr>
          <p:cNvSpPr txBox="1"/>
          <p:nvPr/>
        </p:nvSpPr>
        <p:spPr>
          <a:xfrm>
            <a:off x="10300489" y="2635268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845EF7-99DF-45E7-B7C3-E9174AD8D5E9}"/>
              </a:ext>
            </a:extLst>
          </p:cNvPr>
          <p:cNvGrpSpPr/>
          <p:nvPr/>
        </p:nvGrpSpPr>
        <p:grpSpPr>
          <a:xfrm>
            <a:off x="459408" y="1201402"/>
            <a:ext cx="2438349" cy="1111148"/>
            <a:chOff x="1747388" y="1963402"/>
            <a:chExt cx="2438349" cy="1111148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083EDC8-B32A-459C-A8CB-A51595D5B9C6}"/>
                </a:ext>
              </a:extLst>
            </p:cNvPr>
            <p:cNvGrpSpPr/>
            <p:nvPr/>
          </p:nvGrpSpPr>
          <p:grpSpPr>
            <a:xfrm>
              <a:off x="2514600" y="1963402"/>
              <a:ext cx="1671137" cy="1111148"/>
              <a:chOff x="3048000" y="2383230"/>
              <a:chExt cx="1671137" cy="1111148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344CBAB-F817-4EF9-90B5-D563241C7B49}"/>
                  </a:ext>
                </a:extLst>
              </p:cNvPr>
              <p:cNvGrpSpPr/>
              <p:nvPr/>
            </p:nvGrpSpPr>
            <p:grpSpPr>
              <a:xfrm>
                <a:off x="3048000" y="2383230"/>
                <a:ext cx="660121" cy="1111148"/>
                <a:chOff x="2018848" y="3716002"/>
                <a:chExt cx="660121" cy="1111148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86BAAC2-CD55-421D-8B20-6839E81239BD}"/>
                    </a:ext>
                  </a:extLst>
                </p:cNvPr>
                <p:cNvSpPr txBox="1"/>
                <p:nvPr/>
              </p:nvSpPr>
              <p:spPr>
                <a:xfrm>
                  <a:off x="2201766" y="3716002"/>
                  <a:ext cx="3690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71CD96E-DA6E-4677-8A06-7B5DBF162C9C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C21C853-15B9-4DA9-A340-F17FAADC9B68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D9BCFAF-D710-4FE3-AC29-84A0A582F9DC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AF31F2B-FE08-4A0F-8A99-D2D6D3C59544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B915A1F-4731-43B1-A94B-BD60C48AF96A}"/>
                </a:ext>
              </a:extLst>
            </p:cNvPr>
            <p:cNvSpPr txBox="1"/>
            <p:nvPr/>
          </p:nvSpPr>
          <p:spPr>
            <a:xfrm>
              <a:off x="1747388" y="2197386"/>
              <a:ext cx="577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25489BB-E57E-49E3-8ECF-54F82285CF8C}"/>
              </a:ext>
            </a:extLst>
          </p:cNvPr>
          <p:cNvGrpSpPr/>
          <p:nvPr/>
        </p:nvGrpSpPr>
        <p:grpSpPr>
          <a:xfrm>
            <a:off x="3370214" y="1165031"/>
            <a:ext cx="2483233" cy="1147519"/>
            <a:chOff x="1747388" y="1927031"/>
            <a:chExt cx="2483233" cy="114751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827D80A-9818-4675-970C-73E3EE15BCFB}"/>
                </a:ext>
              </a:extLst>
            </p:cNvPr>
            <p:cNvGrpSpPr/>
            <p:nvPr/>
          </p:nvGrpSpPr>
          <p:grpSpPr>
            <a:xfrm>
              <a:off x="2514600" y="1927031"/>
              <a:ext cx="1716021" cy="1147519"/>
              <a:chOff x="3048000" y="2346859"/>
              <a:chExt cx="1716021" cy="1147519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8FAE63B-08BF-47EF-92E2-437164AB2063}"/>
                  </a:ext>
                </a:extLst>
              </p:cNvPr>
              <p:cNvGrpSpPr/>
              <p:nvPr/>
            </p:nvGrpSpPr>
            <p:grpSpPr>
              <a:xfrm>
                <a:off x="3048000" y="2346859"/>
                <a:ext cx="660121" cy="1147519"/>
                <a:chOff x="2018848" y="3679631"/>
                <a:chExt cx="660121" cy="1147519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62FAD037-BA04-461C-8399-5218249DAC69}"/>
                    </a:ext>
                  </a:extLst>
                </p:cNvPr>
                <p:cNvSpPr txBox="1"/>
                <p:nvPr/>
              </p:nvSpPr>
              <p:spPr>
                <a:xfrm>
                  <a:off x="2145413" y="3679631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6D665851-0634-4C5A-B978-17A3BA9B8FDA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593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</p:txBody>
            </p: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E0E92277-16C4-448F-97A6-3FC60C291C80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FD385AB-FFFB-4201-886B-E703C8EFE354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05F7577-0D5F-4286-A559-70F3EDC65CD8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16E159B-87A2-4CDC-8161-84185A3AB9AC}"/>
                </a:ext>
              </a:extLst>
            </p:cNvPr>
            <p:cNvSpPr txBox="1"/>
            <p:nvPr/>
          </p:nvSpPr>
          <p:spPr>
            <a:xfrm>
              <a:off x="1747388" y="2197386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(২)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E147D0-6424-4B06-95A9-DE3E1C3AE98A}"/>
              </a:ext>
            </a:extLst>
          </p:cNvPr>
          <p:cNvGrpSpPr/>
          <p:nvPr/>
        </p:nvGrpSpPr>
        <p:grpSpPr>
          <a:xfrm>
            <a:off x="6281020" y="1143000"/>
            <a:ext cx="2478425" cy="1169550"/>
            <a:chOff x="1747388" y="1905000"/>
            <a:chExt cx="2478425" cy="1169550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A6FAFFB-AC52-4E40-9AC1-F6078638D538}"/>
                </a:ext>
              </a:extLst>
            </p:cNvPr>
            <p:cNvGrpSpPr/>
            <p:nvPr/>
          </p:nvGrpSpPr>
          <p:grpSpPr>
            <a:xfrm>
              <a:off x="2514600" y="1905000"/>
              <a:ext cx="1711213" cy="1169550"/>
              <a:chOff x="3048000" y="2324828"/>
              <a:chExt cx="1711213" cy="116955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70C9256-68F7-4709-93B2-C2D7C0D51202}"/>
                  </a:ext>
                </a:extLst>
              </p:cNvPr>
              <p:cNvGrpSpPr/>
              <p:nvPr/>
            </p:nvGrpSpPr>
            <p:grpSpPr>
              <a:xfrm>
                <a:off x="3048000" y="2324828"/>
                <a:ext cx="660121" cy="1169550"/>
                <a:chOff x="2018848" y="3657600"/>
                <a:chExt cx="660121" cy="1169550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4C32113-2E00-45B6-A897-EEA5F63DE31E}"/>
                    </a:ext>
                  </a:extLst>
                </p:cNvPr>
                <p:cNvSpPr txBox="1"/>
                <p:nvPr/>
              </p:nvSpPr>
              <p:spPr>
                <a:xfrm>
                  <a:off x="2201597" y="3657600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01379874-7466-40E0-A18B-20D054E1BCDE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7542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08E6E961-312F-4E07-9D40-39358751960F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DDB08A0-22DF-4A63-90DA-0B482F9F41CF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AD8BCD2-1491-45B8-BDCE-67B20945F875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94BECBE-CD41-4093-8F28-62A3FEE177A5}"/>
                </a:ext>
              </a:extLst>
            </p:cNvPr>
            <p:cNvSpPr txBox="1"/>
            <p:nvPr/>
          </p:nvSpPr>
          <p:spPr>
            <a:xfrm>
              <a:off x="1747388" y="2197386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(৩)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20F593E-B3C1-45F7-812A-1A9A349B21B6}"/>
              </a:ext>
            </a:extLst>
          </p:cNvPr>
          <p:cNvGrpSpPr/>
          <p:nvPr/>
        </p:nvGrpSpPr>
        <p:grpSpPr>
          <a:xfrm>
            <a:off x="9191825" y="1143000"/>
            <a:ext cx="2621092" cy="1169550"/>
            <a:chOff x="1747388" y="1905000"/>
            <a:chExt cx="2621092" cy="116955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4E2FD46-2242-43ED-AC41-FCC752AF3419}"/>
                </a:ext>
              </a:extLst>
            </p:cNvPr>
            <p:cNvGrpSpPr/>
            <p:nvPr/>
          </p:nvGrpSpPr>
          <p:grpSpPr>
            <a:xfrm>
              <a:off x="2514600" y="1905000"/>
              <a:ext cx="1853880" cy="1169550"/>
              <a:chOff x="3048000" y="2324828"/>
              <a:chExt cx="1853880" cy="116955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8C6D3702-17D9-4D5E-A43F-AF28576A2C32}"/>
                  </a:ext>
                </a:extLst>
              </p:cNvPr>
              <p:cNvGrpSpPr/>
              <p:nvPr/>
            </p:nvGrpSpPr>
            <p:grpSpPr>
              <a:xfrm>
                <a:off x="3048000" y="2324828"/>
                <a:ext cx="660121" cy="1169550"/>
                <a:chOff x="2018848" y="3657600"/>
                <a:chExt cx="660121" cy="1169550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1F13C025-D5C6-44AD-B4C5-0F6E2C6A864B}"/>
                    </a:ext>
                  </a:extLst>
                </p:cNvPr>
                <p:cNvSpPr txBox="1"/>
                <p:nvPr/>
              </p:nvSpPr>
              <p:spPr>
                <a:xfrm>
                  <a:off x="2188694" y="3657600"/>
                  <a:ext cx="3770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28FB4D03-2576-4A25-ADCC-B3D83FD58425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99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</a:p>
              </p:txBody>
            </p: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43EF7AB3-095C-4329-9EBC-6907AF571F70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B656A8D-BBB1-4A2D-A2DC-653F6F219B55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723C369-4FA0-462F-BCB2-525F1E6276A1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DF0EBA5-5A94-45A3-B475-AA20CC1F3A6B}"/>
                </a:ext>
              </a:extLst>
            </p:cNvPr>
            <p:cNvSpPr txBox="1"/>
            <p:nvPr/>
          </p:nvSpPr>
          <p:spPr>
            <a:xfrm>
              <a:off x="1747388" y="2197386"/>
              <a:ext cx="58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(৪)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4829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82">
        <p15:prstTrans prst="airplane"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7" grpId="0"/>
      <p:bldP spid="78" grpId="0"/>
      <p:bldP spid="85" grpId="0"/>
      <p:bldP spid="96" grpId="0"/>
      <p:bldP spid="103" grpId="0"/>
      <p:bldP spid="114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CD5C48-FB7B-4D94-A512-1D8179414D6C}"/>
              </a:ext>
            </a:extLst>
          </p:cNvPr>
          <p:cNvGrpSpPr/>
          <p:nvPr/>
        </p:nvGrpSpPr>
        <p:grpSpPr>
          <a:xfrm>
            <a:off x="1729481" y="314053"/>
            <a:ext cx="410946" cy="729586"/>
            <a:chOff x="1729481" y="314053"/>
            <a:chExt cx="410946" cy="7295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CB7AD0-6EE5-4785-878F-1A9D60ADF3F1}"/>
                </a:ext>
              </a:extLst>
            </p:cNvPr>
            <p:cNvGrpSpPr/>
            <p:nvPr/>
          </p:nvGrpSpPr>
          <p:grpSpPr>
            <a:xfrm>
              <a:off x="1729481" y="314053"/>
              <a:ext cx="410946" cy="729586"/>
              <a:chOff x="2181873" y="208716"/>
              <a:chExt cx="410946" cy="72958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181873" y="208716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93314" y="476637"/>
                <a:ext cx="399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1729481" y="658778"/>
              <a:ext cx="313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003192" y="317570"/>
            <a:ext cx="512669" cy="707886"/>
            <a:chOff x="537868" y="1348590"/>
            <a:chExt cx="879995" cy="1215084"/>
          </a:xfrm>
        </p:grpSpPr>
        <p:sp>
          <p:nvSpPr>
            <p:cNvPr id="57" name="Oval 56"/>
            <p:cNvSpPr/>
            <p:nvPr/>
          </p:nvSpPr>
          <p:spPr>
            <a:xfrm>
              <a:off x="537868" y="1516135"/>
              <a:ext cx="879995" cy="8799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742" y="1348590"/>
              <a:ext cx="790245" cy="121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2C58319C-B0B6-47BF-8559-94F72DC80BE0}"/>
              </a:ext>
            </a:extLst>
          </p:cNvPr>
          <p:cNvSpPr/>
          <p:nvPr/>
        </p:nvSpPr>
        <p:spPr>
          <a:xfrm>
            <a:off x="4473966" y="2227757"/>
            <a:ext cx="3223260" cy="533400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631FA5-A65D-40B0-B948-C5D606BDA38D}"/>
              </a:ext>
            </a:extLst>
          </p:cNvPr>
          <p:cNvSpPr/>
          <p:nvPr/>
        </p:nvSpPr>
        <p:spPr>
          <a:xfrm>
            <a:off x="4473966" y="2775581"/>
            <a:ext cx="3223260" cy="533400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E0176A-A4A7-4BBC-86AC-78AF0B4E39FE}"/>
              </a:ext>
            </a:extLst>
          </p:cNvPr>
          <p:cNvSpPr/>
          <p:nvPr/>
        </p:nvSpPr>
        <p:spPr>
          <a:xfrm>
            <a:off x="4473966" y="3323405"/>
            <a:ext cx="3223260" cy="533400"/>
          </a:xfrm>
          <a:prstGeom prst="rect">
            <a:avLst/>
          </a:prstGeom>
          <a:solidFill>
            <a:srgbClr val="24928E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2C3EF5-1FA1-4ED3-88E2-F8A30C91EA79}"/>
              </a:ext>
            </a:extLst>
          </p:cNvPr>
          <p:cNvSpPr/>
          <p:nvPr/>
        </p:nvSpPr>
        <p:spPr>
          <a:xfrm>
            <a:off x="4473966" y="3871229"/>
            <a:ext cx="3223260" cy="533400"/>
          </a:xfrm>
          <a:prstGeom prst="rect">
            <a:avLst/>
          </a:prstGeom>
          <a:solidFill>
            <a:srgbClr val="24928E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2AC794-9F7C-4CBE-80E0-E57DFFC74B80}"/>
              </a:ext>
            </a:extLst>
          </p:cNvPr>
          <p:cNvSpPr/>
          <p:nvPr/>
        </p:nvSpPr>
        <p:spPr>
          <a:xfrm>
            <a:off x="4473966" y="4419049"/>
            <a:ext cx="3223260" cy="533400"/>
          </a:xfrm>
          <a:prstGeom prst="rect">
            <a:avLst/>
          </a:prstGeom>
          <a:solidFill>
            <a:srgbClr val="24928E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268A21-0701-4EF2-A6A2-925A327B5401}"/>
              </a:ext>
            </a:extLst>
          </p:cNvPr>
          <p:cNvCxnSpPr>
            <a:cxnSpLocks/>
          </p:cNvCxnSpPr>
          <p:nvPr/>
        </p:nvCxnSpPr>
        <p:spPr>
          <a:xfrm>
            <a:off x="4473966" y="2225783"/>
            <a:ext cx="0" cy="272666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4DF5AA6-FD2F-4435-B305-38FE68F6F651}"/>
              </a:ext>
            </a:extLst>
          </p:cNvPr>
          <p:cNvGrpSpPr/>
          <p:nvPr/>
        </p:nvGrpSpPr>
        <p:grpSpPr>
          <a:xfrm>
            <a:off x="3300833" y="3659574"/>
            <a:ext cx="469079" cy="1081928"/>
            <a:chOff x="2512058" y="3721675"/>
            <a:chExt cx="440803" cy="1081928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D28EE86-8061-4DD1-A456-1BE9909DBAC9}"/>
                </a:ext>
              </a:extLst>
            </p:cNvPr>
            <p:cNvSpPr txBox="1"/>
            <p:nvPr/>
          </p:nvSpPr>
          <p:spPr>
            <a:xfrm>
              <a:off x="2558786" y="3721675"/>
              <a:ext cx="3814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CB26ED5-AF91-4F38-856E-ABD90124A85D}"/>
                </a:ext>
              </a:extLst>
            </p:cNvPr>
            <p:cNvSpPr txBox="1"/>
            <p:nvPr/>
          </p:nvSpPr>
          <p:spPr>
            <a:xfrm>
              <a:off x="2558786" y="4218828"/>
              <a:ext cx="375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6B4BC0-DC0D-4AF1-9097-45B28DC9751E}"/>
                </a:ext>
              </a:extLst>
            </p:cNvPr>
            <p:cNvCxnSpPr>
              <a:cxnSpLocks/>
            </p:cNvCxnSpPr>
            <p:nvPr/>
          </p:nvCxnSpPr>
          <p:spPr>
            <a:xfrm>
              <a:off x="2512058" y="4190205"/>
              <a:ext cx="440803" cy="286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05553E-C06C-4F72-8B55-2DE8D0BA5ECA}"/>
              </a:ext>
            </a:extLst>
          </p:cNvPr>
          <p:cNvGrpSpPr/>
          <p:nvPr/>
        </p:nvGrpSpPr>
        <p:grpSpPr>
          <a:xfrm>
            <a:off x="6096000" y="3316870"/>
            <a:ext cx="1611621" cy="1631109"/>
            <a:chOff x="6096000" y="3316870"/>
            <a:chExt cx="1611621" cy="163110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1DC9406-A3E9-4A8D-A7C5-B25C5141F131}"/>
                </a:ext>
              </a:extLst>
            </p:cNvPr>
            <p:cNvSpPr/>
            <p:nvPr/>
          </p:nvSpPr>
          <p:spPr>
            <a:xfrm>
              <a:off x="6096000" y="3316870"/>
              <a:ext cx="1611621" cy="533400"/>
            </a:xfrm>
            <a:prstGeom prst="rect">
              <a:avLst/>
            </a:prstGeom>
            <a:solidFill>
              <a:srgbClr val="CC3254"/>
            </a:solidFill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0A0A917-BBD7-4FF3-8E37-389C9AB0D854}"/>
                </a:ext>
              </a:extLst>
            </p:cNvPr>
            <p:cNvSpPr/>
            <p:nvPr/>
          </p:nvSpPr>
          <p:spPr>
            <a:xfrm>
              <a:off x="6096000" y="3865723"/>
              <a:ext cx="1611621" cy="533400"/>
            </a:xfrm>
            <a:prstGeom prst="rect">
              <a:avLst/>
            </a:prstGeom>
            <a:solidFill>
              <a:srgbClr val="CC3254"/>
            </a:solidFill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80D3E96-02E7-4E4D-8BB9-CBC165C4B7F4}"/>
                </a:ext>
              </a:extLst>
            </p:cNvPr>
            <p:cNvSpPr/>
            <p:nvPr/>
          </p:nvSpPr>
          <p:spPr>
            <a:xfrm>
              <a:off x="6096000" y="4414579"/>
              <a:ext cx="1611621" cy="533400"/>
            </a:xfrm>
            <a:prstGeom prst="rect">
              <a:avLst/>
            </a:prstGeom>
            <a:solidFill>
              <a:srgbClr val="CC3254"/>
            </a:solidFill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944D301-50B6-4CBE-941E-9C5ECDD83E9C}"/>
              </a:ext>
            </a:extLst>
          </p:cNvPr>
          <p:cNvSpPr/>
          <p:nvPr/>
        </p:nvSpPr>
        <p:spPr>
          <a:xfrm>
            <a:off x="8367216" y="3797078"/>
            <a:ext cx="1853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</a:rPr>
              <a:t>২ </a:t>
            </a:r>
            <a:r>
              <a:rPr lang="en-US" sz="4000" b="1" dirty="0" err="1">
                <a:latin typeface="Arial" panose="020B0604020202020204" pitchFamily="34" charset="0"/>
              </a:rPr>
              <a:t>ডেসি</a:t>
            </a:r>
            <a:r>
              <a:rPr lang="en-US" sz="4000" b="1" dirty="0"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</a:rPr>
              <a:t>লি</a:t>
            </a:r>
            <a:endParaRPr lang="en-US" sz="40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155906D-A929-421A-9EBA-CCFFE79B981A}"/>
              </a:ext>
            </a:extLst>
          </p:cNvPr>
          <p:cNvGrpSpPr/>
          <p:nvPr/>
        </p:nvGrpSpPr>
        <p:grpSpPr>
          <a:xfrm>
            <a:off x="6584804" y="5316188"/>
            <a:ext cx="630936" cy="1101132"/>
            <a:chOff x="2452100" y="3663222"/>
            <a:chExt cx="592903" cy="11011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1F62B75-9198-40ED-A1B8-1853A9E310C4}"/>
                </a:ext>
              </a:extLst>
            </p:cNvPr>
            <p:cNvSpPr txBox="1"/>
            <p:nvPr/>
          </p:nvSpPr>
          <p:spPr>
            <a:xfrm>
              <a:off x="2517045" y="3663222"/>
              <a:ext cx="3814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2DFDDEF-3FBC-4FDF-94BB-11836ACCDA21}"/>
                </a:ext>
              </a:extLst>
            </p:cNvPr>
            <p:cNvSpPr txBox="1"/>
            <p:nvPr/>
          </p:nvSpPr>
          <p:spPr>
            <a:xfrm>
              <a:off x="2452100" y="4179579"/>
              <a:ext cx="59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38E9F46-E291-45DF-9FA3-5190FB86EF95}"/>
                </a:ext>
              </a:extLst>
            </p:cNvPr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6D60837-D796-4164-B55D-C90CE22DDA96}"/>
              </a:ext>
            </a:extLst>
          </p:cNvPr>
          <p:cNvSpPr/>
          <p:nvPr/>
        </p:nvSpPr>
        <p:spPr>
          <a:xfrm>
            <a:off x="1164155" y="440680"/>
            <a:ext cx="1079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>
                <a:latin typeface="Arial" panose="020B0604020202020204" pitchFamily="34" charset="0"/>
              </a:rPr>
              <a:t>           </a:t>
            </a:r>
            <a:r>
              <a:rPr lang="as-IN" sz="2400" b="1" dirty="0">
                <a:latin typeface="Arial" panose="020B0604020202020204" pitchFamily="34" charset="0"/>
              </a:rPr>
              <a:t>বর্গ মি ক্ষেত্রফল এর জন্য ২ ডেসি লি রং লাগে। ১ ডেসি লি রং দ্বারা কত বর্গ মি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as-IN" sz="2400" b="1" dirty="0">
                <a:latin typeface="Arial" panose="020B0604020202020204" pitchFamily="34" charset="0"/>
              </a:rPr>
              <a:t>ক্ষেত্রফল রং করা যাবে?</a:t>
            </a:r>
            <a:endParaRPr lang="as-IN" sz="2400" b="1" dirty="0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B003C9AC-4D7C-40EB-A08E-615293A072D8}"/>
              </a:ext>
            </a:extLst>
          </p:cNvPr>
          <p:cNvSpPr/>
          <p:nvPr/>
        </p:nvSpPr>
        <p:spPr>
          <a:xfrm rot="10800000">
            <a:off x="3940678" y="3354073"/>
            <a:ext cx="287593" cy="1593897"/>
          </a:xfrm>
          <a:prstGeom prst="rightBrace">
            <a:avLst>
              <a:gd name="adj1" fmla="val 52778"/>
              <a:gd name="adj2" fmla="val 50000"/>
            </a:avLst>
          </a:prstGeom>
          <a:ln w="28575">
            <a:solidFill>
              <a:srgbClr val="249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E4087362-D040-42A2-BF00-57E6D05D471D}"/>
              </a:ext>
            </a:extLst>
          </p:cNvPr>
          <p:cNvSpPr/>
          <p:nvPr/>
        </p:nvSpPr>
        <p:spPr>
          <a:xfrm>
            <a:off x="7817077" y="3308981"/>
            <a:ext cx="461665" cy="1652094"/>
          </a:xfrm>
          <a:prstGeom prst="rightBrace">
            <a:avLst>
              <a:gd name="adj1" fmla="val 52778"/>
              <a:gd name="adj2" fmla="val 50000"/>
            </a:avLst>
          </a:prstGeom>
          <a:ln w="28575">
            <a:solidFill>
              <a:srgbClr val="249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F691F15-3E22-418C-852C-3FB2F04611C6}"/>
              </a:ext>
            </a:extLst>
          </p:cNvPr>
          <p:cNvSpPr/>
          <p:nvPr/>
        </p:nvSpPr>
        <p:spPr>
          <a:xfrm rot="16200000" flipH="1">
            <a:off x="6756476" y="4421131"/>
            <a:ext cx="287593" cy="1593897"/>
          </a:xfrm>
          <a:prstGeom prst="rightBrace">
            <a:avLst>
              <a:gd name="adj1" fmla="val 52778"/>
              <a:gd name="adj2" fmla="val 50000"/>
            </a:avLst>
          </a:prstGeom>
          <a:ln w="28575">
            <a:solidFill>
              <a:srgbClr val="249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F65CC0-FBBA-4A7E-8B38-DD148841A615}"/>
              </a:ext>
            </a:extLst>
          </p:cNvPr>
          <p:cNvCxnSpPr>
            <a:cxnSpLocks/>
          </p:cNvCxnSpPr>
          <p:nvPr/>
        </p:nvCxnSpPr>
        <p:spPr>
          <a:xfrm>
            <a:off x="6085596" y="2225783"/>
            <a:ext cx="0" cy="27498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C167E8D-2C9C-4241-AF3F-038E3E2D53CF}"/>
              </a:ext>
            </a:extLst>
          </p:cNvPr>
          <p:cNvCxnSpPr>
            <a:cxnSpLocks/>
          </p:cNvCxnSpPr>
          <p:nvPr/>
        </p:nvCxnSpPr>
        <p:spPr>
          <a:xfrm>
            <a:off x="7697226" y="2248920"/>
            <a:ext cx="0" cy="27266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1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104" grpId="0"/>
      <p:bldP spid="125" grpId="0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22600" y="652590"/>
            <a:ext cx="1079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>
                <a:latin typeface="Arial" panose="020B0604020202020204" pitchFamily="34" charset="0"/>
              </a:rPr>
              <a:t>           </a:t>
            </a:r>
            <a:r>
              <a:rPr lang="as-IN" sz="2400" b="1" dirty="0">
                <a:latin typeface="Arial" panose="020B0604020202020204" pitchFamily="34" charset="0"/>
              </a:rPr>
              <a:t>বর্গ মি ক্ষেত্রফল এর জন্য ২ ডেসি লি রং লাগে। ১ ডেসি লি রং দ্বারা কত বর্গ মি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as-IN" sz="2400" b="1" dirty="0">
                <a:latin typeface="Arial" panose="020B0604020202020204" pitchFamily="34" charset="0"/>
              </a:rPr>
              <a:t>ক্ষেত্রফলরং করা যাবে?</a:t>
            </a:r>
            <a:endParaRPr lang="as-IN" sz="24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77803" y="360326"/>
            <a:ext cx="533506" cy="1081928"/>
            <a:chOff x="2452100" y="3721675"/>
            <a:chExt cx="501346" cy="1081928"/>
          </a:xfrm>
        </p:grpSpPr>
        <p:sp>
          <p:nvSpPr>
            <p:cNvPr id="31" name="TextBox 30"/>
            <p:cNvSpPr txBox="1"/>
            <p:nvPr/>
          </p:nvSpPr>
          <p:spPr>
            <a:xfrm>
              <a:off x="2558786" y="3721675"/>
              <a:ext cx="3946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58786" y="4218828"/>
              <a:ext cx="375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429946" y="1455511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Arial" panose="020B0604020202020204" pitchFamily="34" charset="0"/>
              </a:rPr>
              <a:t>২ ডেসি লি রং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দিয়ে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as-IN" sz="2800" b="1" dirty="0"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5655266" y="1453502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Arial" panose="020B0604020202020204" pitchFamily="34" charset="0"/>
              </a:rPr>
              <a:t>বর্গ মি ক্ষেত্রফল 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রং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করা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যায়</a:t>
            </a:r>
            <a:r>
              <a:rPr lang="en-US" sz="2800" b="1" dirty="0">
                <a:latin typeface="Arial" panose="020B0604020202020204" pitchFamily="34" charset="0"/>
              </a:rPr>
              <a:t>।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90474" y="1217959"/>
            <a:ext cx="533506" cy="1081928"/>
            <a:chOff x="2452100" y="3721675"/>
            <a:chExt cx="501346" cy="1081928"/>
          </a:xfrm>
        </p:grpSpPr>
        <p:sp>
          <p:nvSpPr>
            <p:cNvPr id="36" name="TextBox 35"/>
            <p:cNvSpPr txBox="1"/>
            <p:nvPr/>
          </p:nvSpPr>
          <p:spPr>
            <a:xfrm>
              <a:off x="2558786" y="3721675"/>
              <a:ext cx="3946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8786" y="4218828"/>
              <a:ext cx="375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2429946" y="2596880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১</a:t>
            </a:r>
            <a:r>
              <a:rPr lang="as-IN" sz="2800" b="1" dirty="0">
                <a:latin typeface="Arial" panose="020B0604020202020204" pitchFamily="34" charset="0"/>
              </a:rPr>
              <a:t> ডেসি লি রং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দিয়ে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as-IN" sz="2800" b="1" dirty="0"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6614637" y="2582998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Arial" panose="020B0604020202020204" pitchFamily="34" charset="0"/>
              </a:rPr>
              <a:t>বর্গ মি ক্ষেত্রফল 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রং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করা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যায়</a:t>
            </a:r>
            <a:r>
              <a:rPr lang="en-US" sz="2800" b="1" dirty="0">
                <a:latin typeface="Arial" panose="020B0604020202020204" pitchFamily="34" charset="0"/>
              </a:rPr>
              <a:t>।</a:t>
            </a:r>
            <a:endParaRPr lang="en-US" sz="2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859181" y="2300093"/>
            <a:ext cx="1685565" cy="1157829"/>
            <a:chOff x="3048000" y="2336549"/>
            <a:chExt cx="1685565" cy="1157829"/>
          </a:xfrm>
        </p:grpSpPr>
        <p:grpSp>
          <p:nvGrpSpPr>
            <p:cNvPr id="48" name="Group 47"/>
            <p:cNvGrpSpPr/>
            <p:nvPr/>
          </p:nvGrpSpPr>
          <p:grpSpPr>
            <a:xfrm>
              <a:off x="3048000" y="2336549"/>
              <a:ext cx="660121" cy="1157829"/>
              <a:chOff x="2018848" y="3669321"/>
              <a:chExt cx="660121" cy="1157829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202425" y="3669321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3332" y="4242375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3762480" y="2447938"/>
              <a:ext cx="6351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64553" y="2617215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9849" y="3357993"/>
            <a:ext cx="1811118" cy="1088574"/>
            <a:chOff x="3985180" y="1900283"/>
            <a:chExt cx="1811118" cy="1088574"/>
          </a:xfrm>
        </p:grpSpPr>
        <p:sp>
          <p:nvSpPr>
            <p:cNvPr id="55" name="TextBox 54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2419732" y="3666522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s-IN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181445" y="4170321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s-IN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3718857" y="2827902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4486304" y="4393429"/>
            <a:ext cx="1392218" cy="1094570"/>
            <a:chOff x="4134098" y="1900283"/>
            <a:chExt cx="1392218" cy="1094570"/>
          </a:xfrm>
        </p:grpSpPr>
        <p:sp>
          <p:nvSpPr>
            <p:cNvPr id="63" name="TextBox 62"/>
            <p:cNvSpPr txBox="1"/>
            <p:nvPr/>
          </p:nvSpPr>
          <p:spPr>
            <a:xfrm>
              <a:off x="4134098" y="2205348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609774" y="1900283"/>
              <a:ext cx="916542" cy="1094570"/>
              <a:chOff x="3260914" y="2333750"/>
              <a:chExt cx="916542" cy="109457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260914" y="2333750"/>
                <a:ext cx="916542" cy="584775"/>
                <a:chOff x="2231762" y="3666522"/>
                <a:chExt cx="916542" cy="584775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419732" y="3666522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s-IN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231762" y="4240558"/>
                  <a:ext cx="916542" cy="892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3459844" y="2843545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441596" y="5442702"/>
            <a:ext cx="1392218" cy="1094570"/>
            <a:chOff x="4134098" y="1900283"/>
            <a:chExt cx="1392218" cy="1094570"/>
          </a:xfrm>
        </p:grpSpPr>
        <p:sp>
          <p:nvSpPr>
            <p:cNvPr id="76" name="TextBox 75"/>
            <p:cNvSpPr txBox="1"/>
            <p:nvPr/>
          </p:nvSpPr>
          <p:spPr>
            <a:xfrm>
              <a:off x="4134098" y="2205348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609774" y="1900283"/>
              <a:ext cx="916542" cy="1094570"/>
              <a:chOff x="3260914" y="2333750"/>
              <a:chExt cx="916542" cy="109457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3260914" y="2333750"/>
                <a:ext cx="916542" cy="584775"/>
                <a:chOff x="2231762" y="3666522"/>
                <a:chExt cx="916542" cy="584775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2419732" y="3666522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s-IN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231762" y="4240558"/>
                  <a:ext cx="916542" cy="892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/>
              <p:cNvSpPr txBox="1"/>
              <p:nvPr/>
            </p:nvSpPr>
            <p:spPr>
              <a:xfrm>
                <a:off x="3459844" y="2843545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5878522" y="579087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Arial" panose="020B0604020202020204" pitchFamily="34" charset="0"/>
              </a:rPr>
              <a:t>বর্গ মি ক্ষেত্রফল 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রং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করা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যায়</a:t>
            </a:r>
            <a:r>
              <a:rPr lang="en-US" sz="2800" b="1" dirty="0">
                <a:latin typeface="Arial" panose="020B0604020202020204" pitchFamily="34" charset="0"/>
              </a:rPr>
              <a:t>।</a:t>
            </a:r>
            <a:endParaRPr lang="en-US" sz="28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464957" y="304800"/>
            <a:ext cx="788035" cy="1107996"/>
            <a:chOff x="537868" y="1350612"/>
            <a:chExt cx="879995" cy="1237294"/>
          </a:xfrm>
        </p:grpSpPr>
        <p:sp>
          <p:nvSpPr>
            <p:cNvPr id="74" name="Oval 73"/>
            <p:cNvSpPr/>
            <p:nvPr/>
          </p:nvSpPr>
          <p:spPr>
            <a:xfrm>
              <a:off x="537868" y="1516135"/>
              <a:ext cx="879995" cy="8799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8745" y="1350612"/>
              <a:ext cx="598240" cy="123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75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34" grpId="0"/>
      <p:bldP spid="39" grpId="0"/>
      <p:bldP spid="40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73210" y="457200"/>
            <a:ext cx="4645580" cy="858598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69102" y="549544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492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73209" y="499894"/>
            <a:ext cx="807186" cy="807186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6B9415-68D6-4739-B9B6-12898D5887A4}"/>
              </a:ext>
            </a:extLst>
          </p:cNvPr>
          <p:cNvGrpSpPr/>
          <p:nvPr/>
        </p:nvGrpSpPr>
        <p:grpSpPr>
          <a:xfrm>
            <a:off x="3200956" y="2474557"/>
            <a:ext cx="2483233" cy="1169552"/>
            <a:chOff x="1747388" y="1904998"/>
            <a:chExt cx="2483233" cy="11695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1F3EC9B-395D-435F-A74F-124B61FC9303}"/>
                </a:ext>
              </a:extLst>
            </p:cNvPr>
            <p:cNvGrpSpPr/>
            <p:nvPr/>
          </p:nvGrpSpPr>
          <p:grpSpPr>
            <a:xfrm>
              <a:off x="2514600" y="1904998"/>
              <a:ext cx="1716021" cy="1169552"/>
              <a:chOff x="3048000" y="2324826"/>
              <a:chExt cx="1716021" cy="116955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F475971-5483-42E3-8821-570E99EF399F}"/>
                  </a:ext>
                </a:extLst>
              </p:cNvPr>
              <p:cNvGrpSpPr/>
              <p:nvPr/>
            </p:nvGrpSpPr>
            <p:grpSpPr>
              <a:xfrm>
                <a:off x="3048000" y="2324826"/>
                <a:ext cx="660121" cy="1169552"/>
                <a:chOff x="2018848" y="3657598"/>
                <a:chExt cx="660121" cy="1169552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D45B912-CA1F-4DA6-8FB5-54DE145FF7F9}"/>
                    </a:ext>
                  </a:extLst>
                </p:cNvPr>
                <p:cNvSpPr txBox="1"/>
                <p:nvPr/>
              </p:nvSpPr>
              <p:spPr>
                <a:xfrm>
                  <a:off x="2201597" y="3657598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804F932-6D51-45F3-9DA3-01DEA51F8C8A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71D0ADC-1985-4646-8922-7FB0A1DAE47F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CE7DE6-2A91-4F63-A305-B60DAB7D1BFC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4183648-9693-4344-85EF-867254FD993F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4E98285-52E5-4E7C-AE97-F085D0F59AF1}"/>
                </a:ext>
              </a:extLst>
            </p:cNvPr>
            <p:cNvSpPr txBox="1"/>
            <p:nvPr/>
          </p:nvSpPr>
          <p:spPr>
            <a:xfrm>
              <a:off x="1747388" y="2197386"/>
              <a:ext cx="606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(৫)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8BC9CF3-1843-4877-874B-235B9EC559CC}"/>
              </a:ext>
            </a:extLst>
          </p:cNvPr>
          <p:cNvGrpSpPr/>
          <p:nvPr/>
        </p:nvGrpSpPr>
        <p:grpSpPr>
          <a:xfrm>
            <a:off x="6593116" y="2486280"/>
            <a:ext cx="2483233" cy="1157829"/>
            <a:chOff x="1747388" y="1916721"/>
            <a:chExt cx="2483233" cy="1157829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3400702-197C-48F8-907B-CFC81739AE9C}"/>
                </a:ext>
              </a:extLst>
            </p:cNvPr>
            <p:cNvGrpSpPr/>
            <p:nvPr/>
          </p:nvGrpSpPr>
          <p:grpSpPr>
            <a:xfrm>
              <a:off x="2514600" y="1916721"/>
              <a:ext cx="1716021" cy="1157829"/>
              <a:chOff x="3048000" y="2336549"/>
              <a:chExt cx="1716021" cy="115782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1F48591E-7579-4F6A-B938-CA5176A04A4D}"/>
                  </a:ext>
                </a:extLst>
              </p:cNvPr>
              <p:cNvGrpSpPr/>
              <p:nvPr/>
            </p:nvGrpSpPr>
            <p:grpSpPr>
              <a:xfrm>
                <a:off x="3048000" y="2336549"/>
                <a:ext cx="660121" cy="1157829"/>
                <a:chOff x="2018848" y="3669321"/>
                <a:chExt cx="660121" cy="1157829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39EE97E-45C0-4990-B696-C5B8CF3436FB}"/>
                    </a:ext>
                  </a:extLst>
                </p:cNvPr>
                <p:cNvSpPr txBox="1"/>
                <p:nvPr/>
              </p:nvSpPr>
              <p:spPr>
                <a:xfrm>
                  <a:off x="2202425" y="3669321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E6DDA4E-7BE9-4B63-A97E-D8FD1F14C93F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593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AB6ACC9-299D-4FA8-B135-56E32EE1662C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AD17677-097C-40F1-A146-7226682F81E6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AC894A8-7989-4395-9BA6-18E4E49915C1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8E16237-1C63-4D67-A096-01A2BFA4217F}"/>
                </a:ext>
              </a:extLst>
            </p:cNvPr>
            <p:cNvSpPr txBox="1"/>
            <p:nvPr/>
          </p:nvSpPr>
          <p:spPr>
            <a:xfrm>
              <a:off x="1747388" y="2197386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(৬)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CE43DD-0D0B-4900-B47D-AE06CE4722DC}"/>
              </a:ext>
            </a:extLst>
          </p:cNvPr>
          <p:cNvGrpSpPr/>
          <p:nvPr/>
        </p:nvGrpSpPr>
        <p:grpSpPr>
          <a:xfrm>
            <a:off x="3200956" y="4213460"/>
            <a:ext cx="2438349" cy="1146106"/>
            <a:chOff x="1747388" y="1928444"/>
            <a:chExt cx="2438349" cy="114610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A542993-3C9F-43AB-907D-62F12258D3C4}"/>
                </a:ext>
              </a:extLst>
            </p:cNvPr>
            <p:cNvGrpSpPr/>
            <p:nvPr/>
          </p:nvGrpSpPr>
          <p:grpSpPr>
            <a:xfrm>
              <a:off x="2514600" y="1928444"/>
              <a:ext cx="1671137" cy="1146106"/>
              <a:chOff x="3048000" y="2348272"/>
              <a:chExt cx="1671137" cy="11461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5FC7E622-3344-460B-A8F2-6DAC1A1B6DDF}"/>
                  </a:ext>
                </a:extLst>
              </p:cNvPr>
              <p:cNvGrpSpPr/>
              <p:nvPr/>
            </p:nvGrpSpPr>
            <p:grpSpPr>
              <a:xfrm>
                <a:off x="3048000" y="2348272"/>
                <a:ext cx="660121" cy="1146106"/>
                <a:chOff x="2018848" y="3681044"/>
                <a:chExt cx="660121" cy="1146106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E02C9EF-F009-4D60-A8B0-C50A68BDC663}"/>
                    </a:ext>
                  </a:extLst>
                </p:cNvPr>
                <p:cNvSpPr txBox="1"/>
                <p:nvPr/>
              </p:nvSpPr>
              <p:spPr>
                <a:xfrm>
                  <a:off x="2145717" y="3681044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0C2C0D8F-54B8-4A32-AC22-F3B6D814BE8D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7542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0D36837-8162-47CD-80A0-CFDCFB84F521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4AE479-EB43-4957-8A9B-AC208C8BF2FC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9D18BAA-7275-42B6-9748-8DDB5B27C7F9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DFE83CF-98F8-444B-97A6-B2C7574B6391}"/>
                </a:ext>
              </a:extLst>
            </p:cNvPr>
            <p:cNvSpPr txBox="1"/>
            <p:nvPr/>
          </p:nvSpPr>
          <p:spPr>
            <a:xfrm>
              <a:off x="1747388" y="2197386"/>
              <a:ext cx="588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(৭)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1067B2-5825-40B3-AA06-CA9FC1BF1D37}"/>
              </a:ext>
            </a:extLst>
          </p:cNvPr>
          <p:cNvGrpSpPr/>
          <p:nvPr/>
        </p:nvGrpSpPr>
        <p:grpSpPr>
          <a:xfrm>
            <a:off x="6591212" y="4190016"/>
            <a:ext cx="2438349" cy="1169550"/>
            <a:chOff x="1747388" y="1905000"/>
            <a:chExt cx="2438349" cy="116955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E8DDD93-C0BE-419A-B4FC-8A62BE96ECDB}"/>
                </a:ext>
              </a:extLst>
            </p:cNvPr>
            <p:cNvGrpSpPr/>
            <p:nvPr/>
          </p:nvGrpSpPr>
          <p:grpSpPr>
            <a:xfrm>
              <a:off x="2514600" y="1905000"/>
              <a:ext cx="1671137" cy="1169550"/>
              <a:chOff x="3048000" y="2324828"/>
              <a:chExt cx="1671137" cy="116955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1FA63F3-ED6A-4995-B1C8-7C6E1A029B87}"/>
                  </a:ext>
                </a:extLst>
              </p:cNvPr>
              <p:cNvGrpSpPr/>
              <p:nvPr/>
            </p:nvGrpSpPr>
            <p:grpSpPr>
              <a:xfrm>
                <a:off x="3048000" y="2324828"/>
                <a:ext cx="660121" cy="1169550"/>
                <a:chOff x="2018848" y="3657600"/>
                <a:chExt cx="660121" cy="1169550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6B8899B-8E7D-4534-B2A0-A0CE948FE583}"/>
                    </a:ext>
                  </a:extLst>
                </p:cNvPr>
                <p:cNvSpPr txBox="1"/>
                <p:nvPr/>
              </p:nvSpPr>
              <p:spPr>
                <a:xfrm>
                  <a:off x="2103182" y="3657600"/>
                  <a:ext cx="5325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১২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3F9B4F1-1D30-4B99-B581-63B2C70DE5C0}"/>
                    </a:ext>
                  </a:extLst>
                </p:cNvPr>
                <p:cNvSpPr txBox="1"/>
                <p:nvPr/>
              </p:nvSpPr>
              <p:spPr>
                <a:xfrm>
                  <a:off x="2183332" y="4242375"/>
                  <a:ext cx="3593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BFDAD3E-FD0B-4D30-8D36-82896F22BB54}"/>
                    </a:ext>
                  </a:extLst>
                </p:cNvPr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0B2224C-0630-4709-80AF-1BD0541F2E58}"/>
                  </a:ext>
                </a:extLst>
              </p:cNvPr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8ADC0C-6299-49FD-9EB6-4FC579385D80}"/>
                  </a:ext>
                </a:extLst>
              </p:cNvPr>
              <p:cNvSpPr txBox="1"/>
              <p:nvPr/>
            </p:nvSpPr>
            <p:spPr>
              <a:xfrm>
                <a:off x="4364553" y="2617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104D3D-7E8D-424C-ADAD-C8767E929EFB}"/>
                </a:ext>
              </a:extLst>
            </p:cNvPr>
            <p:cNvSpPr txBox="1"/>
            <p:nvPr/>
          </p:nvSpPr>
          <p:spPr>
            <a:xfrm>
              <a:off x="1747388" y="2197386"/>
              <a:ext cx="6238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(৮)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23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77971" y="3054343"/>
            <a:ext cx="1811118" cy="1088574"/>
            <a:chOff x="3985180" y="1900283"/>
            <a:chExt cx="1811118" cy="1088574"/>
          </a:xfrm>
        </p:grpSpPr>
        <p:sp>
          <p:nvSpPr>
            <p:cNvPr id="51" name="TextBox 50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419732" y="3666522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181445" y="4170321"/>
                  <a:ext cx="64793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৩×</a:t>
                  </a: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3718857" y="282790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</p:grpSp>
      <p:cxnSp>
        <p:nvCxnSpPr>
          <p:cNvPr id="58" name="Straight Connector 57"/>
          <p:cNvCxnSpPr/>
          <p:nvPr/>
        </p:nvCxnSpPr>
        <p:spPr>
          <a:xfrm flipH="1">
            <a:off x="1259499" y="3224468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668036" y="3662677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00033" y="3923757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77971" y="4600413"/>
            <a:ext cx="1811118" cy="1129675"/>
            <a:chOff x="3985180" y="1900283"/>
            <a:chExt cx="1811118" cy="1129675"/>
          </a:xfrm>
        </p:grpSpPr>
        <p:sp>
          <p:nvSpPr>
            <p:cNvPr id="62" name="TextBox 61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419732" y="3666522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08198" y="4211422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1400955" y="262984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3611076" y="2977550"/>
            <a:ext cx="1811118" cy="1088574"/>
            <a:chOff x="3985180" y="1900283"/>
            <a:chExt cx="1811118" cy="1088574"/>
          </a:xfrm>
        </p:grpSpPr>
        <p:sp>
          <p:nvSpPr>
            <p:cNvPr id="71" name="TextBox 70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2419732" y="3666522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181445" y="4170321"/>
                  <a:ext cx="6014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৭×</a:t>
                  </a: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/>
              <p:cNvSpPr txBox="1"/>
              <p:nvPr/>
            </p:nvSpPr>
            <p:spPr>
              <a:xfrm>
                <a:off x="3718857" y="282790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</p:grpSp>
      <p:cxnSp>
        <p:nvCxnSpPr>
          <p:cNvPr id="78" name="Straight Connector 77"/>
          <p:cNvCxnSpPr/>
          <p:nvPr/>
        </p:nvCxnSpPr>
        <p:spPr>
          <a:xfrm flipH="1">
            <a:off x="4292604" y="3147675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701141" y="3585884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733138" y="384696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611076" y="4651863"/>
            <a:ext cx="1811118" cy="1129675"/>
            <a:chOff x="3985180" y="1900283"/>
            <a:chExt cx="1811118" cy="1129675"/>
          </a:xfrm>
        </p:grpSpPr>
        <p:sp>
          <p:nvSpPr>
            <p:cNvPr id="82" name="TextBox 81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419732" y="3666522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408198" y="4211422"/>
                <a:ext cx="359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Box 95"/>
          <p:cNvSpPr txBox="1"/>
          <p:nvPr/>
        </p:nvSpPr>
        <p:spPr>
          <a:xfrm>
            <a:off x="4438628" y="2558475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6553667" y="2993106"/>
            <a:ext cx="1811118" cy="1088574"/>
            <a:chOff x="3985180" y="1900283"/>
            <a:chExt cx="1811118" cy="1088574"/>
          </a:xfrm>
        </p:grpSpPr>
        <p:sp>
          <p:nvSpPr>
            <p:cNvPr id="107" name="TextBox 106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2419732" y="3666522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181445" y="4170321"/>
                  <a:ext cx="6190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৫×</a:t>
                  </a: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/>
              <p:cNvSpPr txBox="1"/>
              <p:nvPr/>
            </p:nvSpPr>
            <p:spPr>
              <a:xfrm>
                <a:off x="3718857" y="2827902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</p:grpSp>
      <p:cxnSp>
        <p:nvCxnSpPr>
          <p:cNvPr id="114" name="Straight Connector 113"/>
          <p:cNvCxnSpPr/>
          <p:nvPr/>
        </p:nvCxnSpPr>
        <p:spPr>
          <a:xfrm flipH="1">
            <a:off x="7235195" y="3163231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643732" y="3601440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675729" y="386252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6553667" y="4662878"/>
            <a:ext cx="1811118" cy="1129675"/>
            <a:chOff x="3985180" y="1900283"/>
            <a:chExt cx="1811118" cy="1129675"/>
          </a:xfrm>
        </p:grpSpPr>
        <p:sp>
          <p:nvSpPr>
            <p:cNvPr id="118" name="TextBox 117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419732" y="3666522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408198" y="4211422"/>
                <a:ext cx="37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TextBox 122"/>
          <p:cNvSpPr txBox="1"/>
          <p:nvPr/>
        </p:nvSpPr>
        <p:spPr>
          <a:xfrm>
            <a:off x="7381219" y="257403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472937" y="3054343"/>
            <a:ext cx="1811118" cy="1088574"/>
            <a:chOff x="3985180" y="1900283"/>
            <a:chExt cx="1811118" cy="1088574"/>
          </a:xfrm>
        </p:grpSpPr>
        <p:sp>
          <p:nvSpPr>
            <p:cNvPr id="134" name="TextBox 133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396860" y="1900283"/>
              <a:ext cx="1399438" cy="1088574"/>
              <a:chOff x="3048000" y="2333750"/>
              <a:chExt cx="1399438" cy="1088574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48000" y="2333750"/>
                <a:ext cx="1399438" cy="1088574"/>
                <a:chOff x="2018848" y="3666522"/>
                <a:chExt cx="1399438" cy="1088574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>
                  <a:off x="2419732" y="3666522"/>
                  <a:ext cx="5325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১২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2181445" y="4170321"/>
                  <a:ext cx="64152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৬×</a:t>
                  </a:r>
                </a:p>
              </p:txBody>
            </p: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TextBox 136"/>
              <p:cNvSpPr txBox="1"/>
              <p:nvPr/>
            </p:nvSpPr>
            <p:spPr>
              <a:xfrm>
                <a:off x="3718857" y="2827902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</p:grpSp>
      <p:cxnSp>
        <p:nvCxnSpPr>
          <p:cNvPr id="141" name="Straight Connector 140"/>
          <p:cNvCxnSpPr/>
          <p:nvPr/>
        </p:nvCxnSpPr>
        <p:spPr>
          <a:xfrm flipH="1">
            <a:off x="10154465" y="3224468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10563002" y="3662677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0594999" y="3923757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9472937" y="4627536"/>
            <a:ext cx="1811118" cy="1129675"/>
            <a:chOff x="3985180" y="1900283"/>
            <a:chExt cx="1811118" cy="1129675"/>
          </a:xfrm>
        </p:grpSpPr>
        <p:sp>
          <p:nvSpPr>
            <p:cNvPr id="145" name="TextBox 144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4396860" y="1900283"/>
              <a:ext cx="1399438" cy="1129675"/>
              <a:chOff x="2018848" y="3666522"/>
              <a:chExt cx="1399438" cy="1129675"/>
            </a:xfrm>
          </p:grpSpPr>
          <p:sp>
            <p:nvSpPr>
              <p:cNvPr id="147" name="TextBox 146"/>
              <p:cNvSpPr txBox="1"/>
              <p:nvPr/>
            </p:nvSpPr>
            <p:spPr>
              <a:xfrm>
                <a:off x="2419732" y="3666522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408198" y="421142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2018848" y="4242375"/>
                <a:ext cx="13994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10300489" y="2635268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457200" y="1371600"/>
            <a:ext cx="2483233" cy="1169552"/>
            <a:chOff x="1747388" y="1904998"/>
            <a:chExt cx="2483233" cy="1169552"/>
          </a:xfrm>
        </p:grpSpPr>
        <p:grpSp>
          <p:nvGrpSpPr>
            <p:cNvPr id="152" name="Group 151"/>
            <p:cNvGrpSpPr/>
            <p:nvPr/>
          </p:nvGrpSpPr>
          <p:grpSpPr>
            <a:xfrm>
              <a:off x="2514600" y="1904998"/>
              <a:ext cx="1716021" cy="1169552"/>
              <a:chOff x="3048000" y="2324826"/>
              <a:chExt cx="1716021" cy="1169552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3048000" y="2324826"/>
                <a:ext cx="660121" cy="1169552"/>
                <a:chOff x="2018848" y="3657598"/>
                <a:chExt cx="660121" cy="1169552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2201597" y="3657598"/>
                  <a:ext cx="3545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2183332" y="4242375"/>
                  <a:ext cx="4058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364553" y="2617215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1747388" y="2197386"/>
              <a:ext cx="6062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(৫)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368006" y="1383323"/>
            <a:ext cx="2483233" cy="1157829"/>
            <a:chOff x="1747388" y="1916721"/>
            <a:chExt cx="2483233" cy="1157829"/>
          </a:xfrm>
        </p:grpSpPr>
        <p:grpSp>
          <p:nvGrpSpPr>
            <p:cNvPr id="161" name="Group 160"/>
            <p:cNvGrpSpPr/>
            <p:nvPr/>
          </p:nvGrpSpPr>
          <p:grpSpPr>
            <a:xfrm>
              <a:off x="2514600" y="1916721"/>
              <a:ext cx="1716021" cy="1157829"/>
              <a:chOff x="3048000" y="2336549"/>
              <a:chExt cx="1716021" cy="115782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048000" y="2336549"/>
                <a:ext cx="660121" cy="1157829"/>
                <a:chOff x="2018848" y="3669321"/>
                <a:chExt cx="660121" cy="1157829"/>
              </a:xfrm>
            </p:grpSpPr>
            <p:sp>
              <p:nvSpPr>
                <p:cNvPr id="166" name="TextBox 165"/>
                <p:cNvSpPr txBox="1"/>
                <p:nvPr/>
              </p:nvSpPr>
              <p:spPr>
                <a:xfrm>
                  <a:off x="2202425" y="3669321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2183332" y="4242375"/>
                  <a:ext cx="3593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</p:txBody>
            </p: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Rectangle 163"/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364553" y="2617215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1747388" y="2197386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(৬)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278812" y="1395046"/>
            <a:ext cx="2438349" cy="1146106"/>
            <a:chOff x="1747388" y="1928444"/>
            <a:chExt cx="2438349" cy="1146106"/>
          </a:xfrm>
        </p:grpSpPr>
        <p:grpSp>
          <p:nvGrpSpPr>
            <p:cNvPr id="170" name="Group 169"/>
            <p:cNvGrpSpPr/>
            <p:nvPr/>
          </p:nvGrpSpPr>
          <p:grpSpPr>
            <a:xfrm>
              <a:off x="2514600" y="1928444"/>
              <a:ext cx="1671137" cy="1146106"/>
              <a:chOff x="3048000" y="2348272"/>
              <a:chExt cx="1671137" cy="1146106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3048000" y="2348272"/>
                <a:ext cx="660121" cy="1146106"/>
                <a:chOff x="2018848" y="3681044"/>
                <a:chExt cx="660121" cy="1146106"/>
              </a:xfrm>
            </p:grpSpPr>
            <p:sp>
              <p:nvSpPr>
                <p:cNvPr id="175" name="TextBox 174"/>
                <p:cNvSpPr txBox="1"/>
                <p:nvPr/>
              </p:nvSpPr>
              <p:spPr>
                <a:xfrm>
                  <a:off x="2145717" y="3681044"/>
                  <a:ext cx="3946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2183332" y="4242375"/>
                  <a:ext cx="37542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</a:p>
              </p:txBody>
            </p: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Rectangle 172"/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364553" y="2617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1747388" y="2197386"/>
              <a:ext cx="588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(৭)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9189617" y="1371602"/>
            <a:ext cx="2438349" cy="1169550"/>
            <a:chOff x="1747388" y="1905000"/>
            <a:chExt cx="2438349" cy="1169550"/>
          </a:xfrm>
        </p:grpSpPr>
        <p:grpSp>
          <p:nvGrpSpPr>
            <p:cNvPr id="179" name="Group 178"/>
            <p:cNvGrpSpPr/>
            <p:nvPr/>
          </p:nvGrpSpPr>
          <p:grpSpPr>
            <a:xfrm>
              <a:off x="2514600" y="1905000"/>
              <a:ext cx="1671137" cy="1169550"/>
              <a:chOff x="3048000" y="2324828"/>
              <a:chExt cx="1671137" cy="116955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048000" y="2324828"/>
                <a:ext cx="660121" cy="1169550"/>
                <a:chOff x="2018848" y="3657600"/>
                <a:chExt cx="660121" cy="1169550"/>
              </a:xfrm>
            </p:grpSpPr>
            <p:sp>
              <p:nvSpPr>
                <p:cNvPr id="184" name="TextBox 183"/>
                <p:cNvSpPr txBox="1"/>
                <p:nvPr/>
              </p:nvSpPr>
              <p:spPr>
                <a:xfrm>
                  <a:off x="2103182" y="3657600"/>
                  <a:ext cx="5325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১২</a:t>
                  </a: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2183332" y="4242375"/>
                  <a:ext cx="3593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2018848" y="4242375"/>
                  <a:ext cx="6601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Rectangle 181"/>
              <p:cNvSpPr/>
              <p:nvPr/>
            </p:nvSpPr>
            <p:spPr>
              <a:xfrm>
                <a:off x="3762480" y="2447938"/>
                <a:ext cx="63511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5400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4364553" y="2617215"/>
                <a:ext cx="35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1747388" y="2197386"/>
              <a:ext cx="6238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(৮)</a:t>
              </a:r>
            </a:p>
          </p:txBody>
        </p:sp>
      </p:grpSp>
      <p:cxnSp>
        <p:nvCxnSpPr>
          <p:cNvPr id="187" name="Straight Connector 186"/>
          <p:cNvCxnSpPr/>
          <p:nvPr/>
        </p:nvCxnSpPr>
        <p:spPr>
          <a:xfrm flipH="1">
            <a:off x="4573366" y="4036047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4270142" y="2701089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4423640" y="2278097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793212" y="4201627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317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9" grpId="0"/>
      <p:bldP spid="80" grpId="0"/>
      <p:bldP spid="96" grpId="0"/>
      <p:bldP spid="116" grpId="0"/>
      <p:bldP spid="123" grpId="0"/>
      <p:bldP spid="143" grpId="0"/>
      <p:bldP spid="150" grpId="0"/>
      <p:bldP spid="189" grpId="0"/>
      <p:bldP spid="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93" y="873805"/>
            <a:ext cx="1558771" cy="147912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F79D85A-0BDF-4B09-BC0B-F99E1ED08697}"/>
              </a:ext>
            </a:extLst>
          </p:cNvPr>
          <p:cNvGrpSpPr/>
          <p:nvPr/>
        </p:nvGrpSpPr>
        <p:grpSpPr>
          <a:xfrm>
            <a:off x="4078010" y="898386"/>
            <a:ext cx="4645580" cy="858598"/>
            <a:chOff x="1981199" y="4182012"/>
            <a:chExt cx="8411030" cy="1380588"/>
          </a:xfrm>
        </p:grpSpPr>
        <p:sp>
          <p:nvSpPr>
            <p:cNvPr id="48" name="Rounded Rectangle 16">
              <a:extLst>
                <a:ext uri="{FF2B5EF4-FFF2-40B4-BE49-F238E27FC236}">
                  <a16:creationId xmlns:a16="http://schemas.microsoft.com/office/drawing/2014/main" id="{7EAD20D8-8443-4E9A-B9F3-EC85F73F0E9C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17">
              <a:extLst>
                <a:ext uri="{FF2B5EF4-FFF2-40B4-BE49-F238E27FC236}">
                  <a16:creationId xmlns:a16="http://schemas.microsoft.com/office/drawing/2014/main" id="{B7028FBA-B717-40EE-923D-380B5AACA590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DD1232-6029-4AB5-BAAD-45CF11C26369}"/>
              </a:ext>
            </a:extLst>
          </p:cNvPr>
          <p:cNvSpPr txBox="1"/>
          <p:nvPr/>
        </p:nvSpPr>
        <p:spPr>
          <a:xfrm>
            <a:off x="5699325" y="1014343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6640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E93328-1A1D-4ECA-BA5C-8F23A4A9C5FA}"/>
              </a:ext>
            </a:extLst>
          </p:cNvPr>
          <p:cNvGrpSpPr/>
          <p:nvPr/>
        </p:nvGrpSpPr>
        <p:grpSpPr>
          <a:xfrm>
            <a:off x="4078009" y="941080"/>
            <a:ext cx="807186" cy="807186"/>
            <a:chOff x="10518139" y="984471"/>
            <a:chExt cx="807186" cy="807186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8BADE8-B7BA-4078-BDFB-FAFF8D714083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D62EDAB-0667-4062-8D0A-71B05AD59539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0C49F1-86E3-4634-8BEA-00CAB0FEC5C2}"/>
              </a:ext>
            </a:extLst>
          </p:cNvPr>
          <p:cNvSpPr txBox="1"/>
          <p:nvPr/>
        </p:nvSpPr>
        <p:spPr>
          <a:xfrm>
            <a:off x="4481602" y="2104478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7F3EDB-292A-4885-BB9A-B2FD8D7BC0D0}"/>
              </a:ext>
            </a:extLst>
          </p:cNvPr>
          <p:cNvGrpSpPr/>
          <p:nvPr/>
        </p:nvGrpSpPr>
        <p:grpSpPr>
          <a:xfrm>
            <a:off x="4346204" y="2965196"/>
            <a:ext cx="1427333" cy="1064675"/>
            <a:chOff x="1747388" y="1963402"/>
            <a:chExt cx="1427333" cy="10646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E147E2-8DD2-4D34-9398-D2D0F346F4EE}"/>
                </a:ext>
              </a:extLst>
            </p:cNvPr>
            <p:cNvGrpSpPr/>
            <p:nvPr/>
          </p:nvGrpSpPr>
          <p:grpSpPr>
            <a:xfrm>
              <a:off x="2514600" y="1963402"/>
              <a:ext cx="660121" cy="1064675"/>
              <a:chOff x="2018848" y="3716002"/>
              <a:chExt cx="660121" cy="106467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51C796-130D-4E21-8311-DFF9F433ADC9}"/>
                  </a:ext>
                </a:extLst>
              </p:cNvPr>
              <p:cNvSpPr txBox="1"/>
              <p:nvPr/>
            </p:nvSpPr>
            <p:spPr>
              <a:xfrm>
                <a:off x="2201766" y="3716002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8D70EB-726C-4013-A2CC-B877FD1E3502}"/>
                  </a:ext>
                </a:extLst>
              </p:cNvPr>
              <p:cNvSpPr txBox="1"/>
              <p:nvPr/>
            </p:nvSpPr>
            <p:spPr>
              <a:xfrm>
                <a:off x="2127226" y="4195902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১৪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E387DFC-BFAA-4559-8B18-F7C07CA8D972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3831FE-7078-4AE7-90FB-73DD06E54BFF}"/>
                </a:ext>
              </a:extLst>
            </p:cNvPr>
            <p:cNvSpPr txBox="1"/>
            <p:nvPr/>
          </p:nvSpPr>
          <p:spPr>
            <a:xfrm>
              <a:off x="1747388" y="2197386"/>
              <a:ext cx="577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9EF4F4-AEA3-48DE-95C5-819ACFA1C242}"/>
              </a:ext>
            </a:extLst>
          </p:cNvPr>
          <p:cNvGrpSpPr/>
          <p:nvPr/>
        </p:nvGrpSpPr>
        <p:grpSpPr>
          <a:xfrm>
            <a:off x="6858817" y="2965196"/>
            <a:ext cx="1442147" cy="1056246"/>
            <a:chOff x="1747388" y="1963402"/>
            <a:chExt cx="1442147" cy="10562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905EDD-49A1-4855-BC70-2D3C798A6E3A}"/>
                </a:ext>
              </a:extLst>
            </p:cNvPr>
            <p:cNvGrpSpPr/>
            <p:nvPr/>
          </p:nvGrpSpPr>
          <p:grpSpPr>
            <a:xfrm>
              <a:off x="2514600" y="1963402"/>
              <a:ext cx="674935" cy="1056246"/>
              <a:chOff x="2018848" y="3716002"/>
              <a:chExt cx="674935" cy="105624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7ABA6-D60D-4AF5-98FA-2B34C18AEF6D}"/>
                  </a:ext>
                </a:extLst>
              </p:cNvPr>
              <p:cNvSpPr txBox="1"/>
              <p:nvPr/>
            </p:nvSpPr>
            <p:spPr>
              <a:xfrm>
                <a:off x="2201766" y="371600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B8DBE0-5857-4880-A4D5-4E167F65103D}"/>
                  </a:ext>
                </a:extLst>
              </p:cNvPr>
              <p:cNvSpPr txBox="1"/>
              <p:nvPr/>
            </p:nvSpPr>
            <p:spPr>
              <a:xfrm>
                <a:off x="2153250" y="418747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১৫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C1443B5-8EBE-4596-9B11-D31F0716B850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8521F0-2E94-4DFB-864F-FBBC55C3B7D1}"/>
                </a:ext>
              </a:extLst>
            </p:cNvPr>
            <p:cNvSpPr txBox="1"/>
            <p:nvPr/>
          </p:nvSpPr>
          <p:spPr>
            <a:xfrm>
              <a:off x="1747388" y="2197386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B0CF3B-C77E-429B-AC8C-67FDB1BB99FA}"/>
              </a:ext>
            </a:extLst>
          </p:cNvPr>
          <p:cNvGrpSpPr/>
          <p:nvPr/>
        </p:nvGrpSpPr>
        <p:grpSpPr>
          <a:xfrm>
            <a:off x="4224172" y="4794440"/>
            <a:ext cx="1433756" cy="1023615"/>
            <a:chOff x="1747388" y="1963402"/>
            <a:chExt cx="1433756" cy="10236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6F18CD-0576-4B9A-B843-971D2798C083}"/>
                </a:ext>
              </a:extLst>
            </p:cNvPr>
            <p:cNvGrpSpPr/>
            <p:nvPr/>
          </p:nvGrpSpPr>
          <p:grpSpPr>
            <a:xfrm>
              <a:off x="2514600" y="1963402"/>
              <a:ext cx="666544" cy="1023615"/>
              <a:chOff x="2018848" y="3716002"/>
              <a:chExt cx="666544" cy="102361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D2A718-003D-481C-BB13-661710B64073}"/>
                  </a:ext>
                </a:extLst>
              </p:cNvPr>
              <p:cNvSpPr txBox="1"/>
              <p:nvPr/>
            </p:nvSpPr>
            <p:spPr>
              <a:xfrm>
                <a:off x="2201766" y="3716002"/>
                <a:ext cx="399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83A9BF-35E0-42AC-9A8C-36886371012A}"/>
                  </a:ext>
                </a:extLst>
              </p:cNvPr>
              <p:cNvSpPr txBox="1"/>
              <p:nvPr/>
            </p:nvSpPr>
            <p:spPr>
              <a:xfrm>
                <a:off x="2127226" y="4154842"/>
                <a:ext cx="558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DEE8A8C-D063-4399-952E-A13413C3567E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DE329B-F0D4-4098-99D9-227F5332CCCD}"/>
                </a:ext>
              </a:extLst>
            </p:cNvPr>
            <p:cNvSpPr txBox="1"/>
            <p:nvPr/>
          </p:nvSpPr>
          <p:spPr>
            <a:xfrm>
              <a:off x="1747388" y="2197386"/>
              <a:ext cx="635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06BBF9-2C8C-4AF0-81A9-78BFA6DE3A77}"/>
              </a:ext>
            </a:extLst>
          </p:cNvPr>
          <p:cNvGrpSpPr/>
          <p:nvPr/>
        </p:nvGrpSpPr>
        <p:grpSpPr>
          <a:xfrm>
            <a:off x="6858000" y="4800600"/>
            <a:ext cx="1427333" cy="1040421"/>
            <a:chOff x="1747388" y="1963402"/>
            <a:chExt cx="1427333" cy="104042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4C3B058-E4A5-4CE9-9356-852E180C035A}"/>
                </a:ext>
              </a:extLst>
            </p:cNvPr>
            <p:cNvGrpSpPr/>
            <p:nvPr/>
          </p:nvGrpSpPr>
          <p:grpSpPr>
            <a:xfrm>
              <a:off x="2514600" y="1963402"/>
              <a:ext cx="660121" cy="1040421"/>
              <a:chOff x="2018848" y="3716002"/>
              <a:chExt cx="660121" cy="104042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FC0424-F2F4-403D-8200-8B4B5BBA35F4}"/>
                  </a:ext>
                </a:extLst>
              </p:cNvPr>
              <p:cNvSpPr txBox="1"/>
              <p:nvPr/>
            </p:nvSpPr>
            <p:spPr>
              <a:xfrm>
                <a:off x="2201766" y="3716002"/>
                <a:ext cx="4058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259E07-58C0-4A5E-AA2E-ED37FD9056D7}"/>
                  </a:ext>
                </a:extLst>
              </p:cNvPr>
              <p:cNvSpPr txBox="1"/>
              <p:nvPr/>
            </p:nvSpPr>
            <p:spPr>
              <a:xfrm>
                <a:off x="2127226" y="4171648"/>
                <a:ext cx="5325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4CB8E14-4C67-4CAF-98D8-0BD5F86635FB}"/>
                  </a:ext>
                </a:extLst>
              </p:cNvPr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2C0742-B8CB-455B-8087-375C00FD461A}"/>
                </a:ext>
              </a:extLst>
            </p:cNvPr>
            <p:cNvSpPr txBox="1"/>
            <p:nvPr/>
          </p:nvSpPr>
          <p:spPr>
            <a:xfrm>
              <a:off x="1747388" y="2197386"/>
              <a:ext cx="58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2852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31445 0.001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360C700-E373-4E55-81CA-8A46D40ADB40}"/>
              </a:ext>
            </a:extLst>
          </p:cNvPr>
          <p:cNvSpPr/>
          <p:nvPr/>
        </p:nvSpPr>
        <p:spPr>
          <a:xfrm>
            <a:off x="838201" y="3904939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b="1" dirty="0">
                <a:latin typeface="Arial" panose="020B0604020202020204" pitchFamily="34" charset="0"/>
              </a:rPr>
              <a:t>       </a:t>
            </a:r>
            <a:r>
              <a:rPr lang="as-IN" sz="3600" b="1" dirty="0">
                <a:latin typeface="Arial" panose="020B0604020202020204" pitchFamily="34" charset="0"/>
              </a:rPr>
              <a:t>বর্গ মি ক্ষেত্রফল এর জন্য ২ ডেসি লি রং লাগে। ১ ডেসি লি রং দ্বারা কত বর্গ মি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as-IN" sz="3600" b="1" dirty="0">
                <a:latin typeface="Arial" panose="020B0604020202020204" pitchFamily="34" charset="0"/>
              </a:rPr>
              <a:t>ক্ষেত্রফল রং করা যাবে?</a:t>
            </a:r>
            <a:endParaRPr lang="as-IN" sz="36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6CE603-D49D-4C38-B966-88F04FECEA87}"/>
              </a:ext>
            </a:extLst>
          </p:cNvPr>
          <p:cNvGrpSpPr/>
          <p:nvPr/>
        </p:nvGrpSpPr>
        <p:grpSpPr>
          <a:xfrm>
            <a:off x="1074922" y="3740705"/>
            <a:ext cx="668364" cy="993907"/>
            <a:chOff x="2452100" y="3720251"/>
            <a:chExt cx="628075" cy="9939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CFB752-D9FD-40C9-B6BD-6C1F51BFBEC7}"/>
                </a:ext>
              </a:extLst>
            </p:cNvPr>
            <p:cNvSpPr txBox="1"/>
            <p:nvPr/>
          </p:nvSpPr>
          <p:spPr>
            <a:xfrm>
              <a:off x="2514786" y="3720251"/>
              <a:ext cx="375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3EBD5A-074F-454B-8DDC-4FBE26890047}"/>
                </a:ext>
              </a:extLst>
            </p:cNvPr>
            <p:cNvSpPr txBox="1"/>
            <p:nvPr/>
          </p:nvSpPr>
          <p:spPr>
            <a:xfrm>
              <a:off x="2463649" y="4129383"/>
              <a:ext cx="616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896C1DA-AC4D-4B3E-B786-A7AD2FBC12CF}"/>
                </a:ext>
              </a:extLst>
            </p:cNvPr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00B0F0"/>
            </a:fgClr>
            <a:bgClr>
              <a:srgbClr val="001236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2" y="1761672"/>
            <a:ext cx="3334657" cy="333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ECBD6"/>
              </a:clrFrom>
              <a:clrTo>
                <a:srgbClr val="0ECBD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2" y="1761672"/>
            <a:ext cx="3334657" cy="3334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" y="429908"/>
            <a:ext cx="2127216" cy="2663527"/>
          </a:xfrm>
          <a:prstGeom prst="rect">
            <a:avLst/>
          </a:prstGeom>
        </p:spPr>
      </p:pic>
      <p:cxnSp>
        <p:nvCxnSpPr>
          <p:cNvPr id="25" name="Elbow Connector 24"/>
          <p:cNvCxnSpPr/>
          <p:nvPr/>
        </p:nvCxnSpPr>
        <p:spPr>
          <a:xfrm rot="10800000" flipH="1">
            <a:off x="6362700" y="2184400"/>
            <a:ext cx="1992086" cy="1248229"/>
          </a:xfrm>
          <a:prstGeom prst="bentConnector3">
            <a:avLst>
              <a:gd name="adj1" fmla="val 63941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 flipV="1">
            <a:off x="4206946" y="3715656"/>
            <a:ext cx="1283084" cy="1140994"/>
          </a:xfrm>
          <a:prstGeom prst="bentConnector3">
            <a:avLst>
              <a:gd name="adj1" fmla="val 50000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69470" y="883633"/>
            <a:ext cx="3328066" cy="2601533"/>
            <a:chOff x="8469470" y="883633"/>
            <a:chExt cx="3328066" cy="2601533"/>
          </a:xfrm>
        </p:grpSpPr>
        <p:sp>
          <p:nvSpPr>
            <p:cNvPr id="2" name="Left Bracket 1"/>
            <p:cNvSpPr/>
            <p:nvPr/>
          </p:nvSpPr>
          <p:spPr>
            <a:xfrm>
              <a:off x="8469470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ket 12"/>
            <p:cNvSpPr/>
            <p:nvPr/>
          </p:nvSpPr>
          <p:spPr>
            <a:xfrm flipH="1">
              <a:off x="11591474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4585114" y="1596570"/>
            <a:ext cx="3211208" cy="16510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8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09851" y="3397237"/>
            <a:ext cx="161734" cy="175857"/>
            <a:chOff x="1535778" y="4289612"/>
            <a:chExt cx="505218" cy="549334"/>
          </a:xfrm>
        </p:grpSpPr>
        <p:sp>
          <p:nvSpPr>
            <p:cNvPr id="8" name="Oval 7"/>
            <p:cNvSpPr/>
            <p:nvPr/>
          </p:nvSpPr>
          <p:spPr>
            <a:xfrm>
              <a:off x="1535778" y="4289612"/>
              <a:ext cx="505218" cy="5493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30924" y="4402153"/>
              <a:ext cx="314927" cy="3242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32303" y="3627727"/>
            <a:ext cx="161734" cy="175857"/>
            <a:chOff x="1535778" y="4289612"/>
            <a:chExt cx="505218" cy="549334"/>
          </a:xfrm>
        </p:grpSpPr>
        <p:sp>
          <p:nvSpPr>
            <p:cNvPr id="20" name="Oval 19"/>
            <p:cNvSpPr/>
            <p:nvPr/>
          </p:nvSpPr>
          <p:spPr>
            <a:xfrm>
              <a:off x="1535778" y="4289612"/>
              <a:ext cx="505218" cy="5493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630924" y="4402153"/>
              <a:ext cx="314927" cy="3242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96492" y="2808514"/>
            <a:ext cx="161734" cy="175857"/>
            <a:chOff x="1535778" y="4289612"/>
            <a:chExt cx="505218" cy="549334"/>
          </a:xfrm>
        </p:grpSpPr>
        <p:sp>
          <p:nvSpPr>
            <p:cNvPr id="23" name="Oval 22"/>
            <p:cNvSpPr/>
            <p:nvPr/>
          </p:nvSpPr>
          <p:spPr>
            <a:xfrm>
              <a:off x="1535778" y="4289612"/>
              <a:ext cx="505218" cy="5493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30924" y="4402153"/>
              <a:ext cx="314927" cy="3242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72501" y="904119"/>
            <a:ext cx="323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ABU</a:t>
            </a:r>
            <a:r>
              <a:rPr lang="en-US" sz="3200" b="1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HASAN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1837" y="1653443"/>
            <a:ext cx="323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ASSISTANT  TEACHER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72501" y="2084300"/>
            <a:ext cx="323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BIJBAG GOVT. PRIMARY SCHOOL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2501" y="2905780"/>
            <a:ext cx="323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SENBAG, NOAKHALI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1446" y="3986930"/>
            <a:ext cx="3965499" cy="1485615"/>
            <a:chOff x="8469470" y="883633"/>
            <a:chExt cx="3328066" cy="2601533"/>
          </a:xfrm>
        </p:grpSpPr>
        <p:sp>
          <p:nvSpPr>
            <p:cNvPr id="33" name="Left Bracket 32"/>
            <p:cNvSpPr/>
            <p:nvPr/>
          </p:nvSpPr>
          <p:spPr>
            <a:xfrm>
              <a:off x="8469470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ket 33"/>
            <p:cNvSpPr/>
            <p:nvPr/>
          </p:nvSpPr>
          <p:spPr>
            <a:xfrm flipH="1">
              <a:off x="11591474" y="883633"/>
              <a:ext cx="206062" cy="2601533"/>
            </a:xfrm>
            <a:prstGeom prst="leftBracket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31586" y="4097102"/>
            <a:ext cx="396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PHONE NO: 01672017410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1586" y="4429931"/>
            <a:ext cx="396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E-MAIL: mdabuhasan47@gmail.com</a:t>
            </a:r>
          </a:p>
        </p:txBody>
      </p:sp>
      <p:sp>
        <p:nvSpPr>
          <p:cNvPr id="37" name="Oval 36"/>
          <p:cNvSpPr/>
          <p:nvPr/>
        </p:nvSpPr>
        <p:spPr>
          <a:xfrm>
            <a:off x="4681312" y="1596288"/>
            <a:ext cx="3211208" cy="16510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8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63314" y="559445"/>
            <a:ext cx="3794886" cy="1246940"/>
          </a:xfrm>
          <a:prstGeom prst="rect">
            <a:avLst/>
          </a:prstGeom>
          <a:pattFill prst="dotGrid">
            <a:fgClr>
              <a:srgbClr val="00B0F0"/>
            </a:fgClr>
            <a:bgClr>
              <a:srgbClr val="00123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359610" y="6114258"/>
            <a:ext cx="139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FFF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Done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9123227" y="4326803"/>
            <a:ext cx="1826801" cy="1826801"/>
            <a:chOff x="3708247" y="650252"/>
            <a:chExt cx="5310154" cy="5310155"/>
          </a:xfrm>
          <a:solidFill>
            <a:srgbClr val="00FFFF"/>
          </a:solidFill>
        </p:grpSpPr>
        <p:sp>
          <p:nvSpPr>
            <p:cNvPr id="115" name="Freeform 114"/>
            <p:cNvSpPr/>
            <p:nvPr/>
          </p:nvSpPr>
          <p:spPr>
            <a:xfrm rot="16200000">
              <a:off x="4911706" y="334196"/>
              <a:ext cx="1023137" cy="1655251"/>
            </a:xfrm>
            <a:custGeom>
              <a:avLst/>
              <a:gdLst>
                <a:gd name="connsiteX0" fmla="*/ 1023137 w 1023137"/>
                <a:gd name="connsiteY0" fmla="*/ 1655251 h 1655251"/>
                <a:gd name="connsiteX1" fmla="*/ 532227 w 1023137"/>
                <a:gd name="connsiteY1" fmla="*/ 1655250 h 1655251"/>
                <a:gd name="connsiteX2" fmla="*/ 526702 w 1023137"/>
                <a:gd name="connsiteY2" fmla="*/ 1545822 h 1655251"/>
                <a:gd name="connsiteX3" fmla="*/ 42418 w 1023137"/>
                <a:gd name="connsiteY3" fmla="*/ 387453 h 1655251"/>
                <a:gd name="connsiteX4" fmla="*/ 0 w 1023137"/>
                <a:gd name="connsiteY4" fmla="*/ 340782 h 1655251"/>
                <a:gd name="connsiteX5" fmla="*/ 352891 w 1023137"/>
                <a:gd name="connsiteY5" fmla="*/ 0 h 1655251"/>
                <a:gd name="connsiteX6" fmla="*/ 421227 w 1023137"/>
                <a:gd name="connsiteY6" fmla="*/ 75189 h 1655251"/>
                <a:gd name="connsiteX7" fmla="*/ 1015077 w 1023137"/>
                <a:gd name="connsiteY7" fmla="*/ 1495629 h 1655251"/>
                <a:gd name="connsiteX8" fmla="*/ 1023137 w 1023137"/>
                <a:gd name="connsiteY8" fmla="*/ 1655251 h 16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137" h="1655251">
                  <a:moveTo>
                    <a:pt x="1023137" y="1655251"/>
                  </a:moveTo>
                  <a:lnTo>
                    <a:pt x="532227" y="1655250"/>
                  </a:lnTo>
                  <a:lnTo>
                    <a:pt x="526702" y="1545822"/>
                  </a:lnTo>
                  <a:cubicBezTo>
                    <a:pt x="482255" y="1108159"/>
                    <a:pt x="307738" y="708948"/>
                    <a:pt x="42418" y="387453"/>
                  </a:cubicBezTo>
                  <a:lnTo>
                    <a:pt x="0" y="340782"/>
                  </a:lnTo>
                  <a:lnTo>
                    <a:pt x="352891" y="0"/>
                  </a:lnTo>
                  <a:lnTo>
                    <a:pt x="421227" y="75189"/>
                  </a:lnTo>
                  <a:cubicBezTo>
                    <a:pt x="746574" y="469419"/>
                    <a:pt x="960573" y="958948"/>
                    <a:pt x="1015077" y="1495629"/>
                  </a:cubicBezTo>
                  <a:lnTo>
                    <a:pt x="1023137" y="16552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6200000">
              <a:off x="6800712" y="325290"/>
              <a:ext cx="1074146" cy="1724070"/>
            </a:xfrm>
            <a:custGeom>
              <a:avLst/>
              <a:gdLst>
                <a:gd name="connsiteX0" fmla="*/ 1074146 w 1074146"/>
                <a:gd name="connsiteY0" fmla="*/ 1 h 1724070"/>
                <a:gd name="connsiteX1" fmla="*/ 1066086 w 1074146"/>
                <a:gd name="connsiteY1" fmla="*/ 159621 h 1724070"/>
                <a:gd name="connsiteX2" fmla="*/ 472236 w 1074146"/>
                <a:gd name="connsiteY2" fmla="*/ 1580061 h 1724070"/>
                <a:gd name="connsiteX3" fmla="*/ 341351 w 1074146"/>
                <a:gd name="connsiteY3" fmla="*/ 1724070 h 1724070"/>
                <a:gd name="connsiteX4" fmla="*/ 0 w 1074146"/>
                <a:gd name="connsiteY4" fmla="*/ 1370591 h 1724070"/>
                <a:gd name="connsiteX5" fmla="*/ 93427 w 1074146"/>
                <a:gd name="connsiteY5" fmla="*/ 1267797 h 1724070"/>
                <a:gd name="connsiteX6" fmla="*/ 577711 w 1074146"/>
                <a:gd name="connsiteY6" fmla="*/ 109428 h 1724070"/>
                <a:gd name="connsiteX7" fmla="*/ 583236 w 1074146"/>
                <a:gd name="connsiteY7" fmla="*/ 0 h 1724070"/>
                <a:gd name="connsiteX8" fmla="*/ 1074146 w 1074146"/>
                <a:gd name="connsiteY8" fmla="*/ 1 h 172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146" h="1724070">
                  <a:moveTo>
                    <a:pt x="1074146" y="1"/>
                  </a:moveTo>
                  <a:lnTo>
                    <a:pt x="1066086" y="159621"/>
                  </a:lnTo>
                  <a:cubicBezTo>
                    <a:pt x="1011582" y="696301"/>
                    <a:pt x="797583" y="1185830"/>
                    <a:pt x="472236" y="1580061"/>
                  </a:cubicBezTo>
                  <a:lnTo>
                    <a:pt x="341351" y="1724070"/>
                  </a:lnTo>
                  <a:lnTo>
                    <a:pt x="0" y="1370591"/>
                  </a:lnTo>
                  <a:lnTo>
                    <a:pt x="93427" y="1267797"/>
                  </a:lnTo>
                  <a:cubicBezTo>
                    <a:pt x="358747" y="946302"/>
                    <a:pt x="533264" y="547091"/>
                    <a:pt x="577711" y="109428"/>
                  </a:cubicBezTo>
                  <a:lnTo>
                    <a:pt x="583236" y="0"/>
                  </a:lnTo>
                  <a:lnTo>
                    <a:pt x="107414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16200000">
              <a:off x="3383643" y="1801294"/>
              <a:ext cx="1716212" cy="1067004"/>
            </a:xfrm>
            <a:custGeom>
              <a:avLst/>
              <a:gdLst>
                <a:gd name="connsiteX0" fmla="*/ 1716212 w 1716212"/>
                <a:gd name="connsiteY0" fmla="*/ 725654 h 1067004"/>
                <a:gd name="connsiteX1" fmla="*/ 1362733 w 1716212"/>
                <a:gd name="connsiteY1" fmla="*/ 1067004 h 1067004"/>
                <a:gd name="connsiteX2" fmla="*/ 1267796 w 1716212"/>
                <a:gd name="connsiteY2" fmla="*/ 980719 h 1067004"/>
                <a:gd name="connsiteX3" fmla="*/ 109427 w 1716212"/>
                <a:gd name="connsiteY3" fmla="*/ 496435 h 1067004"/>
                <a:gd name="connsiteX4" fmla="*/ 0 w 1716212"/>
                <a:gd name="connsiteY4" fmla="*/ 490909 h 1067004"/>
                <a:gd name="connsiteX5" fmla="*/ 0 w 1716212"/>
                <a:gd name="connsiteY5" fmla="*/ 0 h 1067004"/>
                <a:gd name="connsiteX6" fmla="*/ 159620 w 1716212"/>
                <a:gd name="connsiteY6" fmla="*/ 8060 h 1067004"/>
                <a:gd name="connsiteX7" fmla="*/ 1580060 w 1716212"/>
                <a:gd name="connsiteY7" fmla="*/ 601910 h 1067004"/>
                <a:gd name="connsiteX8" fmla="*/ 1716212 w 1716212"/>
                <a:gd name="connsiteY8" fmla="*/ 725654 h 10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6212" h="1067004">
                  <a:moveTo>
                    <a:pt x="1716212" y="725654"/>
                  </a:moveTo>
                  <a:lnTo>
                    <a:pt x="1362733" y="1067004"/>
                  </a:lnTo>
                  <a:lnTo>
                    <a:pt x="1267796" y="980719"/>
                  </a:lnTo>
                  <a:cubicBezTo>
                    <a:pt x="946301" y="715398"/>
                    <a:pt x="547090" y="540882"/>
                    <a:pt x="109427" y="496435"/>
                  </a:cubicBezTo>
                  <a:lnTo>
                    <a:pt x="0" y="490909"/>
                  </a:lnTo>
                  <a:lnTo>
                    <a:pt x="0" y="0"/>
                  </a:lnTo>
                  <a:lnTo>
                    <a:pt x="159620" y="8060"/>
                  </a:lnTo>
                  <a:cubicBezTo>
                    <a:pt x="696300" y="62563"/>
                    <a:pt x="1185829" y="276562"/>
                    <a:pt x="1580060" y="601910"/>
                  </a:cubicBezTo>
                  <a:lnTo>
                    <a:pt x="1716212" y="7256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6200000">
              <a:off x="7686696" y="1861198"/>
              <a:ext cx="1647404" cy="1016007"/>
            </a:xfrm>
            <a:custGeom>
              <a:avLst/>
              <a:gdLst>
                <a:gd name="connsiteX0" fmla="*/ 1647404 w 1647404"/>
                <a:gd name="connsiteY0" fmla="*/ 352890 h 1016007"/>
                <a:gd name="connsiteX1" fmla="*/ 1580060 w 1647404"/>
                <a:gd name="connsiteY1" fmla="*/ 414097 h 1016007"/>
                <a:gd name="connsiteX2" fmla="*/ 159620 w 1647404"/>
                <a:gd name="connsiteY2" fmla="*/ 1007947 h 1016007"/>
                <a:gd name="connsiteX3" fmla="*/ 0 w 1647404"/>
                <a:gd name="connsiteY3" fmla="*/ 1016007 h 1016007"/>
                <a:gd name="connsiteX4" fmla="*/ 0 w 1647404"/>
                <a:gd name="connsiteY4" fmla="*/ 525098 h 1016007"/>
                <a:gd name="connsiteX5" fmla="*/ 109427 w 1647404"/>
                <a:gd name="connsiteY5" fmla="*/ 519572 h 1016007"/>
                <a:gd name="connsiteX6" fmla="*/ 1267797 w 1647404"/>
                <a:gd name="connsiteY6" fmla="*/ 35288 h 1016007"/>
                <a:gd name="connsiteX7" fmla="*/ 1306623 w 1647404"/>
                <a:gd name="connsiteY7" fmla="*/ 0 h 1016007"/>
                <a:gd name="connsiteX8" fmla="*/ 1647404 w 1647404"/>
                <a:gd name="connsiteY8" fmla="*/ 352890 h 101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404" h="1016007">
                  <a:moveTo>
                    <a:pt x="1647404" y="352890"/>
                  </a:moveTo>
                  <a:lnTo>
                    <a:pt x="1580060" y="414097"/>
                  </a:lnTo>
                  <a:cubicBezTo>
                    <a:pt x="1185830" y="739445"/>
                    <a:pt x="696301" y="953444"/>
                    <a:pt x="159620" y="1007947"/>
                  </a:cubicBezTo>
                  <a:lnTo>
                    <a:pt x="0" y="1016007"/>
                  </a:lnTo>
                  <a:lnTo>
                    <a:pt x="0" y="525098"/>
                  </a:lnTo>
                  <a:lnTo>
                    <a:pt x="109427" y="519572"/>
                  </a:lnTo>
                  <a:cubicBezTo>
                    <a:pt x="547090" y="475125"/>
                    <a:pt x="946302" y="300609"/>
                    <a:pt x="1267797" y="35288"/>
                  </a:cubicBezTo>
                  <a:lnTo>
                    <a:pt x="1306623" y="0"/>
                  </a:lnTo>
                  <a:lnTo>
                    <a:pt x="1647404" y="3528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rot="16200000">
              <a:off x="3392184" y="3733818"/>
              <a:ext cx="1655386" cy="1023259"/>
            </a:xfrm>
            <a:custGeom>
              <a:avLst/>
              <a:gdLst>
                <a:gd name="connsiteX0" fmla="*/ 1655386 w 1655386"/>
                <a:gd name="connsiteY0" fmla="*/ 0 h 1023259"/>
                <a:gd name="connsiteX1" fmla="*/ 1655386 w 1655386"/>
                <a:gd name="connsiteY1" fmla="*/ 490909 h 1023259"/>
                <a:gd name="connsiteX2" fmla="*/ 1545957 w 1655386"/>
                <a:gd name="connsiteY2" fmla="*/ 496435 h 1023259"/>
                <a:gd name="connsiteX3" fmla="*/ 387588 w 1655386"/>
                <a:gd name="connsiteY3" fmla="*/ 980719 h 1023259"/>
                <a:gd name="connsiteX4" fmla="*/ 340782 w 1655386"/>
                <a:gd name="connsiteY4" fmla="*/ 1023259 h 1023259"/>
                <a:gd name="connsiteX5" fmla="*/ 0 w 1655386"/>
                <a:gd name="connsiteY5" fmla="*/ 670369 h 1023259"/>
                <a:gd name="connsiteX6" fmla="*/ 75324 w 1655386"/>
                <a:gd name="connsiteY6" fmla="*/ 601910 h 1023259"/>
                <a:gd name="connsiteX7" fmla="*/ 1495764 w 1655386"/>
                <a:gd name="connsiteY7" fmla="*/ 8060 h 1023259"/>
                <a:gd name="connsiteX8" fmla="*/ 1655386 w 1655386"/>
                <a:gd name="connsiteY8" fmla="*/ 0 h 10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386" h="1023259">
                  <a:moveTo>
                    <a:pt x="1655386" y="0"/>
                  </a:moveTo>
                  <a:lnTo>
                    <a:pt x="1655386" y="490909"/>
                  </a:lnTo>
                  <a:lnTo>
                    <a:pt x="1545957" y="496435"/>
                  </a:lnTo>
                  <a:cubicBezTo>
                    <a:pt x="1108294" y="540882"/>
                    <a:pt x="709083" y="715398"/>
                    <a:pt x="387588" y="980719"/>
                  </a:cubicBezTo>
                  <a:lnTo>
                    <a:pt x="340782" y="1023259"/>
                  </a:lnTo>
                  <a:lnTo>
                    <a:pt x="0" y="670369"/>
                  </a:lnTo>
                  <a:lnTo>
                    <a:pt x="75324" y="601910"/>
                  </a:lnTo>
                  <a:cubicBezTo>
                    <a:pt x="469554" y="276562"/>
                    <a:pt x="959083" y="62563"/>
                    <a:pt x="1495764" y="8060"/>
                  </a:cubicBezTo>
                  <a:lnTo>
                    <a:pt x="16553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6200000">
              <a:off x="7619422" y="3742712"/>
              <a:ext cx="1723936" cy="1074023"/>
            </a:xfrm>
            <a:custGeom>
              <a:avLst/>
              <a:gdLst>
                <a:gd name="connsiteX0" fmla="*/ 1723936 w 1723936"/>
                <a:gd name="connsiteY0" fmla="*/ 583114 h 1074023"/>
                <a:gd name="connsiteX1" fmla="*/ 1723936 w 1723936"/>
                <a:gd name="connsiteY1" fmla="*/ 1074023 h 1074023"/>
                <a:gd name="connsiteX2" fmla="*/ 1564314 w 1723936"/>
                <a:gd name="connsiteY2" fmla="*/ 1065963 h 1074023"/>
                <a:gd name="connsiteX3" fmla="*/ 143874 w 1723936"/>
                <a:gd name="connsiteY3" fmla="*/ 472113 h 1074023"/>
                <a:gd name="connsiteX4" fmla="*/ 0 w 1723936"/>
                <a:gd name="connsiteY4" fmla="*/ 341350 h 1074023"/>
                <a:gd name="connsiteX5" fmla="*/ 353479 w 1723936"/>
                <a:gd name="connsiteY5" fmla="*/ 0 h 1074023"/>
                <a:gd name="connsiteX6" fmla="*/ 456138 w 1723936"/>
                <a:gd name="connsiteY6" fmla="*/ 93304 h 1074023"/>
                <a:gd name="connsiteX7" fmla="*/ 1614507 w 1723936"/>
                <a:gd name="connsiteY7" fmla="*/ 577588 h 1074023"/>
                <a:gd name="connsiteX8" fmla="*/ 1723936 w 1723936"/>
                <a:gd name="connsiteY8" fmla="*/ 583114 h 107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3936" h="1074023">
                  <a:moveTo>
                    <a:pt x="1723936" y="583114"/>
                  </a:moveTo>
                  <a:lnTo>
                    <a:pt x="1723936" y="1074023"/>
                  </a:lnTo>
                  <a:lnTo>
                    <a:pt x="1564314" y="1065963"/>
                  </a:lnTo>
                  <a:cubicBezTo>
                    <a:pt x="1027634" y="1011460"/>
                    <a:pt x="538105" y="797461"/>
                    <a:pt x="143874" y="472113"/>
                  </a:cubicBezTo>
                  <a:lnTo>
                    <a:pt x="0" y="341350"/>
                  </a:lnTo>
                  <a:lnTo>
                    <a:pt x="353479" y="0"/>
                  </a:lnTo>
                  <a:lnTo>
                    <a:pt x="456138" y="93304"/>
                  </a:lnTo>
                  <a:cubicBezTo>
                    <a:pt x="777633" y="358625"/>
                    <a:pt x="1176844" y="533141"/>
                    <a:pt x="1614507" y="577588"/>
                  </a:cubicBezTo>
                  <a:lnTo>
                    <a:pt x="1723936" y="583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rot="16200000">
              <a:off x="4859420" y="4568928"/>
              <a:ext cx="1066880" cy="1716077"/>
            </a:xfrm>
            <a:custGeom>
              <a:avLst/>
              <a:gdLst>
                <a:gd name="connsiteX0" fmla="*/ 1066880 w 1066880"/>
                <a:gd name="connsiteY0" fmla="*/ 353478 h 1716077"/>
                <a:gd name="connsiteX1" fmla="*/ 980719 w 1066880"/>
                <a:gd name="connsiteY1" fmla="*/ 448280 h 1716077"/>
                <a:gd name="connsiteX2" fmla="*/ 496435 w 1066880"/>
                <a:gd name="connsiteY2" fmla="*/ 1606649 h 1716077"/>
                <a:gd name="connsiteX3" fmla="*/ 490909 w 1066880"/>
                <a:gd name="connsiteY3" fmla="*/ 1716077 h 1716077"/>
                <a:gd name="connsiteX4" fmla="*/ 0 w 1066880"/>
                <a:gd name="connsiteY4" fmla="*/ 1716077 h 1716077"/>
                <a:gd name="connsiteX5" fmla="*/ 8060 w 1066880"/>
                <a:gd name="connsiteY5" fmla="*/ 1556456 h 1716077"/>
                <a:gd name="connsiteX6" fmla="*/ 601910 w 1066880"/>
                <a:gd name="connsiteY6" fmla="*/ 136016 h 1716077"/>
                <a:gd name="connsiteX7" fmla="*/ 725530 w 1066880"/>
                <a:gd name="connsiteY7" fmla="*/ 0 h 1716077"/>
                <a:gd name="connsiteX8" fmla="*/ 1066880 w 1066880"/>
                <a:gd name="connsiteY8" fmla="*/ 353478 h 17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80" h="1716077">
                  <a:moveTo>
                    <a:pt x="1066880" y="353478"/>
                  </a:moveTo>
                  <a:lnTo>
                    <a:pt x="980719" y="448280"/>
                  </a:lnTo>
                  <a:cubicBezTo>
                    <a:pt x="715398" y="769775"/>
                    <a:pt x="540882" y="1168986"/>
                    <a:pt x="496435" y="1606649"/>
                  </a:cubicBezTo>
                  <a:lnTo>
                    <a:pt x="490909" y="1716077"/>
                  </a:lnTo>
                  <a:lnTo>
                    <a:pt x="0" y="1716077"/>
                  </a:lnTo>
                  <a:lnTo>
                    <a:pt x="8060" y="1556456"/>
                  </a:lnTo>
                  <a:cubicBezTo>
                    <a:pt x="62563" y="1019775"/>
                    <a:pt x="276562" y="530246"/>
                    <a:pt x="601910" y="136016"/>
                  </a:cubicBezTo>
                  <a:lnTo>
                    <a:pt x="725530" y="0"/>
                  </a:lnTo>
                  <a:lnTo>
                    <a:pt x="1066880" y="353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 rot="16200000">
              <a:off x="6791456" y="4628572"/>
              <a:ext cx="1016128" cy="1647540"/>
            </a:xfrm>
            <a:custGeom>
              <a:avLst/>
              <a:gdLst>
                <a:gd name="connsiteX0" fmla="*/ 1016128 w 1016128"/>
                <a:gd name="connsiteY0" fmla="*/ 1306758 h 1647540"/>
                <a:gd name="connsiteX1" fmla="*/ 663238 w 1016128"/>
                <a:gd name="connsiteY1" fmla="*/ 1647540 h 1647540"/>
                <a:gd name="connsiteX2" fmla="*/ 601909 w 1016128"/>
                <a:gd name="connsiteY2" fmla="*/ 1580061 h 1647540"/>
                <a:gd name="connsiteX3" fmla="*/ 8060 w 1016128"/>
                <a:gd name="connsiteY3" fmla="*/ 159621 h 1647540"/>
                <a:gd name="connsiteX4" fmla="*/ 0 w 1016128"/>
                <a:gd name="connsiteY4" fmla="*/ 0 h 1647540"/>
                <a:gd name="connsiteX5" fmla="*/ 490909 w 1016128"/>
                <a:gd name="connsiteY5" fmla="*/ 0 h 1647540"/>
                <a:gd name="connsiteX6" fmla="*/ 496435 w 1016128"/>
                <a:gd name="connsiteY6" fmla="*/ 109428 h 1647540"/>
                <a:gd name="connsiteX7" fmla="*/ 980718 w 1016128"/>
                <a:gd name="connsiteY7" fmla="*/ 1267797 h 1647540"/>
                <a:gd name="connsiteX8" fmla="*/ 1016128 w 1016128"/>
                <a:gd name="connsiteY8" fmla="*/ 1306758 h 164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128" h="1647540">
                  <a:moveTo>
                    <a:pt x="1016128" y="1306758"/>
                  </a:moveTo>
                  <a:lnTo>
                    <a:pt x="663238" y="1647540"/>
                  </a:lnTo>
                  <a:lnTo>
                    <a:pt x="601909" y="1580061"/>
                  </a:lnTo>
                  <a:cubicBezTo>
                    <a:pt x="276561" y="1185830"/>
                    <a:pt x="62563" y="696301"/>
                    <a:pt x="8060" y="159621"/>
                  </a:cubicBezTo>
                  <a:lnTo>
                    <a:pt x="0" y="0"/>
                  </a:lnTo>
                  <a:lnTo>
                    <a:pt x="490909" y="0"/>
                  </a:lnTo>
                  <a:lnTo>
                    <a:pt x="496435" y="109428"/>
                  </a:lnTo>
                  <a:cubicBezTo>
                    <a:pt x="540882" y="547091"/>
                    <a:pt x="715398" y="946302"/>
                    <a:pt x="980718" y="1267797"/>
                  </a:cubicBezTo>
                  <a:lnTo>
                    <a:pt x="1016128" y="13067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Donut 79"/>
          <p:cNvSpPr/>
          <p:nvPr/>
        </p:nvSpPr>
        <p:spPr>
          <a:xfrm>
            <a:off x="9392182" y="4595758"/>
            <a:ext cx="1288891" cy="1288891"/>
          </a:xfrm>
          <a:prstGeom prst="donut">
            <a:avLst>
              <a:gd name="adj" fmla="val 430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Donut 80"/>
          <p:cNvSpPr/>
          <p:nvPr/>
        </p:nvSpPr>
        <p:spPr>
          <a:xfrm>
            <a:off x="8993781" y="4197357"/>
            <a:ext cx="2085692" cy="2085692"/>
          </a:xfrm>
          <a:prstGeom prst="donut">
            <a:avLst>
              <a:gd name="adj" fmla="val 242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695971" y="3899547"/>
            <a:ext cx="2681313" cy="2681313"/>
            <a:chOff x="5256246" y="1890746"/>
            <a:chExt cx="3165408" cy="3165408"/>
          </a:xfrm>
          <a:solidFill>
            <a:srgbClr val="00FFFF"/>
          </a:solidFill>
        </p:grpSpPr>
        <p:sp>
          <p:nvSpPr>
            <p:cNvPr id="83" name="Freeform 82"/>
            <p:cNvSpPr/>
            <p:nvPr/>
          </p:nvSpPr>
          <p:spPr>
            <a:xfrm>
              <a:off x="6814814" y="1890746"/>
              <a:ext cx="48275" cy="240898"/>
            </a:xfrm>
            <a:custGeom>
              <a:avLst/>
              <a:gdLst>
                <a:gd name="connsiteX0" fmla="*/ 24137 w 48275"/>
                <a:gd name="connsiteY0" fmla="*/ 0 h 240898"/>
                <a:gd name="connsiteX1" fmla="*/ 43142 w 48275"/>
                <a:gd name="connsiteY1" fmla="*/ 960 h 240898"/>
                <a:gd name="connsiteX2" fmla="*/ 48275 w 48275"/>
                <a:gd name="connsiteY2" fmla="*/ 240898 h 240898"/>
                <a:gd name="connsiteX3" fmla="*/ 24137 w 48275"/>
                <a:gd name="connsiteY3" fmla="*/ 239679 h 240898"/>
                <a:gd name="connsiteX4" fmla="*/ 0 w 48275"/>
                <a:gd name="connsiteY4" fmla="*/ 240898 h 240898"/>
                <a:gd name="connsiteX5" fmla="*/ 5133 w 48275"/>
                <a:gd name="connsiteY5" fmla="*/ 960 h 240898"/>
                <a:gd name="connsiteX6" fmla="*/ 24137 w 48275"/>
                <a:gd name="connsiteY6" fmla="*/ 0 h 2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75" h="240898">
                  <a:moveTo>
                    <a:pt x="24137" y="0"/>
                  </a:moveTo>
                  <a:lnTo>
                    <a:pt x="43142" y="960"/>
                  </a:lnTo>
                  <a:lnTo>
                    <a:pt x="48275" y="240898"/>
                  </a:lnTo>
                  <a:lnTo>
                    <a:pt x="24137" y="239679"/>
                  </a:lnTo>
                  <a:lnTo>
                    <a:pt x="0" y="240898"/>
                  </a:lnTo>
                  <a:lnTo>
                    <a:pt x="5133" y="960"/>
                  </a:lnTo>
                  <a:lnTo>
                    <a:pt x="2413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511599" y="1918468"/>
              <a:ext cx="89257" cy="243070"/>
            </a:xfrm>
            <a:custGeom>
              <a:avLst/>
              <a:gdLst>
                <a:gd name="connsiteX0" fmla="*/ 37426 w 89257"/>
                <a:gd name="connsiteY0" fmla="*/ 0 h 243070"/>
                <a:gd name="connsiteX1" fmla="*/ 89257 w 89257"/>
                <a:gd name="connsiteY1" fmla="*/ 234272 h 243070"/>
                <a:gd name="connsiteX2" fmla="*/ 56686 w 89257"/>
                <a:gd name="connsiteY2" fmla="*/ 239243 h 243070"/>
                <a:gd name="connsiteX3" fmla="*/ 41803 w 89257"/>
                <a:gd name="connsiteY3" fmla="*/ 243070 h 243070"/>
                <a:gd name="connsiteX4" fmla="*/ 0 w 89257"/>
                <a:gd name="connsiteY4" fmla="*/ 6588 h 243070"/>
                <a:gd name="connsiteX5" fmla="*/ 8382 w 89257"/>
                <a:gd name="connsiteY5" fmla="*/ 4433 h 243070"/>
                <a:gd name="connsiteX6" fmla="*/ 37426 w 89257"/>
                <a:gd name="connsiteY6" fmla="*/ 0 h 24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7" h="243070">
                  <a:moveTo>
                    <a:pt x="37426" y="0"/>
                  </a:moveTo>
                  <a:lnTo>
                    <a:pt x="89257" y="234272"/>
                  </a:lnTo>
                  <a:lnTo>
                    <a:pt x="56686" y="239243"/>
                  </a:lnTo>
                  <a:lnTo>
                    <a:pt x="41803" y="243070"/>
                  </a:lnTo>
                  <a:lnTo>
                    <a:pt x="0" y="6588"/>
                  </a:lnTo>
                  <a:lnTo>
                    <a:pt x="8382" y="4433"/>
                  </a:lnTo>
                  <a:lnTo>
                    <a:pt x="3742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7077045" y="1918468"/>
              <a:ext cx="89258" cy="243070"/>
            </a:xfrm>
            <a:custGeom>
              <a:avLst/>
              <a:gdLst>
                <a:gd name="connsiteX0" fmla="*/ 51831 w 89258"/>
                <a:gd name="connsiteY0" fmla="*/ 0 h 243070"/>
                <a:gd name="connsiteX1" fmla="*/ 80875 w 89258"/>
                <a:gd name="connsiteY1" fmla="*/ 4433 h 243070"/>
                <a:gd name="connsiteX2" fmla="*/ 89258 w 89258"/>
                <a:gd name="connsiteY2" fmla="*/ 6588 h 243070"/>
                <a:gd name="connsiteX3" fmla="*/ 47455 w 89258"/>
                <a:gd name="connsiteY3" fmla="*/ 243070 h 243070"/>
                <a:gd name="connsiteX4" fmla="*/ 32572 w 89258"/>
                <a:gd name="connsiteY4" fmla="*/ 239243 h 243070"/>
                <a:gd name="connsiteX5" fmla="*/ 0 w 89258"/>
                <a:gd name="connsiteY5" fmla="*/ 234272 h 243070"/>
                <a:gd name="connsiteX6" fmla="*/ 51831 w 89258"/>
                <a:gd name="connsiteY6" fmla="*/ 0 h 24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8" h="243070">
                  <a:moveTo>
                    <a:pt x="51831" y="0"/>
                  </a:moveTo>
                  <a:lnTo>
                    <a:pt x="80875" y="4433"/>
                  </a:lnTo>
                  <a:lnTo>
                    <a:pt x="89258" y="6588"/>
                  </a:lnTo>
                  <a:lnTo>
                    <a:pt x="47455" y="243070"/>
                  </a:lnTo>
                  <a:lnTo>
                    <a:pt x="32572" y="239243"/>
                  </a:lnTo>
                  <a:lnTo>
                    <a:pt x="0" y="234272"/>
                  </a:lnTo>
                  <a:lnTo>
                    <a:pt x="5183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6215768" y="2004771"/>
              <a:ext cx="131949" cy="237591"/>
            </a:xfrm>
            <a:custGeom>
              <a:avLst/>
              <a:gdLst>
                <a:gd name="connsiteX0" fmla="*/ 35411 w 131949"/>
                <a:gd name="connsiteY0" fmla="*/ 0 h 237591"/>
                <a:gd name="connsiteX1" fmla="*/ 131949 w 131949"/>
                <a:gd name="connsiteY1" fmla="*/ 219656 h 237591"/>
                <a:gd name="connsiteX2" fmla="*/ 100417 w 131949"/>
                <a:gd name="connsiteY2" fmla="*/ 231197 h 237591"/>
                <a:gd name="connsiteX3" fmla="*/ 87143 w 131949"/>
                <a:gd name="connsiteY3" fmla="*/ 237591 h 237591"/>
                <a:gd name="connsiteX4" fmla="*/ 0 w 131949"/>
                <a:gd name="connsiteY4" fmla="*/ 13784 h 237591"/>
                <a:gd name="connsiteX5" fmla="*/ 7123 w 131949"/>
                <a:gd name="connsiteY5" fmla="*/ 10353 h 237591"/>
                <a:gd name="connsiteX6" fmla="*/ 35411 w 131949"/>
                <a:gd name="connsiteY6" fmla="*/ 0 h 23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9" h="237591">
                  <a:moveTo>
                    <a:pt x="35411" y="0"/>
                  </a:moveTo>
                  <a:lnTo>
                    <a:pt x="131949" y="219656"/>
                  </a:lnTo>
                  <a:lnTo>
                    <a:pt x="100417" y="231197"/>
                  </a:lnTo>
                  <a:lnTo>
                    <a:pt x="87143" y="237591"/>
                  </a:lnTo>
                  <a:lnTo>
                    <a:pt x="0" y="13784"/>
                  </a:lnTo>
                  <a:lnTo>
                    <a:pt x="7123" y="10353"/>
                  </a:lnTo>
                  <a:lnTo>
                    <a:pt x="354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330185" y="2004771"/>
              <a:ext cx="131948" cy="237591"/>
            </a:xfrm>
            <a:custGeom>
              <a:avLst/>
              <a:gdLst>
                <a:gd name="connsiteX0" fmla="*/ 96538 w 131948"/>
                <a:gd name="connsiteY0" fmla="*/ 0 h 237591"/>
                <a:gd name="connsiteX1" fmla="*/ 124825 w 131948"/>
                <a:gd name="connsiteY1" fmla="*/ 10353 h 237591"/>
                <a:gd name="connsiteX2" fmla="*/ 131948 w 131948"/>
                <a:gd name="connsiteY2" fmla="*/ 13784 h 237591"/>
                <a:gd name="connsiteX3" fmla="*/ 44805 w 131948"/>
                <a:gd name="connsiteY3" fmla="*/ 237591 h 237591"/>
                <a:gd name="connsiteX4" fmla="*/ 31531 w 131948"/>
                <a:gd name="connsiteY4" fmla="*/ 231197 h 237591"/>
                <a:gd name="connsiteX5" fmla="*/ 0 w 131948"/>
                <a:gd name="connsiteY5" fmla="*/ 219656 h 237591"/>
                <a:gd name="connsiteX6" fmla="*/ 96538 w 131948"/>
                <a:gd name="connsiteY6" fmla="*/ 0 h 23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8" h="237591">
                  <a:moveTo>
                    <a:pt x="96538" y="0"/>
                  </a:moveTo>
                  <a:lnTo>
                    <a:pt x="124825" y="10353"/>
                  </a:lnTo>
                  <a:lnTo>
                    <a:pt x="131948" y="13784"/>
                  </a:lnTo>
                  <a:lnTo>
                    <a:pt x="44805" y="237591"/>
                  </a:lnTo>
                  <a:lnTo>
                    <a:pt x="31531" y="231197"/>
                  </a:lnTo>
                  <a:lnTo>
                    <a:pt x="0" y="219656"/>
                  </a:lnTo>
                  <a:lnTo>
                    <a:pt x="9653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5944139" y="2147720"/>
              <a:ext cx="169381" cy="223164"/>
            </a:xfrm>
            <a:custGeom>
              <a:avLst/>
              <a:gdLst>
                <a:gd name="connsiteX0" fmla="*/ 31845 w 169381"/>
                <a:gd name="connsiteY0" fmla="*/ 0 h 223164"/>
                <a:gd name="connsiteX1" fmla="*/ 169381 w 169381"/>
                <a:gd name="connsiteY1" fmla="*/ 196602 h 223164"/>
                <a:gd name="connsiteX2" fmla="*/ 143914 w 169381"/>
                <a:gd name="connsiteY2" fmla="*/ 212073 h 223164"/>
                <a:gd name="connsiteX3" fmla="*/ 129083 w 169381"/>
                <a:gd name="connsiteY3" fmla="*/ 223164 h 223164"/>
                <a:gd name="connsiteX4" fmla="*/ 0 w 169381"/>
                <a:gd name="connsiteY4" fmla="*/ 20736 h 223164"/>
                <a:gd name="connsiteX5" fmla="*/ 9907 w 169381"/>
                <a:gd name="connsiteY5" fmla="*/ 13327 h 223164"/>
                <a:gd name="connsiteX6" fmla="*/ 31845 w 169381"/>
                <a:gd name="connsiteY6" fmla="*/ 0 h 2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4">
                  <a:moveTo>
                    <a:pt x="31845" y="0"/>
                  </a:moveTo>
                  <a:lnTo>
                    <a:pt x="169381" y="196602"/>
                  </a:lnTo>
                  <a:lnTo>
                    <a:pt x="143914" y="212073"/>
                  </a:lnTo>
                  <a:lnTo>
                    <a:pt x="129083" y="223164"/>
                  </a:lnTo>
                  <a:lnTo>
                    <a:pt x="0" y="20736"/>
                  </a:lnTo>
                  <a:lnTo>
                    <a:pt x="9907" y="13327"/>
                  </a:lnTo>
                  <a:lnTo>
                    <a:pt x="3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64383" y="2147720"/>
              <a:ext cx="169381" cy="223164"/>
            </a:xfrm>
            <a:custGeom>
              <a:avLst/>
              <a:gdLst>
                <a:gd name="connsiteX0" fmla="*/ 137536 w 169381"/>
                <a:gd name="connsiteY0" fmla="*/ 0 h 223164"/>
                <a:gd name="connsiteX1" fmla="*/ 159473 w 169381"/>
                <a:gd name="connsiteY1" fmla="*/ 13327 h 223164"/>
                <a:gd name="connsiteX2" fmla="*/ 169381 w 169381"/>
                <a:gd name="connsiteY2" fmla="*/ 20736 h 223164"/>
                <a:gd name="connsiteX3" fmla="*/ 40298 w 169381"/>
                <a:gd name="connsiteY3" fmla="*/ 223164 h 223164"/>
                <a:gd name="connsiteX4" fmla="*/ 25466 w 169381"/>
                <a:gd name="connsiteY4" fmla="*/ 212073 h 223164"/>
                <a:gd name="connsiteX5" fmla="*/ 0 w 169381"/>
                <a:gd name="connsiteY5" fmla="*/ 196602 h 223164"/>
                <a:gd name="connsiteX6" fmla="*/ 137536 w 169381"/>
                <a:gd name="connsiteY6" fmla="*/ 0 h 2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4">
                  <a:moveTo>
                    <a:pt x="137536" y="0"/>
                  </a:moveTo>
                  <a:lnTo>
                    <a:pt x="159473" y="13327"/>
                  </a:lnTo>
                  <a:lnTo>
                    <a:pt x="169381" y="20736"/>
                  </a:lnTo>
                  <a:lnTo>
                    <a:pt x="40298" y="223164"/>
                  </a:lnTo>
                  <a:lnTo>
                    <a:pt x="25466" y="212073"/>
                  </a:lnTo>
                  <a:lnTo>
                    <a:pt x="0" y="196602"/>
                  </a:lnTo>
                  <a:lnTo>
                    <a:pt x="1375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707014" y="2341514"/>
              <a:ext cx="200157" cy="200157"/>
            </a:xfrm>
            <a:custGeom>
              <a:avLst/>
              <a:gdLst>
                <a:gd name="connsiteX0" fmla="*/ 26876 w 200157"/>
                <a:gd name="connsiteY0" fmla="*/ 0 h 200157"/>
                <a:gd name="connsiteX1" fmla="*/ 200157 w 200157"/>
                <a:gd name="connsiteY1" fmla="*/ 166023 h 200157"/>
                <a:gd name="connsiteX2" fmla="*/ 182275 w 200157"/>
                <a:gd name="connsiteY2" fmla="*/ 182275 h 200157"/>
                <a:gd name="connsiteX3" fmla="*/ 166023 w 200157"/>
                <a:gd name="connsiteY3" fmla="*/ 200157 h 200157"/>
                <a:gd name="connsiteX4" fmla="*/ 0 w 200157"/>
                <a:gd name="connsiteY4" fmla="*/ 26876 h 200157"/>
                <a:gd name="connsiteX5" fmla="*/ 12796 w 200157"/>
                <a:gd name="connsiteY5" fmla="*/ 12796 h 200157"/>
                <a:gd name="connsiteX6" fmla="*/ 26876 w 200157"/>
                <a:gd name="connsiteY6" fmla="*/ 0 h 2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7" h="200157">
                  <a:moveTo>
                    <a:pt x="26876" y="0"/>
                  </a:moveTo>
                  <a:lnTo>
                    <a:pt x="200157" y="166023"/>
                  </a:lnTo>
                  <a:lnTo>
                    <a:pt x="182275" y="182275"/>
                  </a:lnTo>
                  <a:lnTo>
                    <a:pt x="166023" y="200157"/>
                  </a:lnTo>
                  <a:lnTo>
                    <a:pt x="0" y="26876"/>
                  </a:lnTo>
                  <a:lnTo>
                    <a:pt x="12796" y="12796"/>
                  </a:lnTo>
                  <a:lnTo>
                    <a:pt x="268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7770731" y="2341514"/>
              <a:ext cx="200156" cy="200157"/>
            </a:xfrm>
            <a:custGeom>
              <a:avLst/>
              <a:gdLst>
                <a:gd name="connsiteX0" fmla="*/ 173281 w 200156"/>
                <a:gd name="connsiteY0" fmla="*/ 0 h 200157"/>
                <a:gd name="connsiteX1" fmla="*/ 187360 w 200156"/>
                <a:gd name="connsiteY1" fmla="*/ 12796 h 200157"/>
                <a:gd name="connsiteX2" fmla="*/ 200156 w 200156"/>
                <a:gd name="connsiteY2" fmla="*/ 26876 h 200157"/>
                <a:gd name="connsiteX3" fmla="*/ 34133 w 200156"/>
                <a:gd name="connsiteY3" fmla="*/ 200157 h 200157"/>
                <a:gd name="connsiteX4" fmla="*/ 17881 w 200156"/>
                <a:gd name="connsiteY4" fmla="*/ 182275 h 200157"/>
                <a:gd name="connsiteX5" fmla="*/ 0 w 200156"/>
                <a:gd name="connsiteY5" fmla="*/ 166023 h 200157"/>
                <a:gd name="connsiteX6" fmla="*/ 173281 w 200156"/>
                <a:gd name="connsiteY6" fmla="*/ 0 h 2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6" h="200157">
                  <a:moveTo>
                    <a:pt x="173281" y="0"/>
                  </a:moveTo>
                  <a:lnTo>
                    <a:pt x="187360" y="12796"/>
                  </a:lnTo>
                  <a:lnTo>
                    <a:pt x="200156" y="26876"/>
                  </a:lnTo>
                  <a:lnTo>
                    <a:pt x="34133" y="200157"/>
                  </a:lnTo>
                  <a:lnTo>
                    <a:pt x="17881" y="182275"/>
                  </a:lnTo>
                  <a:lnTo>
                    <a:pt x="0" y="166023"/>
                  </a:lnTo>
                  <a:lnTo>
                    <a:pt x="17328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13220" y="2578638"/>
              <a:ext cx="223164" cy="169380"/>
            </a:xfrm>
            <a:custGeom>
              <a:avLst/>
              <a:gdLst>
                <a:gd name="connsiteX0" fmla="*/ 20736 w 223164"/>
                <a:gd name="connsiteY0" fmla="*/ 0 h 169380"/>
                <a:gd name="connsiteX1" fmla="*/ 223164 w 223164"/>
                <a:gd name="connsiteY1" fmla="*/ 129083 h 169380"/>
                <a:gd name="connsiteX2" fmla="*/ 212073 w 223164"/>
                <a:gd name="connsiteY2" fmla="*/ 143914 h 169380"/>
                <a:gd name="connsiteX3" fmla="*/ 196602 w 223164"/>
                <a:gd name="connsiteY3" fmla="*/ 169380 h 169380"/>
                <a:gd name="connsiteX4" fmla="*/ 0 w 223164"/>
                <a:gd name="connsiteY4" fmla="*/ 31844 h 169380"/>
                <a:gd name="connsiteX5" fmla="*/ 13327 w 223164"/>
                <a:gd name="connsiteY5" fmla="*/ 9907 h 169380"/>
                <a:gd name="connsiteX6" fmla="*/ 20736 w 223164"/>
                <a:gd name="connsiteY6" fmla="*/ 0 h 16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4" h="169380">
                  <a:moveTo>
                    <a:pt x="20736" y="0"/>
                  </a:moveTo>
                  <a:lnTo>
                    <a:pt x="223164" y="129083"/>
                  </a:lnTo>
                  <a:lnTo>
                    <a:pt x="212073" y="143914"/>
                  </a:lnTo>
                  <a:lnTo>
                    <a:pt x="196602" y="169380"/>
                  </a:lnTo>
                  <a:lnTo>
                    <a:pt x="0" y="31844"/>
                  </a:lnTo>
                  <a:lnTo>
                    <a:pt x="13327" y="9907"/>
                  </a:lnTo>
                  <a:lnTo>
                    <a:pt x="207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7941518" y="2578638"/>
              <a:ext cx="223163" cy="169380"/>
            </a:xfrm>
            <a:custGeom>
              <a:avLst/>
              <a:gdLst>
                <a:gd name="connsiteX0" fmla="*/ 202428 w 223163"/>
                <a:gd name="connsiteY0" fmla="*/ 0 h 169380"/>
                <a:gd name="connsiteX1" fmla="*/ 209836 w 223163"/>
                <a:gd name="connsiteY1" fmla="*/ 9907 h 169380"/>
                <a:gd name="connsiteX2" fmla="*/ 223163 w 223163"/>
                <a:gd name="connsiteY2" fmla="*/ 31844 h 169380"/>
                <a:gd name="connsiteX3" fmla="*/ 26562 w 223163"/>
                <a:gd name="connsiteY3" fmla="*/ 169380 h 169380"/>
                <a:gd name="connsiteX4" fmla="*/ 11091 w 223163"/>
                <a:gd name="connsiteY4" fmla="*/ 143914 h 169380"/>
                <a:gd name="connsiteX5" fmla="*/ 0 w 223163"/>
                <a:gd name="connsiteY5" fmla="*/ 129083 h 169380"/>
                <a:gd name="connsiteX6" fmla="*/ 202428 w 223163"/>
                <a:gd name="connsiteY6" fmla="*/ 0 h 16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3" h="169380">
                  <a:moveTo>
                    <a:pt x="202428" y="0"/>
                  </a:moveTo>
                  <a:lnTo>
                    <a:pt x="209836" y="9907"/>
                  </a:lnTo>
                  <a:lnTo>
                    <a:pt x="223163" y="31844"/>
                  </a:lnTo>
                  <a:lnTo>
                    <a:pt x="26562" y="169380"/>
                  </a:lnTo>
                  <a:lnTo>
                    <a:pt x="11091" y="143914"/>
                  </a:lnTo>
                  <a:lnTo>
                    <a:pt x="0" y="129083"/>
                  </a:lnTo>
                  <a:lnTo>
                    <a:pt x="2024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70271" y="2850268"/>
              <a:ext cx="237591" cy="131949"/>
            </a:xfrm>
            <a:custGeom>
              <a:avLst/>
              <a:gdLst>
                <a:gd name="connsiteX0" fmla="*/ 13784 w 237591"/>
                <a:gd name="connsiteY0" fmla="*/ 0 h 131949"/>
                <a:gd name="connsiteX1" fmla="*/ 237591 w 237591"/>
                <a:gd name="connsiteY1" fmla="*/ 87143 h 131949"/>
                <a:gd name="connsiteX2" fmla="*/ 231197 w 237591"/>
                <a:gd name="connsiteY2" fmla="*/ 100417 h 131949"/>
                <a:gd name="connsiteX3" fmla="*/ 219656 w 237591"/>
                <a:gd name="connsiteY3" fmla="*/ 131949 h 131949"/>
                <a:gd name="connsiteX4" fmla="*/ 0 w 237591"/>
                <a:gd name="connsiteY4" fmla="*/ 35411 h 131949"/>
                <a:gd name="connsiteX5" fmla="*/ 10353 w 237591"/>
                <a:gd name="connsiteY5" fmla="*/ 7123 h 131949"/>
                <a:gd name="connsiteX6" fmla="*/ 13784 w 237591"/>
                <a:gd name="connsiteY6" fmla="*/ 0 h 1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1" h="131949">
                  <a:moveTo>
                    <a:pt x="13784" y="0"/>
                  </a:moveTo>
                  <a:lnTo>
                    <a:pt x="237591" y="87143"/>
                  </a:lnTo>
                  <a:lnTo>
                    <a:pt x="231197" y="100417"/>
                  </a:lnTo>
                  <a:lnTo>
                    <a:pt x="219656" y="131949"/>
                  </a:lnTo>
                  <a:lnTo>
                    <a:pt x="0" y="35411"/>
                  </a:lnTo>
                  <a:lnTo>
                    <a:pt x="10353" y="7123"/>
                  </a:lnTo>
                  <a:lnTo>
                    <a:pt x="1378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8070039" y="2850268"/>
              <a:ext cx="237592" cy="131949"/>
            </a:xfrm>
            <a:custGeom>
              <a:avLst/>
              <a:gdLst>
                <a:gd name="connsiteX0" fmla="*/ 223807 w 237592"/>
                <a:gd name="connsiteY0" fmla="*/ 0 h 131949"/>
                <a:gd name="connsiteX1" fmla="*/ 227238 w 237592"/>
                <a:gd name="connsiteY1" fmla="*/ 7123 h 131949"/>
                <a:gd name="connsiteX2" fmla="*/ 237592 w 237592"/>
                <a:gd name="connsiteY2" fmla="*/ 35411 h 131949"/>
                <a:gd name="connsiteX3" fmla="*/ 17935 w 237592"/>
                <a:gd name="connsiteY3" fmla="*/ 131949 h 131949"/>
                <a:gd name="connsiteX4" fmla="*/ 6395 w 237592"/>
                <a:gd name="connsiteY4" fmla="*/ 100417 h 131949"/>
                <a:gd name="connsiteX5" fmla="*/ 0 w 237592"/>
                <a:gd name="connsiteY5" fmla="*/ 87143 h 131949"/>
                <a:gd name="connsiteX6" fmla="*/ 223807 w 237592"/>
                <a:gd name="connsiteY6" fmla="*/ 0 h 1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2" h="131949">
                  <a:moveTo>
                    <a:pt x="223807" y="0"/>
                  </a:moveTo>
                  <a:lnTo>
                    <a:pt x="227238" y="7123"/>
                  </a:lnTo>
                  <a:lnTo>
                    <a:pt x="237592" y="35411"/>
                  </a:lnTo>
                  <a:lnTo>
                    <a:pt x="17935" y="131949"/>
                  </a:lnTo>
                  <a:lnTo>
                    <a:pt x="6395" y="100417"/>
                  </a:lnTo>
                  <a:lnTo>
                    <a:pt x="0" y="87143"/>
                  </a:lnTo>
                  <a:lnTo>
                    <a:pt x="2238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5283970" y="3146099"/>
              <a:ext cx="243069" cy="89257"/>
            </a:xfrm>
            <a:custGeom>
              <a:avLst/>
              <a:gdLst>
                <a:gd name="connsiteX0" fmla="*/ 6588 w 243069"/>
                <a:gd name="connsiteY0" fmla="*/ 0 h 89257"/>
                <a:gd name="connsiteX1" fmla="*/ 243069 w 243069"/>
                <a:gd name="connsiteY1" fmla="*/ 41802 h 89257"/>
                <a:gd name="connsiteX2" fmla="*/ 239242 w 243069"/>
                <a:gd name="connsiteY2" fmla="*/ 56686 h 89257"/>
                <a:gd name="connsiteX3" fmla="*/ 234271 w 243069"/>
                <a:gd name="connsiteY3" fmla="*/ 89257 h 89257"/>
                <a:gd name="connsiteX4" fmla="*/ 0 w 243069"/>
                <a:gd name="connsiteY4" fmla="*/ 37426 h 89257"/>
                <a:gd name="connsiteX5" fmla="*/ 4432 w 243069"/>
                <a:gd name="connsiteY5" fmla="*/ 8382 h 89257"/>
                <a:gd name="connsiteX6" fmla="*/ 6588 w 243069"/>
                <a:gd name="connsiteY6" fmla="*/ 0 h 8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7">
                  <a:moveTo>
                    <a:pt x="6588" y="0"/>
                  </a:moveTo>
                  <a:lnTo>
                    <a:pt x="243069" y="41802"/>
                  </a:lnTo>
                  <a:lnTo>
                    <a:pt x="239242" y="56686"/>
                  </a:lnTo>
                  <a:lnTo>
                    <a:pt x="234271" y="89257"/>
                  </a:lnTo>
                  <a:lnTo>
                    <a:pt x="0" y="37426"/>
                  </a:lnTo>
                  <a:lnTo>
                    <a:pt x="4432" y="8382"/>
                  </a:lnTo>
                  <a:lnTo>
                    <a:pt x="658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8150864" y="3146099"/>
              <a:ext cx="243069" cy="89257"/>
            </a:xfrm>
            <a:custGeom>
              <a:avLst/>
              <a:gdLst>
                <a:gd name="connsiteX0" fmla="*/ 236481 w 243069"/>
                <a:gd name="connsiteY0" fmla="*/ 0 h 89257"/>
                <a:gd name="connsiteX1" fmla="*/ 238636 w 243069"/>
                <a:gd name="connsiteY1" fmla="*/ 8382 h 89257"/>
                <a:gd name="connsiteX2" fmla="*/ 243069 w 243069"/>
                <a:gd name="connsiteY2" fmla="*/ 37426 h 89257"/>
                <a:gd name="connsiteX3" fmla="*/ 8798 w 243069"/>
                <a:gd name="connsiteY3" fmla="*/ 89257 h 89257"/>
                <a:gd name="connsiteX4" fmla="*/ 3827 w 243069"/>
                <a:gd name="connsiteY4" fmla="*/ 56686 h 89257"/>
                <a:gd name="connsiteX5" fmla="*/ 0 w 243069"/>
                <a:gd name="connsiteY5" fmla="*/ 41802 h 89257"/>
                <a:gd name="connsiteX6" fmla="*/ 236481 w 243069"/>
                <a:gd name="connsiteY6" fmla="*/ 0 h 8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7">
                  <a:moveTo>
                    <a:pt x="236481" y="0"/>
                  </a:moveTo>
                  <a:lnTo>
                    <a:pt x="238636" y="8382"/>
                  </a:lnTo>
                  <a:lnTo>
                    <a:pt x="243069" y="37426"/>
                  </a:lnTo>
                  <a:lnTo>
                    <a:pt x="8798" y="89257"/>
                  </a:lnTo>
                  <a:lnTo>
                    <a:pt x="3827" y="56686"/>
                  </a:lnTo>
                  <a:lnTo>
                    <a:pt x="0" y="41802"/>
                  </a:lnTo>
                  <a:lnTo>
                    <a:pt x="23648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56246" y="3449312"/>
              <a:ext cx="240898" cy="48276"/>
            </a:xfrm>
            <a:custGeom>
              <a:avLst/>
              <a:gdLst>
                <a:gd name="connsiteX0" fmla="*/ 240898 w 240898"/>
                <a:gd name="connsiteY0" fmla="*/ 0 h 48276"/>
                <a:gd name="connsiteX1" fmla="*/ 239679 w 240898"/>
                <a:gd name="connsiteY1" fmla="*/ 24138 h 48276"/>
                <a:gd name="connsiteX2" fmla="*/ 240898 w 240898"/>
                <a:gd name="connsiteY2" fmla="*/ 48276 h 48276"/>
                <a:gd name="connsiteX3" fmla="*/ 960 w 240898"/>
                <a:gd name="connsiteY3" fmla="*/ 43143 h 48276"/>
                <a:gd name="connsiteX4" fmla="*/ 0 w 240898"/>
                <a:gd name="connsiteY4" fmla="*/ 24138 h 48276"/>
                <a:gd name="connsiteX5" fmla="*/ 960 w 240898"/>
                <a:gd name="connsiteY5" fmla="*/ 5133 h 48276"/>
                <a:gd name="connsiteX6" fmla="*/ 240898 w 240898"/>
                <a:gd name="connsiteY6" fmla="*/ 0 h 4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98" h="48276">
                  <a:moveTo>
                    <a:pt x="240898" y="0"/>
                  </a:moveTo>
                  <a:lnTo>
                    <a:pt x="239679" y="24138"/>
                  </a:lnTo>
                  <a:lnTo>
                    <a:pt x="240898" y="48276"/>
                  </a:lnTo>
                  <a:lnTo>
                    <a:pt x="960" y="43143"/>
                  </a:lnTo>
                  <a:lnTo>
                    <a:pt x="0" y="24138"/>
                  </a:lnTo>
                  <a:lnTo>
                    <a:pt x="960" y="5133"/>
                  </a:lnTo>
                  <a:lnTo>
                    <a:pt x="2408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80756" y="3449312"/>
              <a:ext cx="240898" cy="48276"/>
            </a:xfrm>
            <a:custGeom>
              <a:avLst/>
              <a:gdLst>
                <a:gd name="connsiteX0" fmla="*/ 0 w 240898"/>
                <a:gd name="connsiteY0" fmla="*/ 0 h 48276"/>
                <a:gd name="connsiteX1" fmla="*/ 239938 w 240898"/>
                <a:gd name="connsiteY1" fmla="*/ 5133 h 48276"/>
                <a:gd name="connsiteX2" fmla="*/ 240898 w 240898"/>
                <a:gd name="connsiteY2" fmla="*/ 24138 h 48276"/>
                <a:gd name="connsiteX3" fmla="*/ 239938 w 240898"/>
                <a:gd name="connsiteY3" fmla="*/ 43143 h 48276"/>
                <a:gd name="connsiteX4" fmla="*/ 0 w 240898"/>
                <a:gd name="connsiteY4" fmla="*/ 48276 h 48276"/>
                <a:gd name="connsiteX5" fmla="*/ 1219 w 240898"/>
                <a:gd name="connsiteY5" fmla="*/ 24138 h 48276"/>
                <a:gd name="connsiteX6" fmla="*/ 0 w 240898"/>
                <a:gd name="connsiteY6" fmla="*/ 0 h 4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98" h="48276">
                  <a:moveTo>
                    <a:pt x="0" y="0"/>
                  </a:moveTo>
                  <a:lnTo>
                    <a:pt x="239938" y="5133"/>
                  </a:lnTo>
                  <a:lnTo>
                    <a:pt x="240898" y="24138"/>
                  </a:lnTo>
                  <a:lnTo>
                    <a:pt x="239938" y="43143"/>
                  </a:lnTo>
                  <a:lnTo>
                    <a:pt x="0" y="48276"/>
                  </a:lnTo>
                  <a:lnTo>
                    <a:pt x="1219" y="24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283970" y="3711545"/>
              <a:ext cx="243069" cy="89258"/>
            </a:xfrm>
            <a:custGeom>
              <a:avLst/>
              <a:gdLst>
                <a:gd name="connsiteX0" fmla="*/ 234271 w 243069"/>
                <a:gd name="connsiteY0" fmla="*/ 0 h 89258"/>
                <a:gd name="connsiteX1" fmla="*/ 239242 w 243069"/>
                <a:gd name="connsiteY1" fmla="*/ 32571 h 89258"/>
                <a:gd name="connsiteX2" fmla="*/ 243069 w 243069"/>
                <a:gd name="connsiteY2" fmla="*/ 47455 h 89258"/>
                <a:gd name="connsiteX3" fmla="*/ 6588 w 243069"/>
                <a:gd name="connsiteY3" fmla="*/ 89258 h 89258"/>
                <a:gd name="connsiteX4" fmla="*/ 4432 w 243069"/>
                <a:gd name="connsiteY4" fmla="*/ 80875 h 89258"/>
                <a:gd name="connsiteX5" fmla="*/ 0 w 243069"/>
                <a:gd name="connsiteY5" fmla="*/ 51831 h 89258"/>
                <a:gd name="connsiteX6" fmla="*/ 234271 w 243069"/>
                <a:gd name="connsiteY6" fmla="*/ 0 h 8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8">
                  <a:moveTo>
                    <a:pt x="234271" y="0"/>
                  </a:moveTo>
                  <a:lnTo>
                    <a:pt x="239242" y="32571"/>
                  </a:lnTo>
                  <a:lnTo>
                    <a:pt x="243069" y="47455"/>
                  </a:lnTo>
                  <a:lnTo>
                    <a:pt x="6588" y="89258"/>
                  </a:lnTo>
                  <a:lnTo>
                    <a:pt x="4432" y="80875"/>
                  </a:lnTo>
                  <a:lnTo>
                    <a:pt x="0" y="51831"/>
                  </a:lnTo>
                  <a:lnTo>
                    <a:pt x="2342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150864" y="3711545"/>
              <a:ext cx="243069" cy="89258"/>
            </a:xfrm>
            <a:custGeom>
              <a:avLst/>
              <a:gdLst>
                <a:gd name="connsiteX0" fmla="*/ 8798 w 243069"/>
                <a:gd name="connsiteY0" fmla="*/ 0 h 89258"/>
                <a:gd name="connsiteX1" fmla="*/ 243069 w 243069"/>
                <a:gd name="connsiteY1" fmla="*/ 51831 h 89258"/>
                <a:gd name="connsiteX2" fmla="*/ 238636 w 243069"/>
                <a:gd name="connsiteY2" fmla="*/ 80875 h 89258"/>
                <a:gd name="connsiteX3" fmla="*/ 236481 w 243069"/>
                <a:gd name="connsiteY3" fmla="*/ 89258 h 89258"/>
                <a:gd name="connsiteX4" fmla="*/ 0 w 243069"/>
                <a:gd name="connsiteY4" fmla="*/ 47455 h 89258"/>
                <a:gd name="connsiteX5" fmla="*/ 3827 w 243069"/>
                <a:gd name="connsiteY5" fmla="*/ 32571 h 89258"/>
                <a:gd name="connsiteX6" fmla="*/ 8798 w 243069"/>
                <a:gd name="connsiteY6" fmla="*/ 0 h 8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8">
                  <a:moveTo>
                    <a:pt x="8798" y="0"/>
                  </a:moveTo>
                  <a:lnTo>
                    <a:pt x="243069" y="51831"/>
                  </a:lnTo>
                  <a:lnTo>
                    <a:pt x="238636" y="80875"/>
                  </a:lnTo>
                  <a:lnTo>
                    <a:pt x="236481" y="89258"/>
                  </a:lnTo>
                  <a:lnTo>
                    <a:pt x="0" y="47455"/>
                  </a:lnTo>
                  <a:lnTo>
                    <a:pt x="3827" y="32571"/>
                  </a:lnTo>
                  <a:lnTo>
                    <a:pt x="87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370271" y="3964685"/>
              <a:ext cx="237591" cy="131948"/>
            </a:xfrm>
            <a:custGeom>
              <a:avLst/>
              <a:gdLst>
                <a:gd name="connsiteX0" fmla="*/ 219656 w 237591"/>
                <a:gd name="connsiteY0" fmla="*/ 0 h 131948"/>
                <a:gd name="connsiteX1" fmla="*/ 231197 w 237591"/>
                <a:gd name="connsiteY1" fmla="*/ 31531 h 131948"/>
                <a:gd name="connsiteX2" fmla="*/ 237591 w 237591"/>
                <a:gd name="connsiteY2" fmla="*/ 44805 h 131948"/>
                <a:gd name="connsiteX3" fmla="*/ 13784 w 237591"/>
                <a:gd name="connsiteY3" fmla="*/ 131948 h 131948"/>
                <a:gd name="connsiteX4" fmla="*/ 10353 w 237591"/>
                <a:gd name="connsiteY4" fmla="*/ 124825 h 131948"/>
                <a:gd name="connsiteX5" fmla="*/ 0 w 237591"/>
                <a:gd name="connsiteY5" fmla="*/ 96538 h 131948"/>
                <a:gd name="connsiteX6" fmla="*/ 219656 w 237591"/>
                <a:gd name="connsiteY6" fmla="*/ 0 h 1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1" h="131948">
                  <a:moveTo>
                    <a:pt x="219656" y="0"/>
                  </a:moveTo>
                  <a:lnTo>
                    <a:pt x="231197" y="31531"/>
                  </a:lnTo>
                  <a:lnTo>
                    <a:pt x="237591" y="44805"/>
                  </a:lnTo>
                  <a:lnTo>
                    <a:pt x="13784" y="131948"/>
                  </a:lnTo>
                  <a:lnTo>
                    <a:pt x="10353" y="124825"/>
                  </a:lnTo>
                  <a:lnTo>
                    <a:pt x="0" y="96538"/>
                  </a:lnTo>
                  <a:lnTo>
                    <a:pt x="21965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70039" y="3964685"/>
              <a:ext cx="237592" cy="131948"/>
            </a:xfrm>
            <a:custGeom>
              <a:avLst/>
              <a:gdLst>
                <a:gd name="connsiteX0" fmla="*/ 17935 w 237592"/>
                <a:gd name="connsiteY0" fmla="*/ 0 h 131948"/>
                <a:gd name="connsiteX1" fmla="*/ 237592 w 237592"/>
                <a:gd name="connsiteY1" fmla="*/ 96538 h 131948"/>
                <a:gd name="connsiteX2" fmla="*/ 227238 w 237592"/>
                <a:gd name="connsiteY2" fmla="*/ 124825 h 131948"/>
                <a:gd name="connsiteX3" fmla="*/ 223807 w 237592"/>
                <a:gd name="connsiteY3" fmla="*/ 131948 h 131948"/>
                <a:gd name="connsiteX4" fmla="*/ 0 w 237592"/>
                <a:gd name="connsiteY4" fmla="*/ 44805 h 131948"/>
                <a:gd name="connsiteX5" fmla="*/ 6395 w 237592"/>
                <a:gd name="connsiteY5" fmla="*/ 31531 h 131948"/>
                <a:gd name="connsiteX6" fmla="*/ 17935 w 237592"/>
                <a:gd name="connsiteY6" fmla="*/ 0 h 1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2" h="131948">
                  <a:moveTo>
                    <a:pt x="17935" y="0"/>
                  </a:moveTo>
                  <a:lnTo>
                    <a:pt x="237592" y="96538"/>
                  </a:lnTo>
                  <a:lnTo>
                    <a:pt x="227238" y="124825"/>
                  </a:lnTo>
                  <a:lnTo>
                    <a:pt x="223807" y="131948"/>
                  </a:lnTo>
                  <a:lnTo>
                    <a:pt x="0" y="44805"/>
                  </a:lnTo>
                  <a:lnTo>
                    <a:pt x="6395" y="31531"/>
                  </a:lnTo>
                  <a:lnTo>
                    <a:pt x="1793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513220" y="4198883"/>
              <a:ext cx="223164" cy="169381"/>
            </a:xfrm>
            <a:custGeom>
              <a:avLst/>
              <a:gdLst>
                <a:gd name="connsiteX0" fmla="*/ 196602 w 223164"/>
                <a:gd name="connsiteY0" fmla="*/ 0 h 169381"/>
                <a:gd name="connsiteX1" fmla="*/ 212073 w 223164"/>
                <a:gd name="connsiteY1" fmla="*/ 25466 h 169381"/>
                <a:gd name="connsiteX2" fmla="*/ 223164 w 223164"/>
                <a:gd name="connsiteY2" fmla="*/ 40298 h 169381"/>
                <a:gd name="connsiteX3" fmla="*/ 20736 w 223164"/>
                <a:gd name="connsiteY3" fmla="*/ 169381 h 169381"/>
                <a:gd name="connsiteX4" fmla="*/ 13327 w 223164"/>
                <a:gd name="connsiteY4" fmla="*/ 159473 h 169381"/>
                <a:gd name="connsiteX5" fmla="*/ 0 w 223164"/>
                <a:gd name="connsiteY5" fmla="*/ 137536 h 169381"/>
                <a:gd name="connsiteX6" fmla="*/ 196602 w 223164"/>
                <a:gd name="connsiteY6" fmla="*/ 0 h 16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4" h="169381">
                  <a:moveTo>
                    <a:pt x="196602" y="0"/>
                  </a:moveTo>
                  <a:lnTo>
                    <a:pt x="212073" y="25466"/>
                  </a:lnTo>
                  <a:lnTo>
                    <a:pt x="223164" y="40298"/>
                  </a:lnTo>
                  <a:lnTo>
                    <a:pt x="20736" y="169381"/>
                  </a:lnTo>
                  <a:lnTo>
                    <a:pt x="13327" y="159473"/>
                  </a:lnTo>
                  <a:lnTo>
                    <a:pt x="0" y="137536"/>
                  </a:lnTo>
                  <a:lnTo>
                    <a:pt x="1966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941518" y="4198883"/>
              <a:ext cx="223163" cy="169381"/>
            </a:xfrm>
            <a:custGeom>
              <a:avLst/>
              <a:gdLst>
                <a:gd name="connsiteX0" fmla="*/ 26562 w 223163"/>
                <a:gd name="connsiteY0" fmla="*/ 0 h 169381"/>
                <a:gd name="connsiteX1" fmla="*/ 223163 w 223163"/>
                <a:gd name="connsiteY1" fmla="*/ 137536 h 169381"/>
                <a:gd name="connsiteX2" fmla="*/ 209836 w 223163"/>
                <a:gd name="connsiteY2" fmla="*/ 159473 h 169381"/>
                <a:gd name="connsiteX3" fmla="*/ 202428 w 223163"/>
                <a:gd name="connsiteY3" fmla="*/ 169381 h 169381"/>
                <a:gd name="connsiteX4" fmla="*/ 0 w 223163"/>
                <a:gd name="connsiteY4" fmla="*/ 40298 h 169381"/>
                <a:gd name="connsiteX5" fmla="*/ 11091 w 223163"/>
                <a:gd name="connsiteY5" fmla="*/ 25466 h 169381"/>
                <a:gd name="connsiteX6" fmla="*/ 26562 w 223163"/>
                <a:gd name="connsiteY6" fmla="*/ 0 h 16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3" h="169381">
                  <a:moveTo>
                    <a:pt x="26562" y="0"/>
                  </a:moveTo>
                  <a:lnTo>
                    <a:pt x="223163" y="137536"/>
                  </a:lnTo>
                  <a:lnTo>
                    <a:pt x="209836" y="159473"/>
                  </a:lnTo>
                  <a:lnTo>
                    <a:pt x="202428" y="169381"/>
                  </a:lnTo>
                  <a:lnTo>
                    <a:pt x="0" y="40298"/>
                  </a:lnTo>
                  <a:lnTo>
                    <a:pt x="11091" y="25466"/>
                  </a:lnTo>
                  <a:lnTo>
                    <a:pt x="2656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707014" y="4405231"/>
              <a:ext cx="200157" cy="200156"/>
            </a:xfrm>
            <a:custGeom>
              <a:avLst/>
              <a:gdLst>
                <a:gd name="connsiteX0" fmla="*/ 166023 w 200157"/>
                <a:gd name="connsiteY0" fmla="*/ 0 h 200156"/>
                <a:gd name="connsiteX1" fmla="*/ 182275 w 200157"/>
                <a:gd name="connsiteY1" fmla="*/ 17881 h 200156"/>
                <a:gd name="connsiteX2" fmla="*/ 200157 w 200157"/>
                <a:gd name="connsiteY2" fmla="*/ 34133 h 200156"/>
                <a:gd name="connsiteX3" fmla="*/ 26876 w 200157"/>
                <a:gd name="connsiteY3" fmla="*/ 200156 h 200156"/>
                <a:gd name="connsiteX4" fmla="*/ 12796 w 200157"/>
                <a:gd name="connsiteY4" fmla="*/ 187360 h 200156"/>
                <a:gd name="connsiteX5" fmla="*/ 0 w 200157"/>
                <a:gd name="connsiteY5" fmla="*/ 173281 h 200156"/>
                <a:gd name="connsiteX6" fmla="*/ 166023 w 200157"/>
                <a:gd name="connsiteY6" fmla="*/ 0 h 2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7" h="200156">
                  <a:moveTo>
                    <a:pt x="166023" y="0"/>
                  </a:moveTo>
                  <a:lnTo>
                    <a:pt x="182275" y="17881"/>
                  </a:lnTo>
                  <a:lnTo>
                    <a:pt x="200157" y="34133"/>
                  </a:lnTo>
                  <a:lnTo>
                    <a:pt x="26876" y="200156"/>
                  </a:lnTo>
                  <a:lnTo>
                    <a:pt x="12796" y="187360"/>
                  </a:lnTo>
                  <a:lnTo>
                    <a:pt x="0" y="173281"/>
                  </a:lnTo>
                  <a:lnTo>
                    <a:pt x="1660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770731" y="4405231"/>
              <a:ext cx="200156" cy="200156"/>
            </a:xfrm>
            <a:custGeom>
              <a:avLst/>
              <a:gdLst>
                <a:gd name="connsiteX0" fmla="*/ 34133 w 200156"/>
                <a:gd name="connsiteY0" fmla="*/ 0 h 200156"/>
                <a:gd name="connsiteX1" fmla="*/ 200156 w 200156"/>
                <a:gd name="connsiteY1" fmla="*/ 173281 h 200156"/>
                <a:gd name="connsiteX2" fmla="*/ 187360 w 200156"/>
                <a:gd name="connsiteY2" fmla="*/ 187360 h 200156"/>
                <a:gd name="connsiteX3" fmla="*/ 173281 w 200156"/>
                <a:gd name="connsiteY3" fmla="*/ 200156 h 200156"/>
                <a:gd name="connsiteX4" fmla="*/ 0 w 200156"/>
                <a:gd name="connsiteY4" fmla="*/ 34133 h 200156"/>
                <a:gd name="connsiteX5" fmla="*/ 17881 w 200156"/>
                <a:gd name="connsiteY5" fmla="*/ 17881 h 200156"/>
                <a:gd name="connsiteX6" fmla="*/ 34133 w 200156"/>
                <a:gd name="connsiteY6" fmla="*/ 0 h 2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6" h="200156">
                  <a:moveTo>
                    <a:pt x="34133" y="0"/>
                  </a:moveTo>
                  <a:lnTo>
                    <a:pt x="200156" y="173281"/>
                  </a:lnTo>
                  <a:lnTo>
                    <a:pt x="187360" y="187360"/>
                  </a:lnTo>
                  <a:lnTo>
                    <a:pt x="173281" y="200156"/>
                  </a:lnTo>
                  <a:lnTo>
                    <a:pt x="0" y="34133"/>
                  </a:lnTo>
                  <a:lnTo>
                    <a:pt x="17881" y="17881"/>
                  </a:lnTo>
                  <a:lnTo>
                    <a:pt x="3413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944139" y="4576017"/>
              <a:ext cx="169381" cy="223164"/>
            </a:xfrm>
            <a:custGeom>
              <a:avLst/>
              <a:gdLst>
                <a:gd name="connsiteX0" fmla="*/ 129083 w 169381"/>
                <a:gd name="connsiteY0" fmla="*/ 0 h 223164"/>
                <a:gd name="connsiteX1" fmla="*/ 143914 w 169381"/>
                <a:gd name="connsiteY1" fmla="*/ 11091 h 223164"/>
                <a:gd name="connsiteX2" fmla="*/ 169381 w 169381"/>
                <a:gd name="connsiteY2" fmla="*/ 26562 h 223164"/>
                <a:gd name="connsiteX3" fmla="*/ 31845 w 169381"/>
                <a:gd name="connsiteY3" fmla="*/ 223164 h 223164"/>
                <a:gd name="connsiteX4" fmla="*/ 9907 w 169381"/>
                <a:gd name="connsiteY4" fmla="*/ 209836 h 223164"/>
                <a:gd name="connsiteX5" fmla="*/ 0 w 169381"/>
                <a:gd name="connsiteY5" fmla="*/ 202428 h 223164"/>
                <a:gd name="connsiteX6" fmla="*/ 129083 w 169381"/>
                <a:gd name="connsiteY6" fmla="*/ 0 h 2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4">
                  <a:moveTo>
                    <a:pt x="129083" y="0"/>
                  </a:moveTo>
                  <a:lnTo>
                    <a:pt x="143914" y="11091"/>
                  </a:lnTo>
                  <a:lnTo>
                    <a:pt x="169381" y="26562"/>
                  </a:lnTo>
                  <a:lnTo>
                    <a:pt x="31845" y="223164"/>
                  </a:lnTo>
                  <a:lnTo>
                    <a:pt x="9907" y="209836"/>
                  </a:lnTo>
                  <a:lnTo>
                    <a:pt x="0" y="202428"/>
                  </a:lnTo>
                  <a:lnTo>
                    <a:pt x="12908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564383" y="4576018"/>
              <a:ext cx="169381" cy="223163"/>
            </a:xfrm>
            <a:custGeom>
              <a:avLst/>
              <a:gdLst>
                <a:gd name="connsiteX0" fmla="*/ 40298 w 169381"/>
                <a:gd name="connsiteY0" fmla="*/ 0 h 223163"/>
                <a:gd name="connsiteX1" fmla="*/ 169381 w 169381"/>
                <a:gd name="connsiteY1" fmla="*/ 202428 h 223163"/>
                <a:gd name="connsiteX2" fmla="*/ 159473 w 169381"/>
                <a:gd name="connsiteY2" fmla="*/ 209836 h 223163"/>
                <a:gd name="connsiteX3" fmla="*/ 137536 w 169381"/>
                <a:gd name="connsiteY3" fmla="*/ 223163 h 223163"/>
                <a:gd name="connsiteX4" fmla="*/ 0 w 169381"/>
                <a:gd name="connsiteY4" fmla="*/ 26562 h 223163"/>
                <a:gd name="connsiteX5" fmla="*/ 25466 w 169381"/>
                <a:gd name="connsiteY5" fmla="*/ 11091 h 223163"/>
                <a:gd name="connsiteX6" fmla="*/ 40298 w 169381"/>
                <a:gd name="connsiteY6" fmla="*/ 0 h 22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3">
                  <a:moveTo>
                    <a:pt x="40298" y="0"/>
                  </a:moveTo>
                  <a:lnTo>
                    <a:pt x="169381" y="202428"/>
                  </a:lnTo>
                  <a:lnTo>
                    <a:pt x="159473" y="209836"/>
                  </a:lnTo>
                  <a:lnTo>
                    <a:pt x="137536" y="223163"/>
                  </a:lnTo>
                  <a:lnTo>
                    <a:pt x="0" y="26562"/>
                  </a:lnTo>
                  <a:lnTo>
                    <a:pt x="25466" y="11091"/>
                  </a:lnTo>
                  <a:lnTo>
                    <a:pt x="402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215768" y="4704539"/>
              <a:ext cx="131949" cy="237592"/>
            </a:xfrm>
            <a:custGeom>
              <a:avLst/>
              <a:gdLst>
                <a:gd name="connsiteX0" fmla="*/ 87143 w 131949"/>
                <a:gd name="connsiteY0" fmla="*/ 0 h 237592"/>
                <a:gd name="connsiteX1" fmla="*/ 100417 w 131949"/>
                <a:gd name="connsiteY1" fmla="*/ 6395 h 237592"/>
                <a:gd name="connsiteX2" fmla="*/ 131949 w 131949"/>
                <a:gd name="connsiteY2" fmla="*/ 17935 h 237592"/>
                <a:gd name="connsiteX3" fmla="*/ 35411 w 131949"/>
                <a:gd name="connsiteY3" fmla="*/ 237592 h 237592"/>
                <a:gd name="connsiteX4" fmla="*/ 7123 w 131949"/>
                <a:gd name="connsiteY4" fmla="*/ 227238 h 237592"/>
                <a:gd name="connsiteX5" fmla="*/ 0 w 131949"/>
                <a:gd name="connsiteY5" fmla="*/ 223807 h 237592"/>
                <a:gd name="connsiteX6" fmla="*/ 87143 w 131949"/>
                <a:gd name="connsiteY6" fmla="*/ 0 h 23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9" h="237592">
                  <a:moveTo>
                    <a:pt x="87143" y="0"/>
                  </a:moveTo>
                  <a:lnTo>
                    <a:pt x="100417" y="6395"/>
                  </a:lnTo>
                  <a:lnTo>
                    <a:pt x="131949" y="17935"/>
                  </a:lnTo>
                  <a:lnTo>
                    <a:pt x="35411" y="237592"/>
                  </a:lnTo>
                  <a:lnTo>
                    <a:pt x="7123" y="227238"/>
                  </a:lnTo>
                  <a:lnTo>
                    <a:pt x="0" y="223807"/>
                  </a:lnTo>
                  <a:lnTo>
                    <a:pt x="87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330185" y="4704539"/>
              <a:ext cx="131948" cy="237592"/>
            </a:xfrm>
            <a:custGeom>
              <a:avLst/>
              <a:gdLst>
                <a:gd name="connsiteX0" fmla="*/ 44805 w 131948"/>
                <a:gd name="connsiteY0" fmla="*/ 0 h 237592"/>
                <a:gd name="connsiteX1" fmla="*/ 131948 w 131948"/>
                <a:gd name="connsiteY1" fmla="*/ 223807 h 237592"/>
                <a:gd name="connsiteX2" fmla="*/ 124825 w 131948"/>
                <a:gd name="connsiteY2" fmla="*/ 227238 h 237592"/>
                <a:gd name="connsiteX3" fmla="*/ 96538 w 131948"/>
                <a:gd name="connsiteY3" fmla="*/ 237592 h 237592"/>
                <a:gd name="connsiteX4" fmla="*/ 0 w 131948"/>
                <a:gd name="connsiteY4" fmla="*/ 17935 h 237592"/>
                <a:gd name="connsiteX5" fmla="*/ 31531 w 131948"/>
                <a:gd name="connsiteY5" fmla="*/ 6395 h 237592"/>
                <a:gd name="connsiteX6" fmla="*/ 44805 w 131948"/>
                <a:gd name="connsiteY6" fmla="*/ 0 h 23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8" h="237592">
                  <a:moveTo>
                    <a:pt x="44805" y="0"/>
                  </a:moveTo>
                  <a:lnTo>
                    <a:pt x="131948" y="223807"/>
                  </a:lnTo>
                  <a:lnTo>
                    <a:pt x="124825" y="227238"/>
                  </a:lnTo>
                  <a:lnTo>
                    <a:pt x="96538" y="237592"/>
                  </a:lnTo>
                  <a:lnTo>
                    <a:pt x="0" y="17935"/>
                  </a:lnTo>
                  <a:lnTo>
                    <a:pt x="31531" y="6395"/>
                  </a:lnTo>
                  <a:lnTo>
                    <a:pt x="4480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511599" y="4785364"/>
              <a:ext cx="89256" cy="243069"/>
            </a:xfrm>
            <a:custGeom>
              <a:avLst/>
              <a:gdLst>
                <a:gd name="connsiteX0" fmla="*/ 41802 w 89256"/>
                <a:gd name="connsiteY0" fmla="*/ 0 h 243069"/>
                <a:gd name="connsiteX1" fmla="*/ 56685 w 89256"/>
                <a:gd name="connsiteY1" fmla="*/ 3827 h 243069"/>
                <a:gd name="connsiteX2" fmla="*/ 89256 w 89256"/>
                <a:gd name="connsiteY2" fmla="*/ 8798 h 243069"/>
                <a:gd name="connsiteX3" fmla="*/ 37425 w 89256"/>
                <a:gd name="connsiteY3" fmla="*/ 243069 h 243069"/>
                <a:gd name="connsiteX4" fmla="*/ 8381 w 89256"/>
                <a:gd name="connsiteY4" fmla="*/ 238636 h 243069"/>
                <a:gd name="connsiteX5" fmla="*/ 0 w 89256"/>
                <a:gd name="connsiteY5" fmla="*/ 236481 h 243069"/>
                <a:gd name="connsiteX6" fmla="*/ 41802 w 89256"/>
                <a:gd name="connsiteY6" fmla="*/ 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6" h="243069">
                  <a:moveTo>
                    <a:pt x="41802" y="0"/>
                  </a:moveTo>
                  <a:lnTo>
                    <a:pt x="56685" y="3827"/>
                  </a:lnTo>
                  <a:lnTo>
                    <a:pt x="89256" y="8798"/>
                  </a:lnTo>
                  <a:lnTo>
                    <a:pt x="37425" y="243069"/>
                  </a:lnTo>
                  <a:lnTo>
                    <a:pt x="8381" y="238636"/>
                  </a:lnTo>
                  <a:lnTo>
                    <a:pt x="0" y="236481"/>
                  </a:lnTo>
                  <a:lnTo>
                    <a:pt x="418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77045" y="4785364"/>
              <a:ext cx="89258" cy="243069"/>
            </a:xfrm>
            <a:custGeom>
              <a:avLst/>
              <a:gdLst>
                <a:gd name="connsiteX0" fmla="*/ 47455 w 89258"/>
                <a:gd name="connsiteY0" fmla="*/ 0 h 243069"/>
                <a:gd name="connsiteX1" fmla="*/ 89258 w 89258"/>
                <a:gd name="connsiteY1" fmla="*/ 236481 h 243069"/>
                <a:gd name="connsiteX2" fmla="*/ 80875 w 89258"/>
                <a:gd name="connsiteY2" fmla="*/ 238636 h 243069"/>
                <a:gd name="connsiteX3" fmla="*/ 51831 w 89258"/>
                <a:gd name="connsiteY3" fmla="*/ 243069 h 243069"/>
                <a:gd name="connsiteX4" fmla="*/ 0 w 89258"/>
                <a:gd name="connsiteY4" fmla="*/ 8798 h 243069"/>
                <a:gd name="connsiteX5" fmla="*/ 32572 w 89258"/>
                <a:gd name="connsiteY5" fmla="*/ 3827 h 243069"/>
                <a:gd name="connsiteX6" fmla="*/ 47455 w 89258"/>
                <a:gd name="connsiteY6" fmla="*/ 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8" h="243069">
                  <a:moveTo>
                    <a:pt x="47455" y="0"/>
                  </a:moveTo>
                  <a:lnTo>
                    <a:pt x="89258" y="236481"/>
                  </a:lnTo>
                  <a:lnTo>
                    <a:pt x="80875" y="238636"/>
                  </a:lnTo>
                  <a:lnTo>
                    <a:pt x="51831" y="243069"/>
                  </a:lnTo>
                  <a:lnTo>
                    <a:pt x="0" y="8798"/>
                  </a:lnTo>
                  <a:lnTo>
                    <a:pt x="32572" y="3827"/>
                  </a:lnTo>
                  <a:lnTo>
                    <a:pt x="474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14814" y="4815256"/>
              <a:ext cx="48275" cy="240898"/>
            </a:xfrm>
            <a:custGeom>
              <a:avLst/>
              <a:gdLst>
                <a:gd name="connsiteX0" fmla="*/ 0 w 48275"/>
                <a:gd name="connsiteY0" fmla="*/ 0 h 240898"/>
                <a:gd name="connsiteX1" fmla="*/ 24137 w 48275"/>
                <a:gd name="connsiteY1" fmla="*/ 1219 h 240898"/>
                <a:gd name="connsiteX2" fmla="*/ 48275 w 48275"/>
                <a:gd name="connsiteY2" fmla="*/ 0 h 240898"/>
                <a:gd name="connsiteX3" fmla="*/ 43142 w 48275"/>
                <a:gd name="connsiteY3" fmla="*/ 239939 h 240898"/>
                <a:gd name="connsiteX4" fmla="*/ 24137 w 48275"/>
                <a:gd name="connsiteY4" fmla="*/ 240898 h 240898"/>
                <a:gd name="connsiteX5" fmla="*/ 5133 w 48275"/>
                <a:gd name="connsiteY5" fmla="*/ 239939 h 240898"/>
                <a:gd name="connsiteX6" fmla="*/ 0 w 48275"/>
                <a:gd name="connsiteY6" fmla="*/ 0 h 2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75" h="240898">
                  <a:moveTo>
                    <a:pt x="0" y="0"/>
                  </a:moveTo>
                  <a:lnTo>
                    <a:pt x="24137" y="1219"/>
                  </a:lnTo>
                  <a:lnTo>
                    <a:pt x="48275" y="0"/>
                  </a:lnTo>
                  <a:lnTo>
                    <a:pt x="43142" y="239939"/>
                  </a:lnTo>
                  <a:lnTo>
                    <a:pt x="24137" y="240898"/>
                  </a:lnTo>
                  <a:lnTo>
                    <a:pt x="5133" y="2399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4180311">
            <a:off x="8359240" y="3429000"/>
            <a:ext cx="3335265" cy="3476832"/>
            <a:chOff x="8359240" y="3429000"/>
            <a:chExt cx="3335265" cy="3476832"/>
          </a:xfrm>
        </p:grpSpPr>
        <p:sp>
          <p:nvSpPr>
            <p:cNvPr id="131" name="Freeform 130"/>
            <p:cNvSpPr/>
            <p:nvPr/>
          </p:nvSpPr>
          <p:spPr>
            <a:xfrm rot="16744970">
              <a:off x="9350318" y="3140555"/>
              <a:ext cx="646652" cy="1223542"/>
            </a:xfrm>
            <a:custGeom>
              <a:avLst/>
              <a:gdLst>
                <a:gd name="connsiteX0" fmla="*/ 654733 w 684679"/>
                <a:gd name="connsiteY0" fmla="*/ 967356 h 1295494"/>
                <a:gd name="connsiteX1" fmla="*/ 679724 w 684679"/>
                <a:gd name="connsiteY1" fmla="*/ 1150977 h 1295494"/>
                <a:gd name="connsiteX2" fmla="*/ 684679 w 684679"/>
                <a:gd name="connsiteY2" fmla="*/ 1295494 h 1295494"/>
                <a:gd name="connsiteX3" fmla="*/ 486681 w 684679"/>
                <a:gd name="connsiteY3" fmla="*/ 1295494 h 1295494"/>
                <a:gd name="connsiteX4" fmla="*/ 482292 w 684679"/>
                <a:gd name="connsiteY4" fmla="*/ 1167461 h 1295494"/>
                <a:gd name="connsiteX5" fmla="*/ 460036 w 684679"/>
                <a:gd name="connsiteY5" fmla="*/ 1003936 h 1295494"/>
                <a:gd name="connsiteX6" fmla="*/ 23026 w 684679"/>
                <a:gd name="connsiteY6" fmla="*/ 168960 h 1295494"/>
                <a:gd name="connsiteX7" fmla="*/ 0 w 684679"/>
                <a:gd name="connsiteY7" fmla="*/ 147809 h 1295494"/>
                <a:gd name="connsiteX8" fmla="*/ 131610 w 684679"/>
                <a:gd name="connsiteY8" fmla="*/ 0 h 1295494"/>
                <a:gd name="connsiteX9" fmla="*/ 164019 w 684679"/>
                <a:gd name="connsiteY9" fmla="*/ 29771 h 1295494"/>
                <a:gd name="connsiteX10" fmla="*/ 654733 w 684679"/>
                <a:gd name="connsiteY10" fmla="*/ 967356 h 129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679" h="1295494">
                  <a:moveTo>
                    <a:pt x="654733" y="967356"/>
                  </a:moveTo>
                  <a:cubicBezTo>
                    <a:pt x="666271" y="1028764"/>
                    <a:pt x="674561" y="1090029"/>
                    <a:pt x="679724" y="1150977"/>
                  </a:cubicBezTo>
                  <a:lnTo>
                    <a:pt x="684679" y="1295494"/>
                  </a:lnTo>
                  <a:lnTo>
                    <a:pt x="486681" y="1295494"/>
                  </a:lnTo>
                  <a:lnTo>
                    <a:pt x="482292" y="1167461"/>
                  </a:lnTo>
                  <a:cubicBezTo>
                    <a:pt x="477694" y="1113184"/>
                    <a:pt x="470311" y="1058623"/>
                    <a:pt x="460036" y="1003936"/>
                  </a:cubicBezTo>
                  <a:cubicBezTo>
                    <a:pt x="398386" y="675810"/>
                    <a:pt x="241364" y="389724"/>
                    <a:pt x="23026" y="168960"/>
                  </a:cubicBezTo>
                  <a:lnTo>
                    <a:pt x="0" y="147809"/>
                  </a:lnTo>
                  <a:lnTo>
                    <a:pt x="131610" y="0"/>
                  </a:lnTo>
                  <a:lnTo>
                    <a:pt x="164019" y="29771"/>
                  </a:lnTo>
                  <a:cubicBezTo>
                    <a:pt x="409189" y="277665"/>
                    <a:pt x="585507" y="598908"/>
                    <a:pt x="654733" y="967356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 rot="16838461">
              <a:off x="9369670" y="5295465"/>
              <a:ext cx="720234" cy="2500500"/>
            </a:xfrm>
            <a:custGeom>
              <a:avLst/>
              <a:gdLst>
                <a:gd name="connsiteX0" fmla="*/ 762588 w 762588"/>
                <a:gd name="connsiteY0" fmla="*/ 149644 h 2647545"/>
                <a:gd name="connsiteX1" fmla="*/ 677831 w 762588"/>
                <a:gd name="connsiteY1" fmla="*/ 225747 h 2647545"/>
                <a:gd name="connsiteX2" fmla="*/ 226152 w 762588"/>
                <a:gd name="connsiteY2" fmla="*/ 1670738 h 2647545"/>
                <a:gd name="connsiteX3" fmla="*/ 559260 w 762588"/>
                <a:gd name="connsiteY3" fmla="*/ 2389995 h 2647545"/>
                <a:gd name="connsiteX4" fmla="*/ 657223 w 762588"/>
                <a:gd name="connsiteY4" fmla="*/ 2499099 h 2647545"/>
                <a:gd name="connsiteX5" fmla="*/ 525044 w 762588"/>
                <a:gd name="connsiteY5" fmla="*/ 2647545 h 2647545"/>
                <a:gd name="connsiteX6" fmla="*/ 522169 w 762588"/>
                <a:gd name="connsiteY6" fmla="*/ 2644904 h 2647545"/>
                <a:gd name="connsiteX7" fmla="*/ 31454 w 762588"/>
                <a:gd name="connsiteY7" fmla="*/ 1707319 h 2647545"/>
                <a:gd name="connsiteX8" fmla="*/ 538642 w 762588"/>
                <a:gd name="connsiteY8" fmla="*/ 84754 h 2647545"/>
                <a:gd name="connsiteX9" fmla="*/ 633034 w 762588"/>
                <a:gd name="connsiteY9" fmla="*/ 0 h 2647545"/>
                <a:gd name="connsiteX10" fmla="*/ 762588 w 762588"/>
                <a:gd name="connsiteY10" fmla="*/ 149644 h 264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588" h="2647545">
                  <a:moveTo>
                    <a:pt x="762588" y="149644"/>
                  </a:moveTo>
                  <a:lnTo>
                    <a:pt x="677831" y="225747"/>
                  </a:lnTo>
                  <a:cubicBezTo>
                    <a:pt x="309892" y="589643"/>
                    <a:pt x="123401" y="1123862"/>
                    <a:pt x="226152" y="1670738"/>
                  </a:cubicBezTo>
                  <a:cubicBezTo>
                    <a:pt x="277527" y="1944175"/>
                    <a:pt x="395132" y="2188419"/>
                    <a:pt x="559260" y="2389995"/>
                  </a:cubicBezTo>
                  <a:lnTo>
                    <a:pt x="657223" y="2499099"/>
                  </a:lnTo>
                  <a:lnTo>
                    <a:pt x="525044" y="2647545"/>
                  </a:lnTo>
                  <a:lnTo>
                    <a:pt x="522169" y="2644904"/>
                  </a:lnTo>
                  <a:cubicBezTo>
                    <a:pt x="276999" y="2397010"/>
                    <a:pt x="100681" y="2075768"/>
                    <a:pt x="31454" y="1707319"/>
                  </a:cubicBezTo>
                  <a:cubicBezTo>
                    <a:pt x="-83923" y="1093239"/>
                    <a:pt x="125486" y="493370"/>
                    <a:pt x="538642" y="84754"/>
                  </a:cubicBezTo>
                  <a:lnTo>
                    <a:pt x="633034" y="0"/>
                  </a:lnTo>
                  <a:lnTo>
                    <a:pt x="762588" y="14964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15043418">
              <a:off x="8359240" y="3506163"/>
              <a:ext cx="3335265" cy="3335265"/>
            </a:xfrm>
            <a:prstGeom prst="arc">
              <a:avLst>
                <a:gd name="adj1" fmla="val 18498958"/>
                <a:gd name="adj2" fmla="val 3297600"/>
              </a:avLst>
            </a:prstGeom>
            <a:ln w="381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Elbow Connector 8"/>
          <p:cNvCxnSpPr/>
          <p:nvPr/>
        </p:nvCxnSpPr>
        <p:spPr>
          <a:xfrm rot="10800000">
            <a:off x="2779722" y="1088571"/>
            <a:ext cx="2773806" cy="1809788"/>
          </a:xfrm>
          <a:prstGeom prst="bentConnector3">
            <a:avLst>
              <a:gd name="adj1" fmla="val 37207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971258" y="6351127"/>
            <a:ext cx="3234595" cy="204138"/>
            <a:chOff x="231586" y="6406788"/>
            <a:chExt cx="7081729" cy="148558"/>
          </a:xfrm>
        </p:grpSpPr>
        <p:sp>
          <p:nvSpPr>
            <p:cNvPr id="67" name="Rectangle 66"/>
            <p:cNvSpPr/>
            <p:nvPr/>
          </p:nvSpPr>
          <p:spPr>
            <a:xfrm>
              <a:off x="4542958" y="6406796"/>
              <a:ext cx="255390" cy="14853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31586" y="6406788"/>
              <a:ext cx="7081729" cy="148558"/>
              <a:chOff x="231584" y="6406763"/>
              <a:chExt cx="7081731" cy="14858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1584" y="6406787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90865" y="6406787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50146" y="6406786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309427" y="6406786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68708" y="6406784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27990" y="6406782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387271" y="6406782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46552" y="6406780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105833" y="6406780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465114" y="6406778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824395" y="6406778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183676" y="6406776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02239" y="6406774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261521" y="6406763"/>
                <a:ext cx="255390" cy="14853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620803" y="6406767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980084" y="6406804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39368" y="6406803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698647" y="6406780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057925" y="6406788"/>
                <a:ext cx="255390" cy="14853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8" name="Hexagon 127"/>
          <p:cNvSpPr/>
          <p:nvPr/>
        </p:nvSpPr>
        <p:spPr>
          <a:xfrm>
            <a:off x="6394245" y="844476"/>
            <a:ext cx="353148" cy="304438"/>
          </a:xfrm>
          <a:prstGeom prst="hexagon">
            <a:avLst/>
          </a:prstGeom>
          <a:solidFill>
            <a:srgbClr val="00FFFF"/>
          </a:solidFill>
          <a:ln>
            <a:solidFill>
              <a:srgbClr val="00FFFF">
                <a:alpha val="37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29899" y="235121"/>
            <a:ext cx="1485301" cy="1522430"/>
            <a:chOff x="5829899" y="235121"/>
            <a:chExt cx="1485301" cy="1522430"/>
          </a:xfrm>
        </p:grpSpPr>
        <p:sp>
          <p:nvSpPr>
            <p:cNvPr id="124" name="Hexagon 123"/>
            <p:cNvSpPr/>
            <p:nvPr/>
          </p:nvSpPr>
          <p:spPr>
            <a:xfrm>
              <a:off x="6113802" y="691539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6394246" y="539799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Hexagon 125"/>
            <p:cNvSpPr/>
            <p:nvPr/>
          </p:nvSpPr>
          <p:spPr>
            <a:xfrm>
              <a:off x="6678149" y="387580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Hexagon 126"/>
            <p:cNvSpPr/>
            <p:nvPr/>
          </p:nvSpPr>
          <p:spPr>
            <a:xfrm>
              <a:off x="6962052" y="235360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6678148" y="692018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Hexagon 132"/>
            <p:cNvSpPr/>
            <p:nvPr/>
          </p:nvSpPr>
          <p:spPr>
            <a:xfrm>
              <a:off x="6948204" y="539559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Hexagon 133"/>
            <p:cNvSpPr/>
            <p:nvPr/>
          </p:nvSpPr>
          <p:spPr>
            <a:xfrm>
              <a:off x="6667760" y="996456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Hexagon 134"/>
            <p:cNvSpPr/>
            <p:nvPr/>
          </p:nvSpPr>
          <p:spPr>
            <a:xfrm>
              <a:off x="6667760" y="1300894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6948204" y="1453113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Hexagon 136"/>
            <p:cNvSpPr/>
            <p:nvPr/>
          </p:nvSpPr>
          <p:spPr>
            <a:xfrm>
              <a:off x="6120727" y="387340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Hexagon 137"/>
            <p:cNvSpPr/>
            <p:nvPr/>
          </p:nvSpPr>
          <p:spPr>
            <a:xfrm>
              <a:off x="5847210" y="235121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Hexagon 138"/>
            <p:cNvSpPr/>
            <p:nvPr/>
          </p:nvSpPr>
          <p:spPr>
            <a:xfrm>
              <a:off x="6110342" y="996456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Hexagon 139"/>
            <p:cNvSpPr/>
            <p:nvPr/>
          </p:nvSpPr>
          <p:spPr>
            <a:xfrm>
              <a:off x="6422566" y="868891"/>
              <a:ext cx="296505" cy="255608"/>
            </a:xfrm>
            <a:prstGeom prst="hexagon">
              <a:avLst/>
            </a:prstGeom>
            <a:solidFill>
              <a:srgbClr val="00FFFF"/>
            </a:solidFill>
            <a:ln>
              <a:solidFill>
                <a:srgbClr val="00FFFF">
                  <a:alpha val="37000"/>
                </a:srgb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Hexagon 140"/>
            <p:cNvSpPr/>
            <p:nvPr/>
          </p:nvSpPr>
          <p:spPr>
            <a:xfrm>
              <a:off x="5829899" y="1148675"/>
              <a:ext cx="353148" cy="304438"/>
            </a:xfrm>
            <a:prstGeom prst="hexagon">
              <a:avLst/>
            </a:prstGeom>
            <a:noFill/>
            <a:ln>
              <a:solidFill>
                <a:srgbClr val="00FFFF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516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2000" accel="25000" decel="2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0221 0.48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41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75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50"/>
                            </p:stCondLst>
                            <p:childTnLst>
                              <p:par>
                                <p:cTn id="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  <p:bldP spid="27" grpId="0"/>
      <p:bldP spid="28" grpId="0"/>
      <p:bldP spid="29" grpId="0"/>
      <p:bldP spid="35" grpId="0"/>
      <p:bldP spid="36" grpId="0"/>
      <p:bldP spid="77" grpId="0"/>
      <p:bldP spid="77" grpId="1"/>
      <p:bldP spid="7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161">
        <p14:doors dir="vert"/>
      </p:transition>
    </mc:Choice>
    <mc:Fallback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AFDBD95-E34B-453D-BADF-25041444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29308"/>
            <a:ext cx="12192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2955909-5224-425B-B6CE-487927A53022}"/>
              </a:ext>
            </a:extLst>
          </p:cNvPr>
          <p:cNvSpPr txBox="1"/>
          <p:nvPr/>
        </p:nvSpPr>
        <p:spPr>
          <a:xfrm>
            <a:off x="5257800" y="194111"/>
            <a:ext cx="2971800" cy="707886"/>
          </a:xfrm>
          <a:prstGeom prst="rect">
            <a:avLst/>
          </a:prstGeom>
          <a:solidFill>
            <a:srgbClr val="31B71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80CA9A-6B89-4BD1-98D2-747DC223204F}"/>
              </a:ext>
            </a:extLst>
          </p:cNvPr>
          <p:cNvSpPr txBox="1"/>
          <p:nvPr/>
        </p:nvSpPr>
        <p:spPr>
          <a:xfrm>
            <a:off x="3048000" y="901997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+mj-lt"/>
              </a:rPr>
              <a:t>অধ্যায়</a:t>
            </a:r>
            <a:r>
              <a:rPr lang="en-US" sz="4400" b="1" dirty="0">
                <a:latin typeface="+mj-lt"/>
              </a:rPr>
              <a:t> :৬ ( </a:t>
            </a:r>
            <a:r>
              <a:rPr lang="en-US" sz="4400" b="1" dirty="0" err="1">
                <a:latin typeface="+mj-lt"/>
              </a:rPr>
              <a:t>ভগ্নাংশ</a:t>
            </a:r>
            <a:r>
              <a:rPr lang="en-US" sz="4400" b="1" dirty="0">
                <a:latin typeface="+mj-lt"/>
              </a:rPr>
              <a:t> )</a:t>
            </a:r>
            <a:r>
              <a:rPr lang="en-US" sz="4400" b="1" dirty="0">
                <a:latin typeface="+mj-lt"/>
                <a:cs typeface="NikoshBAN" panose="02000000000000000000" pitchFamily="2" charset="0"/>
              </a:rPr>
              <a:t> </a:t>
            </a:r>
            <a:endParaRPr lang="bn-IN" sz="4400" b="1" dirty="0">
              <a:latin typeface="+mj-lt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atin typeface="+mj-lt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latin typeface="+mj-lt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+mj-lt"/>
              </a:rPr>
              <a:t>ভগ্নাংশকে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পূর্ণ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সংখ্যা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দ্বারা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ভাগ</a:t>
            </a:r>
            <a:r>
              <a:rPr lang="en-US" sz="4400" b="1" dirty="0">
                <a:latin typeface="+mj-lt"/>
              </a:rPr>
              <a:t> </a:t>
            </a:r>
          </a:p>
          <a:p>
            <a:pPr algn="ctr"/>
            <a:r>
              <a:rPr lang="en-US" sz="4400" b="1" dirty="0" err="1">
                <a:latin typeface="+mj-lt"/>
              </a:rPr>
              <a:t>পৃষ্ঠা</a:t>
            </a:r>
            <a:r>
              <a:rPr lang="en-US" sz="4400" b="1" dirty="0">
                <a:latin typeface="+mj-lt"/>
              </a:rPr>
              <a:t> : ৪৯</a:t>
            </a:r>
            <a:endParaRPr lang="en-US" sz="4400" b="1" dirty="0">
              <a:latin typeface="+mj-lt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8744633" y="1123115"/>
            <a:ext cx="1107180" cy="624483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10600005" y="1515035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9087208" y="56235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3352800" y="3733800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5834491-8B4B-4E39-B5AF-61B35B5F85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75" y="253219"/>
            <a:ext cx="8218120" cy="6344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4E2508-4ECB-400F-AF5B-975FEBC2608F}"/>
              </a:ext>
            </a:extLst>
          </p:cNvPr>
          <p:cNvSpPr txBox="1"/>
          <p:nvPr/>
        </p:nvSpPr>
        <p:spPr>
          <a:xfrm>
            <a:off x="126299" y="1618065"/>
            <a:ext cx="2649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দেখি।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ECEBE-1766-43F0-9161-972014E7EFF0}"/>
              </a:ext>
            </a:extLst>
          </p:cNvPr>
          <p:cNvSpPr txBox="1"/>
          <p:nvPr/>
        </p:nvSpPr>
        <p:spPr>
          <a:xfrm>
            <a:off x="437546" y="4714578"/>
            <a:ext cx="1769324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074349" y="1593926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687328" y="1325449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552945" y="1225579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" y="3167709"/>
            <a:ext cx="1104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85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313" y="0"/>
            <a:ext cx="12192000" cy="6858000"/>
            <a:chOff x="0" y="17929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7929"/>
              <a:ext cx="12192000" cy="6858000"/>
              <a:chOff x="0" y="0"/>
              <a:chExt cx="13720267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849762" y="0"/>
                <a:ext cx="6870505" cy="68580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000" cy="68580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324600" y="1981200"/>
              <a:ext cx="5867400" cy="4894729"/>
              <a:chOff x="6324600" y="1981200"/>
              <a:chExt cx="5867400" cy="489472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350786" y="1981200"/>
                <a:ext cx="5841214" cy="2667000"/>
              </a:xfrm>
              <a:prstGeom prst="rect">
                <a:avLst/>
              </a:prstGeom>
              <a:gradFill flip="none" rotWithShape="1">
                <a:gsLst>
                  <a:gs pos="14000">
                    <a:srgbClr val="CCF4F8"/>
                  </a:gs>
                  <a:gs pos="72000">
                    <a:srgbClr val="C8F0F5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24600" y="4565370"/>
                <a:ext cx="5841214" cy="2310559"/>
              </a:xfrm>
              <a:prstGeom prst="rect">
                <a:avLst/>
              </a:prstGeom>
              <a:gradFill flip="none" rotWithShape="1">
                <a:gsLst>
                  <a:gs pos="14000">
                    <a:srgbClr val="99E5EC"/>
                  </a:gs>
                  <a:gs pos="72000">
                    <a:srgbClr val="77DAE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491D8BD-8088-4158-ABF3-C45C14396267}"/>
              </a:ext>
            </a:extLst>
          </p:cNvPr>
          <p:cNvSpPr txBox="1"/>
          <p:nvPr/>
        </p:nvSpPr>
        <p:spPr>
          <a:xfrm>
            <a:off x="1360803" y="2505670"/>
            <a:ext cx="9690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5400" b="1" dirty="0"/>
              <a:t>আ</a:t>
            </a:r>
            <a:r>
              <a:rPr lang="en-US" sz="5400" b="1" dirty="0"/>
              <a:t>জ</a:t>
            </a:r>
            <a:r>
              <a:rPr lang="as-IN" sz="5400" b="1" dirty="0"/>
              <a:t>ক</a:t>
            </a:r>
            <a:r>
              <a:rPr lang="en-US" sz="5400" b="1" dirty="0"/>
              <a:t>ে</a:t>
            </a:r>
            <a:r>
              <a:rPr lang="as-IN" sz="5400" b="1" dirty="0"/>
              <a:t>র</a:t>
            </a:r>
            <a:r>
              <a:rPr lang="en-US" sz="5400" b="1" dirty="0"/>
              <a:t> </a:t>
            </a:r>
            <a:r>
              <a:rPr lang="as-IN" sz="5400" b="1" dirty="0"/>
              <a:t>প</a:t>
            </a:r>
            <a:r>
              <a:rPr lang="en-US" sz="5400" b="1" dirty="0"/>
              <a:t>া</a:t>
            </a:r>
            <a:r>
              <a:rPr lang="as-IN" sz="5400" b="1" dirty="0"/>
              <a:t>ঠ</a:t>
            </a:r>
            <a:r>
              <a:rPr lang="en-US" sz="5400" b="1" dirty="0"/>
              <a:t> ভগ্নাংশকে পূর্ণ সংখ্যা দ্বারা ভাগ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3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71522" y="2355573"/>
            <a:ext cx="2268981" cy="2301177"/>
            <a:chOff x="2104040" y="1177948"/>
            <a:chExt cx="2268981" cy="2301177"/>
          </a:xfrm>
        </p:grpSpPr>
        <p:sp>
          <p:nvSpPr>
            <p:cNvPr id="13" name="Oval 12"/>
            <p:cNvSpPr/>
            <p:nvPr/>
          </p:nvSpPr>
          <p:spPr>
            <a:xfrm>
              <a:off x="2104040" y="1177948"/>
              <a:ext cx="2268981" cy="2268981"/>
            </a:xfrm>
            <a:prstGeom prst="ellipse">
              <a:avLst/>
            </a:prstGeom>
            <a:gradFill>
              <a:gsLst>
                <a:gs pos="0">
                  <a:srgbClr val="D0F6F8"/>
                </a:gs>
                <a:gs pos="100000">
                  <a:srgbClr val="34BCCF"/>
                </a:gs>
              </a:gsLst>
              <a:lin ang="5400000" scaled="1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4006" y="1355467"/>
              <a:ext cx="196447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6600" b="1" dirty="0">
                  <a:latin typeface="Arial" panose="020B0604020202020204" pitchFamily="34" charset="0"/>
                </a:rPr>
                <a:t>হিসাব করি </a:t>
              </a:r>
              <a:endParaRPr lang="en-US" sz="6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67400" y="2286000"/>
            <a:ext cx="4314206" cy="2617841"/>
            <a:chOff x="2214898" y="1194300"/>
            <a:chExt cx="4314206" cy="2617841"/>
          </a:xfrm>
        </p:grpSpPr>
        <p:sp>
          <p:nvSpPr>
            <p:cNvPr id="10" name="TextBox 9"/>
            <p:cNvSpPr txBox="1"/>
            <p:nvPr/>
          </p:nvSpPr>
          <p:spPr>
            <a:xfrm>
              <a:off x="2321848" y="1194300"/>
              <a:ext cx="27464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3256" y="2242481"/>
              <a:ext cx="167154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14898" y="2440795"/>
              <a:ext cx="146083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782687" y="1655965"/>
              <a:ext cx="98456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9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6300" y="1655965"/>
              <a:ext cx="18028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623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36" y="1128052"/>
            <a:ext cx="1638441" cy="141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4" y="767512"/>
            <a:ext cx="1914148" cy="162763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03182" y="381000"/>
            <a:ext cx="4066966" cy="1077218"/>
          </a:xfrm>
          <a:prstGeom prst="wedgeRoundRectCallout">
            <a:avLst>
              <a:gd name="adj1" fmla="val -45917"/>
              <a:gd name="adj2" fmla="val 809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9730" y="440446"/>
            <a:ext cx="3613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Arial" panose="020B0604020202020204" pitchFamily="34" charset="0"/>
              </a:rPr>
              <a:t>আমি হিসাবের শেষে ভগ্নাংশকে লঘিষ্ঠ আকারে প্রকাশ করব।</a:t>
            </a:r>
            <a:endParaRPr lang="as-IN" sz="3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22317" y="381000"/>
            <a:ext cx="4066966" cy="1077218"/>
          </a:xfrm>
          <a:prstGeom prst="wedgeRoundRectCallout">
            <a:avLst>
              <a:gd name="adj1" fmla="val 44363"/>
              <a:gd name="adj2" fmla="val 8487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2922" y="440446"/>
            <a:ext cx="380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Arial" panose="020B0604020202020204" pitchFamily="34" charset="0"/>
              </a:rPr>
              <a:t>আমি হিসাবের সম</a:t>
            </a:r>
            <a:r>
              <a:rPr lang="en-US" sz="2800" dirty="0">
                <a:latin typeface="Arial" panose="020B0604020202020204" pitchFamily="34" charset="0"/>
              </a:rPr>
              <a:t>য়</a:t>
            </a:r>
            <a:r>
              <a:rPr lang="as-IN" sz="2800" dirty="0">
                <a:latin typeface="Arial" panose="020B0604020202020204" pitchFamily="34" charset="0"/>
              </a:rPr>
              <a:t> এটিকে লঘিষ্ঠ আকারে প্রকাশ করব। 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14898" y="1856020"/>
            <a:ext cx="1711213" cy="1169550"/>
            <a:chOff x="3048000" y="2324828"/>
            <a:chExt cx="1711213" cy="1169550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0" y="2324828"/>
              <a:ext cx="660121" cy="1169550"/>
              <a:chOff x="2018848" y="3657600"/>
              <a:chExt cx="660121" cy="116955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103182" y="3657600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83332" y="4242375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3762480" y="2447938"/>
              <a:ext cx="6351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64553" y="2617215"/>
              <a:ext cx="3946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985180" y="1900283"/>
            <a:ext cx="1811118" cy="1081022"/>
            <a:chOff x="3985180" y="1900283"/>
            <a:chExt cx="1811118" cy="1081022"/>
          </a:xfrm>
        </p:grpSpPr>
        <p:sp>
          <p:nvSpPr>
            <p:cNvPr id="20" name="TextBox 19"/>
            <p:cNvSpPr txBox="1"/>
            <p:nvPr/>
          </p:nvSpPr>
          <p:spPr>
            <a:xfrm>
              <a:off x="3985180" y="2148407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96860" y="1900283"/>
              <a:ext cx="1399438" cy="1081022"/>
              <a:chOff x="3048000" y="2333750"/>
              <a:chExt cx="1399438" cy="108102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048000" y="2333750"/>
                <a:ext cx="1399438" cy="1081022"/>
                <a:chOff x="2018848" y="3666522"/>
                <a:chExt cx="1399438" cy="1081022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419732" y="3666522"/>
                  <a:ext cx="53732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১০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293741" y="4162769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৯×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3831153" y="2820350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485344" y="2379797"/>
            <a:ext cx="1711213" cy="1169550"/>
            <a:chOff x="3048000" y="2324828"/>
            <a:chExt cx="1711213" cy="1169550"/>
          </a:xfrm>
        </p:grpSpPr>
        <p:grpSp>
          <p:nvGrpSpPr>
            <p:cNvPr id="31" name="Group 30"/>
            <p:cNvGrpSpPr/>
            <p:nvPr/>
          </p:nvGrpSpPr>
          <p:grpSpPr>
            <a:xfrm>
              <a:off x="3048000" y="2324828"/>
              <a:ext cx="660121" cy="1169550"/>
              <a:chOff x="2018848" y="3657600"/>
              <a:chExt cx="660121" cy="116955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103182" y="3657600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83332" y="4242375"/>
                <a:ext cx="3754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2018848" y="4242375"/>
                <a:ext cx="6601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3762480" y="2447938"/>
              <a:ext cx="6351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4553" y="2617215"/>
              <a:ext cx="3946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55626" y="2424060"/>
            <a:ext cx="1811118" cy="1081022"/>
            <a:chOff x="8337532" y="1993181"/>
            <a:chExt cx="1811118" cy="1081022"/>
          </a:xfrm>
        </p:grpSpPr>
        <p:sp>
          <p:nvSpPr>
            <p:cNvPr id="37" name="TextBox 36"/>
            <p:cNvSpPr txBox="1"/>
            <p:nvPr/>
          </p:nvSpPr>
          <p:spPr>
            <a:xfrm>
              <a:off x="8337532" y="2241305"/>
              <a:ext cx="441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749212" y="1993181"/>
              <a:ext cx="1399438" cy="1081022"/>
              <a:chOff x="3048000" y="2333750"/>
              <a:chExt cx="1399438" cy="108102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048000" y="2333750"/>
                <a:ext cx="1399438" cy="1081022"/>
                <a:chOff x="2018848" y="3666522"/>
                <a:chExt cx="1399438" cy="1081022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419732" y="3666522"/>
                  <a:ext cx="53732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১০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3741" y="4162769"/>
                  <a:ext cx="61747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৯×</a:t>
                  </a: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018848" y="4242375"/>
                  <a:ext cx="13994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3831153" y="2820350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313120" y="1756173"/>
            <a:ext cx="2842" cy="35474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662720" y="3309034"/>
            <a:ext cx="714623" cy="1122218"/>
            <a:chOff x="2363575" y="3666522"/>
            <a:chExt cx="714623" cy="1122218"/>
          </a:xfrm>
        </p:grpSpPr>
        <p:sp>
          <p:nvSpPr>
            <p:cNvPr id="50" name="TextBox 49"/>
            <p:cNvSpPr txBox="1"/>
            <p:nvPr/>
          </p:nvSpPr>
          <p:spPr>
            <a:xfrm>
              <a:off x="2419732" y="3666522"/>
              <a:ext cx="537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6958" y="4203965"/>
              <a:ext cx="543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৭২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363575" y="4228104"/>
              <a:ext cx="714623" cy="89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643601" y="4718833"/>
            <a:ext cx="714623" cy="1067065"/>
            <a:chOff x="2363575" y="3721675"/>
            <a:chExt cx="714623" cy="1067065"/>
          </a:xfrm>
        </p:grpSpPr>
        <p:sp>
          <p:nvSpPr>
            <p:cNvPr id="54" name="TextBox 53"/>
            <p:cNvSpPr txBox="1"/>
            <p:nvPr/>
          </p:nvSpPr>
          <p:spPr>
            <a:xfrm>
              <a:off x="2558786" y="3721675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6958" y="4203965"/>
              <a:ext cx="6206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৩৬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363575" y="4228104"/>
              <a:ext cx="714623" cy="89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909747" y="2987995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5269" y="4273852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4662720" y="3476302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606963" y="4040201"/>
            <a:ext cx="802018" cy="23752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148340" y="1954879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417004" y="3340222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9047781" y="2523968"/>
            <a:ext cx="593541" cy="29689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388216" y="3018482"/>
            <a:ext cx="456903" cy="28898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021142" y="5671197"/>
            <a:ext cx="10298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Arial" panose="020B0604020202020204" pitchFamily="34" charset="0"/>
              </a:rPr>
              <a:t>হিসাবের সম</a:t>
            </a:r>
            <a:r>
              <a:rPr lang="en-US" sz="4000" dirty="0">
                <a:latin typeface="Arial" panose="020B0604020202020204" pitchFamily="34" charset="0"/>
              </a:rPr>
              <a:t>য়</a:t>
            </a:r>
            <a:r>
              <a:rPr lang="as-IN" sz="4000" dirty="0">
                <a:latin typeface="Arial" panose="020B0604020202020204" pitchFamily="34" charset="0"/>
              </a:rPr>
              <a:t> ভগ্না</a:t>
            </a:r>
            <a:r>
              <a:rPr lang="en-US" sz="4000" dirty="0">
                <a:latin typeface="Arial" panose="020B0604020202020204" pitchFamily="34" charset="0"/>
              </a:rPr>
              <a:t>ৎ</a:t>
            </a:r>
            <a:r>
              <a:rPr lang="as-IN" sz="4000" dirty="0">
                <a:latin typeface="Arial" panose="020B0604020202020204" pitchFamily="34" charset="0"/>
              </a:rPr>
              <a:t>শকে লঘিষ্ঠ আকারে প্রকাশ করলে সহজ হ</a:t>
            </a:r>
            <a:r>
              <a:rPr lang="en-US" sz="4000" dirty="0">
                <a:latin typeface="Arial" panose="020B0604020202020204" pitchFamily="34" charset="0"/>
              </a:rPr>
              <a:t>য়</a:t>
            </a:r>
            <a:r>
              <a:rPr lang="as-IN" sz="4000" dirty="0">
                <a:latin typeface="Arial" panose="020B0604020202020204" pitchFamily="34" charset="0"/>
              </a:rPr>
              <a:t>। </a:t>
            </a:r>
            <a:endParaRPr lang="en-US" sz="4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9138840" y="3870616"/>
            <a:ext cx="714623" cy="1067065"/>
            <a:chOff x="2363575" y="3721675"/>
            <a:chExt cx="714623" cy="1067065"/>
          </a:xfrm>
        </p:grpSpPr>
        <p:sp>
          <p:nvSpPr>
            <p:cNvPr id="60" name="TextBox 59"/>
            <p:cNvSpPr txBox="1"/>
            <p:nvPr/>
          </p:nvSpPr>
          <p:spPr>
            <a:xfrm>
              <a:off x="2558786" y="3721675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36958" y="4203965"/>
              <a:ext cx="6206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৩৬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63575" y="4228104"/>
              <a:ext cx="714623" cy="89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5" grpId="0"/>
      <p:bldP spid="58" grpId="0"/>
      <p:bldP spid="59" grpId="0"/>
      <p:bldP spid="65" grpId="0"/>
      <p:bldP spid="66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65ADE1-3654-4FE5-B46D-5975FB33A7E8}"/>
              </a:ext>
            </a:extLst>
          </p:cNvPr>
          <p:cNvGrpSpPr/>
          <p:nvPr/>
        </p:nvGrpSpPr>
        <p:grpSpPr>
          <a:xfrm>
            <a:off x="1729481" y="314053"/>
            <a:ext cx="7816812" cy="729586"/>
            <a:chOff x="2181873" y="208716"/>
            <a:chExt cx="7816812" cy="7295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B3AA8F-C6FC-4946-BDA7-55096519C685}"/>
                </a:ext>
              </a:extLst>
            </p:cNvPr>
            <p:cNvGrpSpPr/>
            <p:nvPr/>
          </p:nvGrpSpPr>
          <p:grpSpPr>
            <a:xfrm>
              <a:off x="2181873" y="208716"/>
              <a:ext cx="7816812" cy="729586"/>
              <a:chOff x="2181873" y="208716"/>
              <a:chExt cx="7816812" cy="72958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512340" y="319105"/>
                <a:ext cx="7486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as-IN" sz="2400" b="1" dirty="0">
                    <a:latin typeface="Arial" panose="020B0604020202020204" pitchFamily="34" charset="0"/>
                  </a:rPr>
                  <a:t>লিটার দুধ ৫ জনকে সমানভাবে ভাগ করে দিলে প্রত্যেকে কত লিটার দুধ পাবে?</a:t>
                </a:r>
                <a:endParaRPr lang="as-IN" sz="2400" b="1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5CB7AD0-6EE5-4785-878F-1A9D60ADF3F1}"/>
                  </a:ext>
                </a:extLst>
              </p:cNvPr>
              <p:cNvGrpSpPr/>
              <p:nvPr/>
            </p:nvGrpSpPr>
            <p:grpSpPr>
              <a:xfrm>
                <a:off x="2181873" y="208716"/>
                <a:ext cx="410946" cy="729586"/>
                <a:chOff x="2181873" y="208716"/>
                <a:chExt cx="410946" cy="72958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181873" y="208716"/>
                  <a:ext cx="3417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193314" y="476637"/>
                  <a:ext cx="3995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</a:t>
                  </a:r>
                </a:p>
              </p:txBody>
            </p:sp>
          </p:grp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2181873" y="553441"/>
              <a:ext cx="313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003192" y="317570"/>
            <a:ext cx="512669" cy="707886"/>
            <a:chOff x="537868" y="1348590"/>
            <a:chExt cx="879995" cy="1215084"/>
          </a:xfrm>
        </p:grpSpPr>
        <p:sp>
          <p:nvSpPr>
            <p:cNvPr id="57" name="Oval 56"/>
            <p:cNvSpPr/>
            <p:nvPr/>
          </p:nvSpPr>
          <p:spPr>
            <a:xfrm>
              <a:off x="537868" y="1516135"/>
              <a:ext cx="879995" cy="8799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742" y="1348590"/>
              <a:ext cx="790245" cy="1215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4DF5AA6-FD2F-4435-B305-38FE68F6F651}"/>
              </a:ext>
            </a:extLst>
          </p:cNvPr>
          <p:cNvGrpSpPr/>
          <p:nvPr/>
        </p:nvGrpSpPr>
        <p:grpSpPr>
          <a:xfrm>
            <a:off x="2638702" y="3219155"/>
            <a:ext cx="532883" cy="1081928"/>
            <a:chOff x="2452100" y="3721675"/>
            <a:chExt cx="500761" cy="1081928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D28EE86-8061-4DD1-A456-1BE9909DBAC9}"/>
                </a:ext>
              </a:extLst>
            </p:cNvPr>
            <p:cNvSpPr txBox="1"/>
            <p:nvPr/>
          </p:nvSpPr>
          <p:spPr>
            <a:xfrm>
              <a:off x="2558786" y="3721675"/>
              <a:ext cx="370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CB26ED5-AF91-4F38-856E-ABD90124A85D}"/>
                </a:ext>
              </a:extLst>
            </p:cNvPr>
            <p:cNvSpPr txBox="1"/>
            <p:nvPr/>
          </p:nvSpPr>
          <p:spPr>
            <a:xfrm>
              <a:off x="2558786" y="4218828"/>
              <a:ext cx="375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6B4BC0-DC0D-4AF1-9097-45B28DC9751E}"/>
                </a:ext>
              </a:extLst>
            </p:cNvPr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74E8431-C066-4036-85DB-F846F6615CFA}"/>
              </a:ext>
            </a:extLst>
          </p:cNvPr>
          <p:cNvSpPr/>
          <p:nvPr/>
        </p:nvSpPr>
        <p:spPr>
          <a:xfrm>
            <a:off x="3812600" y="1948927"/>
            <a:ext cx="4188400" cy="384791"/>
          </a:xfrm>
          <a:prstGeom prst="rect">
            <a:avLst/>
          </a:prstGeom>
          <a:solidFill>
            <a:srgbClr val="3E7C97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685939-9206-4DF7-9CBC-6709AC9825F8}"/>
              </a:ext>
            </a:extLst>
          </p:cNvPr>
          <p:cNvSpPr/>
          <p:nvPr/>
        </p:nvSpPr>
        <p:spPr>
          <a:xfrm>
            <a:off x="3812600" y="2344123"/>
            <a:ext cx="4188400" cy="384791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B9BE36-9B94-493B-A6B4-D553B8B1A7AF}"/>
              </a:ext>
            </a:extLst>
          </p:cNvPr>
          <p:cNvSpPr/>
          <p:nvPr/>
        </p:nvSpPr>
        <p:spPr>
          <a:xfrm>
            <a:off x="3812600" y="2739320"/>
            <a:ext cx="4188400" cy="384791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B3D39E4-9150-457F-90F9-26477076AFD8}"/>
              </a:ext>
            </a:extLst>
          </p:cNvPr>
          <p:cNvSpPr/>
          <p:nvPr/>
        </p:nvSpPr>
        <p:spPr>
          <a:xfrm>
            <a:off x="3812600" y="3134516"/>
            <a:ext cx="4188400" cy="384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C58319C-B0B6-47BF-8559-94F72DC80BE0}"/>
              </a:ext>
            </a:extLst>
          </p:cNvPr>
          <p:cNvSpPr/>
          <p:nvPr/>
        </p:nvSpPr>
        <p:spPr>
          <a:xfrm>
            <a:off x="3812600" y="3529713"/>
            <a:ext cx="4188400" cy="384791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631FA5-A65D-40B0-B948-C5D606BDA38D}"/>
              </a:ext>
            </a:extLst>
          </p:cNvPr>
          <p:cNvSpPr/>
          <p:nvPr/>
        </p:nvSpPr>
        <p:spPr>
          <a:xfrm>
            <a:off x="3812600" y="3924909"/>
            <a:ext cx="4188400" cy="384791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E0176A-A4A7-4BBC-86AC-78AF0B4E39FE}"/>
              </a:ext>
            </a:extLst>
          </p:cNvPr>
          <p:cNvSpPr/>
          <p:nvPr/>
        </p:nvSpPr>
        <p:spPr>
          <a:xfrm>
            <a:off x="3812600" y="4320106"/>
            <a:ext cx="4188400" cy="384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2C3EF5-1FA1-4ED3-88E2-F8A30C91EA79}"/>
              </a:ext>
            </a:extLst>
          </p:cNvPr>
          <p:cNvSpPr/>
          <p:nvPr/>
        </p:nvSpPr>
        <p:spPr>
          <a:xfrm>
            <a:off x="3812600" y="4715302"/>
            <a:ext cx="4188400" cy="384791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2AC794-9F7C-4CBE-80E0-E57DFFC74B80}"/>
              </a:ext>
            </a:extLst>
          </p:cNvPr>
          <p:cNvSpPr/>
          <p:nvPr/>
        </p:nvSpPr>
        <p:spPr>
          <a:xfrm>
            <a:off x="3812600" y="5110496"/>
            <a:ext cx="4188400" cy="384791"/>
          </a:xfrm>
          <a:prstGeom prst="rect">
            <a:avLst/>
          </a:prstGeom>
          <a:solidFill>
            <a:schemeClr val="bg1"/>
          </a:solidFill>
          <a:ln>
            <a:solidFill>
              <a:srgbClr val="286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268A21-0701-4EF2-A6A2-925A327B5401}"/>
              </a:ext>
            </a:extLst>
          </p:cNvPr>
          <p:cNvCxnSpPr>
            <a:cxnSpLocks/>
          </p:cNvCxnSpPr>
          <p:nvPr/>
        </p:nvCxnSpPr>
        <p:spPr>
          <a:xfrm>
            <a:off x="3812600" y="1948927"/>
            <a:ext cx="0" cy="354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F65CC0-FBBA-4A7E-8B38-DD148841A615}"/>
              </a:ext>
            </a:extLst>
          </p:cNvPr>
          <p:cNvCxnSpPr>
            <a:cxnSpLocks/>
          </p:cNvCxnSpPr>
          <p:nvPr/>
        </p:nvCxnSpPr>
        <p:spPr>
          <a:xfrm>
            <a:off x="4650280" y="1948927"/>
            <a:ext cx="0" cy="354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7910B5A-6CFF-4B8F-BE56-37E1DB193C41}"/>
              </a:ext>
            </a:extLst>
          </p:cNvPr>
          <p:cNvCxnSpPr>
            <a:cxnSpLocks/>
          </p:cNvCxnSpPr>
          <p:nvPr/>
        </p:nvCxnSpPr>
        <p:spPr>
          <a:xfrm>
            <a:off x="5487960" y="1948927"/>
            <a:ext cx="0" cy="354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C167E8D-2C9C-4241-AF3F-038E3E2D53CF}"/>
              </a:ext>
            </a:extLst>
          </p:cNvPr>
          <p:cNvCxnSpPr>
            <a:cxnSpLocks/>
          </p:cNvCxnSpPr>
          <p:nvPr/>
        </p:nvCxnSpPr>
        <p:spPr>
          <a:xfrm>
            <a:off x="6325640" y="1948927"/>
            <a:ext cx="0" cy="354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29D06CE-CFF2-4CFF-93E6-4DE990A68AE3}"/>
              </a:ext>
            </a:extLst>
          </p:cNvPr>
          <p:cNvCxnSpPr>
            <a:cxnSpLocks/>
          </p:cNvCxnSpPr>
          <p:nvPr/>
        </p:nvCxnSpPr>
        <p:spPr>
          <a:xfrm>
            <a:off x="7163320" y="1948927"/>
            <a:ext cx="0" cy="354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8DE248B-9693-49D3-B39D-2F28EF8FC73D}"/>
              </a:ext>
            </a:extLst>
          </p:cNvPr>
          <p:cNvCxnSpPr>
            <a:cxnSpLocks/>
          </p:cNvCxnSpPr>
          <p:nvPr/>
        </p:nvCxnSpPr>
        <p:spPr>
          <a:xfrm>
            <a:off x="8001000" y="1948927"/>
            <a:ext cx="0" cy="3546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D6E0F-D544-4C70-8789-BD5520FD36AC}"/>
              </a:ext>
            </a:extLst>
          </p:cNvPr>
          <p:cNvGrpSpPr/>
          <p:nvPr/>
        </p:nvGrpSpPr>
        <p:grpSpPr>
          <a:xfrm>
            <a:off x="7168396" y="2344123"/>
            <a:ext cx="827530" cy="3156365"/>
            <a:chOff x="7168396" y="2344123"/>
            <a:chExt cx="827530" cy="3156365"/>
          </a:xfrm>
          <a:solidFill>
            <a:srgbClr val="FFC000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3A71C63-A50E-454F-857A-6FAB45A000A5}"/>
                </a:ext>
              </a:extLst>
            </p:cNvPr>
            <p:cNvSpPr/>
            <p:nvPr/>
          </p:nvSpPr>
          <p:spPr>
            <a:xfrm>
              <a:off x="7168396" y="2344123"/>
              <a:ext cx="827530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B7E5DD5-D049-42F8-9F59-84204325D94D}"/>
                </a:ext>
              </a:extLst>
            </p:cNvPr>
            <p:cNvSpPr/>
            <p:nvPr/>
          </p:nvSpPr>
          <p:spPr>
            <a:xfrm>
              <a:off x="7168397" y="2740062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D625DE8-F9D2-43AD-8B2C-0C2470CA2632}"/>
                </a:ext>
              </a:extLst>
            </p:cNvPr>
            <p:cNvSpPr/>
            <p:nvPr/>
          </p:nvSpPr>
          <p:spPr>
            <a:xfrm>
              <a:off x="7168397" y="3136001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283E181-917A-48E8-BE14-FF2A2444CFA4}"/>
                </a:ext>
              </a:extLst>
            </p:cNvPr>
            <p:cNvSpPr/>
            <p:nvPr/>
          </p:nvSpPr>
          <p:spPr>
            <a:xfrm>
              <a:off x="7168397" y="3531940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0AA7AC6-5254-4300-A159-2C95C62368B4}"/>
                </a:ext>
              </a:extLst>
            </p:cNvPr>
            <p:cNvSpPr/>
            <p:nvPr/>
          </p:nvSpPr>
          <p:spPr>
            <a:xfrm>
              <a:off x="7168397" y="3927878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1DC9406-A3E9-4A8D-A7C5-B25C5141F131}"/>
                </a:ext>
              </a:extLst>
            </p:cNvPr>
            <p:cNvSpPr/>
            <p:nvPr/>
          </p:nvSpPr>
          <p:spPr>
            <a:xfrm>
              <a:off x="7168397" y="4323817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0A0A917-BBD7-4FF3-8E37-389C9AB0D854}"/>
                </a:ext>
              </a:extLst>
            </p:cNvPr>
            <p:cNvSpPr/>
            <p:nvPr/>
          </p:nvSpPr>
          <p:spPr>
            <a:xfrm>
              <a:off x="7168397" y="4719756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80D3E96-02E7-4E4D-8BB9-CBC165C4B7F4}"/>
                </a:ext>
              </a:extLst>
            </p:cNvPr>
            <p:cNvSpPr/>
            <p:nvPr/>
          </p:nvSpPr>
          <p:spPr>
            <a:xfrm>
              <a:off x="7168397" y="5115697"/>
              <a:ext cx="827529" cy="384791"/>
            </a:xfrm>
            <a:prstGeom prst="rect">
              <a:avLst/>
            </a:prstGeom>
            <a:grpFill/>
            <a:ln>
              <a:solidFill>
                <a:srgbClr val="3E7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944D301-50B6-4CBE-941E-9C5ECDD83E9C}"/>
              </a:ext>
            </a:extLst>
          </p:cNvPr>
          <p:cNvSpPr/>
          <p:nvPr/>
        </p:nvSpPr>
        <p:spPr>
          <a:xfrm>
            <a:off x="5566670" y="837745"/>
            <a:ext cx="675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atin typeface="Arial" panose="020B0604020202020204" pitchFamily="34" charset="0"/>
              </a:rPr>
              <a:t> ৫ </a:t>
            </a:r>
            <a:endParaRPr lang="en-US" sz="40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155906D-A929-421A-9EBA-CCFFE79B981A}"/>
              </a:ext>
            </a:extLst>
          </p:cNvPr>
          <p:cNvGrpSpPr/>
          <p:nvPr/>
        </p:nvGrpSpPr>
        <p:grpSpPr>
          <a:xfrm>
            <a:off x="8896405" y="3169087"/>
            <a:ext cx="630936" cy="1101132"/>
            <a:chOff x="2452100" y="3663222"/>
            <a:chExt cx="592903" cy="11011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1F62B75-9198-40ED-A1B8-1853A9E310C4}"/>
                </a:ext>
              </a:extLst>
            </p:cNvPr>
            <p:cNvSpPr txBox="1"/>
            <p:nvPr/>
          </p:nvSpPr>
          <p:spPr>
            <a:xfrm>
              <a:off x="2517045" y="3663222"/>
              <a:ext cx="370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2DFDDEF-3FBC-4FDF-94BB-11836ACCDA21}"/>
                </a:ext>
              </a:extLst>
            </p:cNvPr>
            <p:cNvSpPr txBox="1"/>
            <p:nvPr/>
          </p:nvSpPr>
          <p:spPr>
            <a:xfrm>
              <a:off x="2452100" y="4179579"/>
              <a:ext cx="59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38E9F46-E291-45DF-9FA3-5190FB86EF95}"/>
                </a:ext>
              </a:extLst>
            </p:cNvPr>
            <p:cNvCxnSpPr/>
            <p:nvPr/>
          </p:nvCxnSpPr>
          <p:spPr>
            <a:xfrm>
              <a:off x="2452100" y="4218828"/>
              <a:ext cx="500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83F2D5E1-970D-4C85-A9F1-89593156C5E9}"/>
              </a:ext>
            </a:extLst>
          </p:cNvPr>
          <p:cNvSpPr/>
          <p:nvPr/>
        </p:nvSpPr>
        <p:spPr>
          <a:xfrm rot="16200000">
            <a:off x="5717865" y="-427843"/>
            <a:ext cx="372797" cy="4183328"/>
          </a:xfrm>
          <a:prstGeom prst="rightBrace">
            <a:avLst>
              <a:gd name="adj1" fmla="val 142495"/>
              <a:gd name="adj2" fmla="val 50000"/>
            </a:avLst>
          </a:prstGeom>
          <a:ln w="19050">
            <a:solidFill>
              <a:srgbClr val="249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D7F07FB-F1D6-4298-8810-E92BACC2C16A}"/>
              </a:ext>
            </a:extLst>
          </p:cNvPr>
          <p:cNvSpPr/>
          <p:nvPr/>
        </p:nvSpPr>
        <p:spPr>
          <a:xfrm>
            <a:off x="3269638" y="2344123"/>
            <a:ext cx="394660" cy="3148710"/>
          </a:xfrm>
          <a:prstGeom prst="leftBrace">
            <a:avLst>
              <a:gd name="adj1" fmla="val 167916"/>
              <a:gd name="adj2" fmla="val 50000"/>
            </a:avLst>
          </a:prstGeom>
          <a:ln w="28575">
            <a:solidFill>
              <a:srgbClr val="249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A23DEC90-C72F-48BF-9490-A3F5B76BD8AB}"/>
              </a:ext>
            </a:extLst>
          </p:cNvPr>
          <p:cNvSpPr/>
          <p:nvPr/>
        </p:nvSpPr>
        <p:spPr>
          <a:xfrm>
            <a:off x="8193675" y="2346726"/>
            <a:ext cx="372797" cy="3156365"/>
          </a:xfrm>
          <a:prstGeom prst="rightBrace">
            <a:avLst>
              <a:gd name="adj1" fmla="val 14249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04" grpId="0"/>
      <p:bldP spid="8" grpId="0" animBg="1"/>
      <p:bldP spid="28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667</Words>
  <Application>Microsoft Office PowerPoint</Application>
  <PresentationFormat>Widescreen</PresentationFormat>
  <Paragraphs>305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Roboto Black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Hasan</cp:lastModifiedBy>
  <cp:revision>426</cp:revision>
  <dcterms:created xsi:type="dcterms:W3CDTF">2006-08-16T00:00:00Z</dcterms:created>
  <dcterms:modified xsi:type="dcterms:W3CDTF">2021-11-07T15:33:47Z</dcterms:modified>
</cp:coreProperties>
</file>