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ebp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91" r:id="rId3"/>
    <p:sldId id="279" r:id="rId4"/>
    <p:sldId id="267" r:id="rId5"/>
    <p:sldId id="292" r:id="rId6"/>
    <p:sldId id="285" r:id="rId7"/>
    <p:sldId id="284" r:id="rId8"/>
    <p:sldId id="282" r:id="rId9"/>
    <p:sldId id="281" r:id="rId10"/>
    <p:sldId id="283" r:id="rId11"/>
    <p:sldId id="257" r:id="rId12"/>
    <p:sldId id="275" r:id="rId13"/>
    <p:sldId id="288" r:id="rId14"/>
    <p:sldId id="258" r:id="rId15"/>
    <p:sldId id="268" r:id="rId16"/>
    <p:sldId id="287" r:id="rId17"/>
    <p:sldId id="274" r:id="rId18"/>
    <p:sldId id="278" r:id="rId19"/>
    <p:sldId id="262" r:id="rId20"/>
    <p:sldId id="261" r:id="rId21"/>
    <p:sldId id="263" r:id="rId22"/>
    <p:sldId id="277" r:id="rId23"/>
    <p:sldId id="266" r:id="rId24"/>
    <p:sldId id="264" r:id="rId25"/>
    <p:sldId id="265" r:id="rId26"/>
    <p:sldId id="269" r:id="rId27"/>
    <p:sldId id="276" r:id="rId28"/>
    <p:sldId id="270" r:id="rId29"/>
    <p:sldId id="256" r:id="rId30"/>
    <p:sldId id="271" r:id="rId31"/>
    <p:sldId id="260" r:id="rId32"/>
    <p:sldId id="273" r:id="rId33"/>
    <p:sldId id="272" r:id="rId34"/>
    <p:sldId id="259" r:id="rId35"/>
    <p:sldId id="286" r:id="rId36"/>
    <p:sldId id="289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webp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eb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ebp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jpg"/><Relationship Id="rId4" Type="http://schemas.openxmlformats.org/officeDocument/2006/relationships/image" Target="../media/image58.jpg"/><Relationship Id="rId9" Type="http://schemas.openxmlformats.org/officeDocument/2006/relationships/image" Target="../media/image6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450"/>
            <a:ext cx="12015788" cy="6700838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" y="2235780"/>
            <a:ext cx="2698767" cy="2243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70" y="2273048"/>
            <a:ext cx="2465218" cy="2355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62" y="91495"/>
            <a:ext cx="2368417" cy="2219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87" y="2214563"/>
            <a:ext cx="2192129" cy="2197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" y="86322"/>
            <a:ext cx="2698767" cy="2149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8" y="4444204"/>
            <a:ext cx="2698767" cy="2245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46" y="4516184"/>
            <a:ext cx="2477450" cy="2178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17" y="75378"/>
            <a:ext cx="2352604" cy="2167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80" y="4403244"/>
            <a:ext cx="2278988" cy="22860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21" y="4319236"/>
            <a:ext cx="2192129" cy="23816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17" y="2162788"/>
            <a:ext cx="2192129" cy="21564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17" y="91494"/>
            <a:ext cx="2192129" cy="21062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00" y="4393109"/>
            <a:ext cx="2383988" cy="2296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32" y="2197782"/>
            <a:ext cx="2442956" cy="22464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39" y="91495"/>
            <a:ext cx="2457450" cy="22388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96397" y="1529988"/>
            <a:ext cx="6055779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প্রীতি ও শুভেচ্ছা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5" y="142875"/>
            <a:ext cx="11991975" cy="6372225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69" y="1533534"/>
            <a:ext cx="5269113" cy="289389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1" y="1533533"/>
            <a:ext cx="5133033" cy="28938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02693" y="5148100"/>
            <a:ext cx="7386638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মাছে ছোট কাঁটা থাকে না। তাই খেতে খুব সুবিধা।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200025"/>
            <a:ext cx="11944350" cy="64722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9" y="1211981"/>
            <a:ext cx="5409729" cy="34091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10467" y="5309940"/>
            <a:ext cx="6104947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পাঙ্গাশ চাষের জন্য খুবই উপযোগী পুকুর।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85" y="1211981"/>
            <a:ext cx="4938712" cy="33819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664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3" y="85725"/>
            <a:ext cx="11977687" cy="65008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214" y="3651290"/>
            <a:ext cx="3672966" cy="273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9" y="3600451"/>
            <a:ext cx="3701799" cy="278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05" y="443276"/>
            <a:ext cx="3619796" cy="285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84" y="1164434"/>
            <a:ext cx="3616524" cy="217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6" y="540122"/>
            <a:ext cx="3701799" cy="285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16188" y="326938"/>
            <a:ext cx="366832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পাঙ্গাশ চাষের সুবিধা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7004" y="3864738"/>
            <a:ext cx="3814764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কোনো ধরনের ছোট-বড় পুকুর, দিঘী,ডোবা ও বদ্ধ জলাশয়ে চাষ করা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5" y="142875"/>
            <a:ext cx="11901488" cy="6715125"/>
          </a:xfrm>
          <a:prstGeom prst="rec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5" y="435320"/>
            <a:ext cx="4923233" cy="28860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62" y="435320"/>
            <a:ext cx="4846438" cy="28860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5" y="3622571"/>
            <a:ext cx="4938712" cy="296171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845379" y="4766532"/>
            <a:ext cx="5998365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মাছ এককভাবে বা মিশ্রচাষও করা যায়।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6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8" y="157163"/>
            <a:ext cx="11915775" cy="63293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8" y="928909"/>
            <a:ext cx="5201005" cy="337162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3" y="928910"/>
            <a:ext cx="5143500" cy="337162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21806" y="4821942"/>
            <a:ext cx="6529387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মাছ সর্বভুক বলে বিভিন্ন সম্পূরক খাবার সরবরাহ করে অধিক উৎপাদন পাওয়া 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57001"/>
            <a:ext cx="11877675" cy="6615112"/>
          </a:xfrm>
          <a:prstGeom prst="rect">
            <a:avLst/>
          </a:prstGeom>
          <a:solidFill>
            <a:srgbClr val="0070C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2" y="648549"/>
            <a:ext cx="4965294" cy="26318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9" y="3800326"/>
            <a:ext cx="4929187" cy="2642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614448" y="4450466"/>
            <a:ext cx="4441973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হ্যাচারি থেকে সহজে  পাঙ্গাশ মাছের পোনা পাওয়া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97" y="651689"/>
            <a:ext cx="5207627" cy="26286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8087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3" y="157162"/>
            <a:ext cx="11901487" cy="6700838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14" y="1057275"/>
            <a:ext cx="5290122" cy="382905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057275"/>
            <a:ext cx="5311200" cy="380510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" y="5754201"/>
            <a:ext cx="10844211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রোগ প্রতিরোধ ক্ষমতা ও বেঁচে থাকার হার বেশি।তাই চাষে ঝুঁকি কম।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5" y="114301"/>
            <a:ext cx="11730038" cy="6515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3" y="837133"/>
            <a:ext cx="5114925" cy="36478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2" y="837133"/>
            <a:ext cx="4813984" cy="36835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91254" y="5114925"/>
            <a:ext cx="8752871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মাছ পানির মধ্যে রেখে জীবন্ত অবস্থায় বাজারজাত করা 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74" y="-64973"/>
            <a:ext cx="11858625" cy="6557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2565" y="148606"/>
            <a:ext cx="617220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পাঙ্গাশ চাষের জন্য পুকুর প্রস্তুতির ধাপ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09949" y="1193138"/>
            <a:ext cx="5748337" cy="37218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219" y="2114190"/>
            <a:ext cx="1728787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পাড় মেরামত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6775" y="2114191"/>
            <a:ext cx="1471613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পরিষ্কার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083" y="3561269"/>
            <a:ext cx="1771649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রাক্ষুসে মাছ নিধন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7167" y="3663976"/>
            <a:ext cx="1585913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চুন প্রয়োগ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3227" y="5663632"/>
            <a:ext cx="2821782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সার প্রয়োগ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14" y="1796362"/>
            <a:ext cx="4066408" cy="176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512467" y="3767099"/>
            <a:ext cx="354330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প্রস্তুতির ধাপ সমূহ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339402" y="4958299"/>
            <a:ext cx="232848" cy="52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9109520" y="2485842"/>
            <a:ext cx="84903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V="1">
            <a:off x="8903992" y="3794121"/>
            <a:ext cx="947909" cy="225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2396535" y="2485842"/>
            <a:ext cx="1146504" cy="1929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2555353" y="3730617"/>
            <a:ext cx="1114425" cy="196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172200" y="913908"/>
            <a:ext cx="111917" cy="2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5257" y="157163"/>
            <a:ext cx="11891962" cy="64865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8" y="1666524"/>
            <a:ext cx="8420100" cy="464820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53954" y="557901"/>
            <a:ext cx="6074568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পাঙ্গাশ মাছ চাষের জন্য পুকুর প্রস্তুতি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63" y="200025"/>
            <a:ext cx="11901487" cy="6529388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29250" y="600076"/>
            <a:ext cx="1900239" cy="76944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813" y="2998235"/>
            <a:ext cx="5472113" cy="2308324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প্রবীর রঞ্জন চৌধুরী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কধুরখীল স্কুল এন্ড কলেজ।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 পৌরসভা, চট্টগ্রাম।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3776" y="2700339"/>
            <a:ext cx="404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58100" y="3069671"/>
            <a:ext cx="3521869" cy="175432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– কৃষিশিক্ষা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– ৫০মিনিট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ষষ্ঠ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056" y="267192"/>
            <a:ext cx="11687175" cy="6500813"/>
          </a:xfrm>
          <a:prstGeom prst="roundRect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6" b="12617"/>
          <a:stretch/>
        </p:blipFill>
        <p:spPr>
          <a:xfrm>
            <a:off x="1042988" y="1770697"/>
            <a:ext cx="5081194" cy="31978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99" y="1815051"/>
            <a:ext cx="4769565" cy="3109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747884" y="5419397"/>
            <a:ext cx="7339091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পাড় মেরামত ও উঁচু করে বেঁধে দিতে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6546" y="611913"/>
            <a:ext cx="363444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পাড় মেরামত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8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" y="142875"/>
            <a:ext cx="11915775" cy="6572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>
          <a:xfrm>
            <a:off x="6500812" y="1511716"/>
            <a:ext cx="4897582" cy="32059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2" y="1511716"/>
            <a:ext cx="4868143" cy="3220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938153" y="366197"/>
            <a:ext cx="3662797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পাড় মেরামত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25" y="5657851"/>
            <a:ext cx="7572375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পাড়ে ঝোপ- ঝাড় থাকলে কেটে ফেলতে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5" y="185738"/>
            <a:ext cx="12049125" cy="64865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6" y="1571625"/>
            <a:ext cx="4943474" cy="330685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" y="1571625"/>
            <a:ext cx="5257799" cy="330685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13013" y="452342"/>
            <a:ext cx="3737447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পাড় মেরামত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3050" y="5289878"/>
            <a:ext cx="8858250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পাড়ে বড় গাছ থাকলে তার ডালপালা কেটে দিতে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676" y="0"/>
            <a:ext cx="11901487" cy="6858000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4"/>
          <a:stretch/>
        </p:blipFill>
        <p:spPr>
          <a:xfrm>
            <a:off x="729156" y="1258393"/>
            <a:ext cx="4902328" cy="268622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9" y="4109259"/>
            <a:ext cx="4945522" cy="25574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63" y="1243683"/>
            <a:ext cx="4486273" cy="27156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58033" y="4465601"/>
            <a:ext cx="4414837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কোনো ধরনের জলজ আগাছা থাকবে না।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8269" y="260544"/>
            <a:ext cx="24003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পরিষ্কার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2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4" y="224118"/>
            <a:ext cx="11844337" cy="6429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131310"/>
              </p:ext>
            </p:extLst>
          </p:nvPr>
        </p:nvGraphicFramePr>
        <p:xfrm>
          <a:off x="371475" y="4019349"/>
          <a:ext cx="4386263" cy="2476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r:id="rId3" imgW="4677114" imgH="3279615" progId="">
                  <p:embed/>
                </p:oleObj>
              </mc:Choice>
              <mc:Fallback>
                <p:oleObj r:id="rId3" imgW="4677114" imgH="3279615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475" y="4019349"/>
                        <a:ext cx="4386263" cy="2476641"/>
                      </a:xfrm>
                      <a:prstGeom prst="rect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17" y="643569"/>
            <a:ext cx="3857625" cy="29679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134221" y="4657506"/>
            <a:ext cx="4455321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তলায় বেশি কাদামাটি থাকলে তা তুলে ফেলতে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2050" y="457200"/>
            <a:ext cx="2343148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পরিষ্কার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/>
          <a:stretch/>
        </p:blipFill>
        <p:spPr>
          <a:xfrm>
            <a:off x="476247" y="625394"/>
            <a:ext cx="4062419" cy="29289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493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" y="114300"/>
            <a:ext cx="12020550" cy="63579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373371"/>
            <a:ext cx="5214938" cy="32414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/>
          <a:stretch/>
        </p:blipFill>
        <p:spPr>
          <a:xfrm>
            <a:off x="6629399" y="1373371"/>
            <a:ext cx="5138481" cy="32414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83044" y="5109185"/>
            <a:ext cx="786102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 হলে কাদার স্তর শুকিয়ে পুকুরের তলা শক্ত করতে হবে। এতে ক্ষতিকর গ্যাস ও রোগজীবানু দূর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2993" y="356249"/>
            <a:ext cx="255746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 পরিষ্কার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3" y="640263"/>
            <a:ext cx="5350777" cy="33641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62" y="640263"/>
            <a:ext cx="5295900" cy="33641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018055" y="4857752"/>
            <a:ext cx="719738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সেচের মাধ্যমে পুকুর শুকিয়ে বা ঘন ফাঁসের জাল বার বার টেনে রাক্ষুসে মাছ নিধন করা যেতে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222" y="-45206"/>
            <a:ext cx="11887200" cy="6657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7" y="2123152"/>
            <a:ext cx="3236702" cy="207190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8"/>
          <a:stretch/>
        </p:blipFill>
        <p:spPr>
          <a:xfrm>
            <a:off x="8612790" y="4389855"/>
            <a:ext cx="3225776" cy="20032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90" y="127445"/>
            <a:ext cx="3225776" cy="20448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0" b="22374"/>
          <a:stretch/>
        </p:blipFill>
        <p:spPr>
          <a:xfrm>
            <a:off x="347247" y="76219"/>
            <a:ext cx="3274602" cy="18521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90" y="2362521"/>
            <a:ext cx="3213649" cy="18076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4336486" y="766876"/>
            <a:ext cx="3629671" cy="2825727"/>
            <a:chOff x="4180677" y="2164062"/>
            <a:chExt cx="3300335" cy="2456852"/>
          </a:xfrm>
          <a:effectLst>
            <a:glow rad="19050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9" name="Picture 8" descr="Image result for Fish pesticide Rotenon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677" y="2164062"/>
              <a:ext cx="1619250" cy="2456852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137" y="2164062"/>
              <a:ext cx="1666875" cy="2456852"/>
            </a:xfrm>
            <a:prstGeom prst="rect">
              <a:avLst/>
            </a:prstGeom>
            <a:ln w="7620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7" y="4389855"/>
            <a:ext cx="3274602" cy="199722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926913" y="4941712"/>
            <a:ext cx="4464446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রোটেনন ব্যবহার করে রাক্ষুসে মাছ নিধন করতে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8" y="114300"/>
            <a:ext cx="11815762" cy="6272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0" y="817967"/>
            <a:ext cx="4807371" cy="33639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07231" y="4821252"/>
            <a:ext cx="5179219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রোটেনন দেওয়ার পর পুকুরের পানি ৭-১০ দিন ব্যবহার করা যাবে না।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3776" y="4821253"/>
            <a:ext cx="3814762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রোটেনন ব্যবহারে মৃত মাছ খাওয়া যাবে।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1" y="817967"/>
            <a:ext cx="4843462" cy="33639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39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025" y="200024"/>
            <a:ext cx="11772900" cy="65579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85888" y="1155292"/>
            <a:ext cx="9715500" cy="46474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১।   পাঙ্গাশ মাছ চাষে খরচ কম হয় কেন?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২।   পাঙ্গাশ মাছের দুইটি বৈশিষ্ট্য লিখ?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৩।   রাক্ষুসে মাছ কাকে বলে?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৪।   হ্যাচারি কাকে বলে?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৫।   পাঙ্গাশকে সর্বভুক বলা হয় কেন?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025" y="171450"/>
            <a:ext cx="11991975" cy="66865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3" y="1713547"/>
            <a:ext cx="9372598" cy="445960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43412" y="527000"/>
            <a:ext cx="4100513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 কী দেখছ?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5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6" y="185737"/>
            <a:ext cx="11701462" cy="6672263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15536"/>
            <a:ext cx="8486775" cy="34850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014912" y="432931"/>
            <a:ext cx="211455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 প্রয়োগ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1713" y="5686425"/>
            <a:ext cx="8043862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প্রতি শতকে ১ থেকে ২ কেজি করে চুন দিতে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7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9" y="0"/>
            <a:ext cx="12044363" cy="6686550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" y="1334510"/>
            <a:ext cx="5314951" cy="36946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6" y="1334510"/>
            <a:ext cx="5243512" cy="36946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36367" y="313312"/>
            <a:ext cx="2071688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 প্রয়োগ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9661" y="5717379"/>
            <a:ext cx="8710189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বালতি বা ড্রামে চুন নিয়ে গুলে সারা পুকুরে ছিটিয়ে দিতে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776" y="-171450"/>
            <a:ext cx="12192000" cy="685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2" y="1314651"/>
            <a:ext cx="4805083" cy="2678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8" y="1314651"/>
            <a:ext cx="4857747" cy="26471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3853" y="4436530"/>
            <a:ext cx="5405435" cy="175745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 প্রয়োগের ৭ দিন পর পুকুরে শতক প্রতি ৫-৭ কেজি গোবর বা ২-৩ কেজি হাঁস মুরগির বিষ্ঠা দিতে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774" y="4447028"/>
            <a:ext cx="5416153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পানি সবুজ হলে বুঝা যাবে যে পুকুরে প্রাকৃতিক খাবার তৈরি হয়েছে। তখন মাছের পোনা ছাড়তে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4180" y="16947"/>
            <a:ext cx="323612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সার প্রয়োগ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1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219" y="124167"/>
            <a:ext cx="12006262" cy="665797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37089" r="-328" b="288"/>
          <a:stretch/>
        </p:blipFill>
        <p:spPr>
          <a:xfrm>
            <a:off x="700686" y="526769"/>
            <a:ext cx="4971450" cy="29263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72300" y="4572000"/>
            <a:ext cx="4100513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 পুকুরের পানি পরিষ্কার ও রোগজীবানু দূর করে।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526769"/>
            <a:ext cx="4886325" cy="29263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7" y="3859349"/>
            <a:ext cx="4971450" cy="255690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80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1" y="150897"/>
            <a:ext cx="11715750" cy="6329363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714933"/>
            <a:ext cx="5272087" cy="290512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1714933"/>
            <a:ext cx="5072063" cy="28243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29138" y="578972"/>
            <a:ext cx="3514725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সার প্রয়োগ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8981" y="4983766"/>
            <a:ext cx="6658749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১০০-১৫০গ্রাম ইউরিয়া, ৫০-১০০ গ্রাম টিএসপি সার পানিতে গুলে পুকুরে ছিটিয়ে দিতে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8" y="0"/>
            <a:ext cx="11915775" cy="6863417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১। পাঙ্গাশ মাছ কোন দেশ থেকে বাংলাদেশে আনা হয়েছে?      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(ক) বার্মা (খ) থাইল্যাণ্ড (গ) ইংল্যান্ড (ঘ) বাংলাদেশ              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২। কোনটি পুকুরের পানি পরিষ্কার ও রোগজীবাণু দূর করে?        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(ক) সার (খ) গোবর (গ) চুন (ঘ) ইউরিয়া                            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৩। পাঙ্গাশ মাছ চাষের সুবিধা------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i. মিশ্র চাষ করা যায় ii. রোগ প্রতিরোধ ক্ষমতা বেশি iii. চাষে ঝুঁকি কম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নিচের কোনটি সঠিক?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i ও ii (খ) i ও iii (গ) ii ও iii (ঘ) i ,ii ও iii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উত্তর--- ১। ( খ )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২। ( গ )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৩। ( ঘ )         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163" y="157163"/>
            <a:ext cx="11858625" cy="6700837"/>
          </a:xfrm>
          <a:prstGeom prst="round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3" y="2814636"/>
            <a:ext cx="7615237" cy="342900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57462" y="608737"/>
            <a:ext cx="7615237" cy="17543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পাঙ্গাশ চাষের গুরুত্ব বর্ণনা কর।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3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013" y="157163"/>
            <a:ext cx="12091987" cy="6700837"/>
          </a:xfrm>
          <a:prstGeom prst="round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74270" y="614363"/>
            <a:ext cx="4257674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05"/>
          <a:stretch/>
        </p:blipFill>
        <p:spPr>
          <a:xfrm>
            <a:off x="2552699" y="2297362"/>
            <a:ext cx="7186613" cy="389330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52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6238" y="284901"/>
            <a:ext cx="11815762" cy="66008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000249"/>
            <a:ext cx="5086350" cy="29674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2000249"/>
            <a:ext cx="4843463" cy="29674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562350" y="516746"/>
            <a:ext cx="5443537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দুটো ভালভাবে লক্ষ্য কর?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2" y="271462"/>
            <a:ext cx="11872913" cy="6343650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5812" y="1842819"/>
            <a:ext cx="10472737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১। পাঙ্গাশ মাছের বৈশিষ্ট্য উল্লেখ করতে পারবে।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২। পাঙ্গাশ চাষের সুবিধা ব্যাখ্যা করতে পারবে।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৩। পাঙ্গাশ চাষের জন্য পুকুর প্রস্তুত করার পদ্ধতি বর্ণনা করতে পারবে।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8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75" y="0"/>
            <a:ext cx="11906250" cy="6415088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3195" r="3335" b="4429"/>
          <a:stretch/>
        </p:blipFill>
        <p:spPr>
          <a:xfrm>
            <a:off x="2145506" y="1765516"/>
            <a:ext cx="7900987" cy="40317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100262" y="606901"/>
            <a:ext cx="8215313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পাঙ্গাশ চাষের গুরুত্ব ও চাষের জন্য পুকুর প্রস্তুতি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9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11901488" cy="67437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4339" y="1614489"/>
            <a:ext cx="327183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পাঙ্গাশ মাছ </a:t>
            </a:r>
            <a:endParaRPr lang="en-US" sz="60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5" y="157162"/>
            <a:ext cx="11977687" cy="6486525"/>
          </a:xfrm>
          <a:prstGeom prst="rect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76181"/>
            <a:ext cx="6143625" cy="27404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25240" y="4929786"/>
            <a:ext cx="7779544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উপরের অংশ ধূসর এবং পেটের অংশ সাদা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6151" y="442913"/>
            <a:ext cx="4414838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পাঙ্গাশ মাছের বৈশিষ্ট্যঃ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40059" y="3268928"/>
            <a:ext cx="1514476" cy="188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1540" y="2577269"/>
            <a:ext cx="201804" cy="2577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3" y="157163"/>
            <a:ext cx="11844338" cy="6472238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1" b="19548"/>
          <a:stretch/>
        </p:blipFill>
        <p:spPr>
          <a:xfrm>
            <a:off x="2714626" y="1700212"/>
            <a:ext cx="6357936" cy="297180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21544" y="5557837"/>
            <a:ext cx="10458449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গায়ে কোনো আঁইশ থাকে না। দেহ চ্যাপ্টা, লম্বা আকৃতির, মাথা ছোট।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676" y="624751"/>
            <a:ext cx="215741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পাঙ্গাশ মাছ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670</Words>
  <Application>Microsoft Office PowerPoint</Application>
  <PresentationFormat>Widescreen</PresentationFormat>
  <Paragraphs>94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User</cp:lastModifiedBy>
  <cp:revision>196</cp:revision>
  <dcterms:created xsi:type="dcterms:W3CDTF">2021-10-15T12:00:05Z</dcterms:created>
  <dcterms:modified xsi:type="dcterms:W3CDTF">2021-11-07T10:40:48Z</dcterms:modified>
</cp:coreProperties>
</file>