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70" r:id="rId9"/>
    <p:sldId id="269" r:id="rId10"/>
    <p:sldId id="272" r:id="rId11"/>
    <p:sldId id="263" r:id="rId12"/>
    <p:sldId id="265" r:id="rId13"/>
    <p:sldId id="264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825EB8-44C6-4315-A633-26A48376CBF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DCCA66-886E-4B5D-94D2-B52315B7D70B}">
      <dgm:prSet phldrT="[Text]"/>
      <dgm:spPr>
        <a:solidFill>
          <a:schemeClr val="accent5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পানি দুষণ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D776547-BDEB-4975-B3B8-74903A388ADF}" type="parTrans" cxnId="{C04B275E-F9D2-46C4-B073-53455F8CA6F2}">
      <dgm:prSet/>
      <dgm:spPr/>
      <dgm:t>
        <a:bodyPr/>
        <a:lstStyle/>
        <a:p>
          <a:endParaRPr lang="en-US"/>
        </a:p>
      </dgm:t>
    </dgm:pt>
    <dgm:pt modelId="{64740BE5-8E2B-4571-9A47-D10C86384478}" type="sibTrans" cxnId="{C04B275E-F9D2-46C4-B073-53455F8CA6F2}">
      <dgm:prSet/>
      <dgm:spPr/>
      <dgm:t>
        <a:bodyPr/>
        <a:lstStyle/>
        <a:p>
          <a:endParaRPr lang="en-US"/>
        </a:p>
      </dgm:t>
    </dgm:pt>
    <dgm:pt modelId="{0902F821-B1AD-4879-8871-84991B9742BD}">
      <dgm:prSet phldrT="[Text]"/>
      <dgm:spPr>
        <a:solidFill>
          <a:schemeClr val="accent2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আমাশয়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6124CBF-F065-453C-BBE0-781788760F8D}" type="parTrans" cxnId="{079E8295-13AA-4DAE-98C5-944D4C234D69}">
      <dgm:prSet/>
      <dgm:spPr/>
      <dgm:t>
        <a:bodyPr/>
        <a:lstStyle/>
        <a:p>
          <a:endParaRPr lang="en-US"/>
        </a:p>
      </dgm:t>
    </dgm:pt>
    <dgm:pt modelId="{B5F14A29-C3B8-42C8-B46C-A5549E199D80}" type="sibTrans" cxnId="{079E8295-13AA-4DAE-98C5-944D4C234D69}">
      <dgm:prSet/>
      <dgm:spPr/>
      <dgm:t>
        <a:bodyPr/>
        <a:lstStyle/>
        <a:p>
          <a:endParaRPr lang="en-US"/>
        </a:p>
      </dgm:t>
    </dgm:pt>
    <dgm:pt modelId="{B4763C42-7B8E-477C-BF2E-CD9E0EC90D87}">
      <dgm:prSet phldrT="[Text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কলেরা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9BC8D9E-C7DC-404C-B18F-C519BB4C4656}" type="parTrans" cxnId="{1A04D6B2-A6EE-4D66-A45B-39835F2CB7D6}">
      <dgm:prSet/>
      <dgm:spPr/>
      <dgm:t>
        <a:bodyPr/>
        <a:lstStyle/>
        <a:p>
          <a:endParaRPr lang="en-US"/>
        </a:p>
      </dgm:t>
    </dgm:pt>
    <dgm:pt modelId="{0CA384B5-4F70-4278-908E-6EC00E00C4F7}" type="sibTrans" cxnId="{1A04D6B2-A6EE-4D66-A45B-39835F2CB7D6}">
      <dgm:prSet/>
      <dgm:spPr/>
      <dgm:t>
        <a:bodyPr/>
        <a:lstStyle/>
        <a:p>
          <a:endParaRPr lang="en-US"/>
        </a:p>
      </dgm:t>
    </dgm:pt>
    <dgm:pt modelId="{B45BF2D4-07E7-4775-8DB5-631F28D6587E}">
      <dgm:prSet phldrT="[Text]"/>
      <dgm:spPr>
        <a:solidFill>
          <a:srgbClr val="00206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ডাইরিয়া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26E1922-8D91-4153-9F8F-04562F893595}" type="parTrans" cxnId="{1A8346EC-C47C-4E31-B688-5BBC9E9305E5}">
      <dgm:prSet/>
      <dgm:spPr/>
      <dgm:t>
        <a:bodyPr/>
        <a:lstStyle/>
        <a:p>
          <a:endParaRPr lang="en-US"/>
        </a:p>
      </dgm:t>
    </dgm:pt>
    <dgm:pt modelId="{7B3A1FA3-0A3B-429F-B97C-8EA74A19E73F}" type="sibTrans" cxnId="{1A8346EC-C47C-4E31-B688-5BBC9E9305E5}">
      <dgm:prSet/>
      <dgm:spPr/>
      <dgm:t>
        <a:bodyPr/>
        <a:lstStyle/>
        <a:p>
          <a:endParaRPr lang="en-US"/>
        </a:p>
      </dgm:t>
    </dgm:pt>
    <dgm:pt modelId="{6C026CE4-8693-4F5F-8BB8-7BA8E1F134E4}" type="pres">
      <dgm:prSet presAssocID="{4F825EB8-44C6-4315-A633-26A48376CBF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D6CD8A-F1B9-4C89-B83B-0EAB08232660}" type="pres">
      <dgm:prSet presAssocID="{EDDCCA66-886E-4B5D-94D2-B52315B7D70B}" presName="centerShape" presStyleLbl="node0" presStyleIdx="0" presStyleCnt="1"/>
      <dgm:spPr/>
      <dgm:t>
        <a:bodyPr/>
        <a:lstStyle/>
        <a:p>
          <a:endParaRPr lang="en-US"/>
        </a:p>
      </dgm:t>
    </dgm:pt>
    <dgm:pt modelId="{35DE768A-02C6-49B8-A755-53D599AA8CDC}" type="pres">
      <dgm:prSet presAssocID="{96124CBF-F065-453C-BBE0-781788760F8D}" presName="Name9" presStyleLbl="parChTrans1D2" presStyleIdx="0" presStyleCnt="3"/>
      <dgm:spPr/>
      <dgm:t>
        <a:bodyPr/>
        <a:lstStyle/>
        <a:p>
          <a:endParaRPr lang="en-US"/>
        </a:p>
      </dgm:t>
    </dgm:pt>
    <dgm:pt modelId="{3D7E22DC-6915-4879-93E6-7724ADAA342F}" type="pres">
      <dgm:prSet presAssocID="{96124CBF-F065-453C-BBE0-781788760F8D}" presName="connTx" presStyleLbl="parChTrans1D2" presStyleIdx="0" presStyleCnt="3"/>
      <dgm:spPr/>
      <dgm:t>
        <a:bodyPr/>
        <a:lstStyle/>
        <a:p>
          <a:endParaRPr lang="en-US"/>
        </a:p>
      </dgm:t>
    </dgm:pt>
    <dgm:pt modelId="{071FB50C-E164-450A-9343-B83FA2C1FD1A}" type="pres">
      <dgm:prSet presAssocID="{0902F821-B1AD-4879-8871-84991B9742B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3BC561-78B5-4EC8-9314-78671851932A}" type="pres">
      <dgm:prSet presAssocID="{49BC8D9E-C7DC-404C-B18F-C519BB4C4656}" presName="Name9" presStyleLbl="parChTrans1D2" presStyleIdx="1" presStyleCnt="3"/>
      <dgm:spPr/>
      <dgm:t>
        <a:bodyPr/>
        <a:lstStyle/>
        <a:p>
          <a:endParaRPr lang="en-US"/>
        </a:p>
      </dgm:t>
    </dgm:pt>
    <dgm:pt modelId="{FEF67D2F-964A-4E36-A5B7-DC84AD85AF8B}" type="pres">
      <dgm:prSet presAssocID="{49BC8D9E-C7DC-404C-B18F-C519BB4C4656}" presName="connTx" presStyleLbl="parChTrans1D2" presStyleIdx="1" presStyleCnt="3"/>
      <dgm:spPr/>
      <dgm:t>
        <a:bodyPr/>
        <a:lstStyle/>
        <a:p>
          <a:endParaRPr lang="en-US"/>
        </a:p>
      </dgm:t>
    </dgm:pt>
    <dgm:pt modelId="{3E3D73AF-4711-48F7-8782-0E828227AE46}" type="pres">
      <dgm:prSet presAssocID="{B4763C42-7B8E-477C-BF2E-CD9E0EC90D8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5DDF5-1AB9-4EEB-B63C-383CA79BE453}" type="pres">
      <dgm:prSet presAssocID="{E26E1922-8D91-4153-9F8F-04562F893595}" presName="Name9" presStyleLbl="parChTrans1D2" presStyleIdx="2" presStyleCnt="3"/>
      <dgm:spPr/>
      <dgm:t>
        <a:bodyPr/>
        <a:lstStyle/>
        <a:p>
          <a:endParaRPr lang="en-US"/>
        </a:p>
      </dgm:t>
    </dgm:pt>
    <dgm:pt modelId="{2FBD8C25-A966-48A2-B4A9-64B733404DB6}" type="pres">
      <dgm:prSet presAssocID="{E26E1922-8D91-4153-9F8F-04562F893595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4139845-F879-4681-8F7A-7D9CB04D4B48}" type="pres">
      <dgm:prSet presAssocID="{B45BF2D4-07E7-4775-8DB5-631F28D6587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2E4D63-46ED-4990-9CD2-461C9C2BAD5E}" type="presOf" srcId="{B4763C42-7B8E-477C-BF2E-CD9E0EC90D87}" destId="{3E3D73AF-4711-48F7-8782-0E828227AE46}" srcOrd="0" destOrd="0" presId="urn:microsoft.com/office/officeart/2005/8/layout/radial1"/>
    <dgm:cxn modelId="{303DB2DD-5CCA-44F7-8790-A2B41FFA201A}" type="presOf" srcId="{E26E1922-8D91-4153-9F8F-04562F893595}" destId="{2FBD8C25-A966-48A2-B4A9-64B733404DB6}" srcOrd="1" destOrd="0" presId="urn:microsoft.com/office/officeart/2005/8/layout/radial1"/>
    <dgm:cxn modelId="{1A8346EC-C47C-4E31-B688-5BBC9E9305E5}" srcId="{EDDCCA66-886E-4B5D-94D2-B52315B7D70B}" destId="{B45BF2D4-07E7-4775-8DB5-631F28D6587E}" srcOrd="2" destOrd="0" parTransId="{E26E1922-8D91-4153-9F8F-04562F893595}" sibTransId="{7B3A1FA3-0A3B-429F-B97C-8EA74A19E73F}"/>
    <dgm:cxn modelId="{F6200FA3-E17E-4200-B3D2-04196DC8502B}" type="presOf" srcId="{96124CBF-F065-453C-BBE0-781788760F8D}" destId="{35DE768A-02C6-49B8-A755-53D599AA8CDC}" srcOrd="0" destOrd="0" presId="urn:microsoft.com/office/officeart/2005/8/layout/radial1"/>
    <dgm:cxn modelId="{7F5D9328-211A-423C-A615-24FBC7140AAF}" type="presOf" srcId="{B45BF2D4-07E7-4775-8DB5-631F28D6587E}" destId="{B4139845-F879-4681-8F7A-7D9CB04D4B48}" srcOrd="0" destOrd="0" presId="urn:microsoft.com/office/officeart/2005/8/layout/radial1"/>
    <dgm:cxn modelId="{6BE2F213-B422-4FAF-9B53-C31CFAD8D3A6}" type="presOf" srcId="{49BC8D9E-C7DC-404C-B18F-C519BB4C4656}" destId="{FEF67D2F-964A-4E36-A5B7-DC84AD85AF8B}" srcOrd="1" destOrd="0" presId="urn:microsoft.com/office/officeart/2005/8/layout/radial1"/>
    <dgm:cxn modelId="{079E8295-13AA-4DAE-98C5-944D4C234D69}" srcId="{EDDCCA66-886E-4B5D-94D2-B52315B7D70B}" destId="{0902F821-B1AD-4879-8871-84991B9742BD}" srcOrd="0" destOrd="0" parTransId="{96124CBF-F065-453C-BBE0-781788760F8D}" sibTransId="{B5F14A29-C3B8-42C8-B46C-A5549E199D80}"/>
    <dgm:cxn modelId="{7AD57BE4-7B68-4212-850F-91791268ACE1}" type="presOf" srcId="{96124CBF-F065-453C-BBE0-781788760F8D}" destId="{3D7E22DC-6915-4879-93E6-7724ADAA342F}" srcOrd="1" destOrd="0" presId="urn:microsoft.com/office/officeart/2005/8/layout/radial1"/>
    <dgm:cxn modelId="{21641A4C-4E0D-407B-BDA4-FA7C5C3FB339}" type="presOf" srcId="{E26E1922-8D91-4153-9F8F-04562F893595}" destId="{F315DDF5-1AB9-4EEB-B63C-383CA79BE453}" srcOrd="0" destOrd="0" presId="urn:microsoft.com/office/officeart/2005/8/layout/radial1"/>
    <dgm:cxn modelId="{8215B350-651A-4041-AD21-821E252E1F70}" type="presOf" srcId="{4F825EB8-44C6-4315-A633-26A48376CBFA}" destId="{6C026CE4-8693-4F5F-8BB8-7BA8E1F134E4}" srcOrd="0" destOrd="0" presId="urn:microsoft.com/office/officeart/2005/8/layout/radial1"/>
    <dgm:cxn modelId="{7C1CB8D3-1EA3-4AA6-AD45-910D76B8315C}" type="presOf" srcId="{EDDCCA66-886E-4B5D-94D2-B52315B7D70B}" destId="{F4D6CD8A-F1B9-4C89-B83B-0EAB08232660}" srcOrd="0" destOrd="0" presId="urn:microsoft.com/office/officeart/2005/8/layout/radial1"/>
    <dgm:cxn modelId="{1A04D6B2-A6EE-4D66-A45B-39835F2CB7D6}" srcId="{EDDCCA66-886E-4B5D-94D2-B52315B7D70B}" destId="{B4763C42-7B8E-477C-BF2E-CD9E0EC90D87}" srcOrd="1" destOrd="0" parTransId="{49BC8D9E-C7DC-404C-B18F-C519BB4C4656}" sibTransId="{0CA384B5-4F70-4278-908E-6EC00E00C4F7}"/>
    <dgm:cxn modelId="{9D9F33E0-C9BF-461B-824D-0FBCD8DBA35E}" type="presOf" srcId="{0902F821-B1AD-4879-8871-84991B9742BD}" destId="{071FB50C-E164-450A-9343-B83FA2C1FD1A}" srcOrd="0" destOrd="0" presId="urn:microsoft.com/office/officeart/2005/8/layout/radial1"/>
    <dgm:cxn modelId="{5469EB97-9E38-41BB-A931-06DAB56B3C8F}" type="presOf" srcId="{49BC8D9E-C7DC-404C-B18F-C519BB4C4656}" destId="{EA3BC561-78B5-4EC8-9314-78671851932A}" srcOrd="0" destOrd="0" presId="urn:microsoft.com/office/officeart/2005/8/layout/radial1"/>
    <dgm:cxn modelId="{C04B275E-F9D2-46C4-B073-53455F8CA6F2}" srcId="{4F825EB8-44C6-4315-A633-26A48376CBFA}" destId="{EDDCCA66-886E-4B5D-94D2-B52315B7D70B}" srcOrd="0" destOrd="0" parTransId="{5D776547-BDEB-4975-B3B8-74903A388ADF}" sibTransId="{64740BE5-8E2B-4571-9A47-D10C86384478}"/>
    <dgm:cxn modelId="{7AFA3012-829C-4FA6-8B3E-B7BC37329090}" type="presParOf" srcId="{6C026CE4-8693-4F5F-8BB8-7BA8E1F134E4}" destId="{F4D6CD8A-F1B9-4C89-B83B-0EAB08232660}" srcOrd="0" destOrd="0" presId="urn:microsoft.com/office/officeart/2005/8/layout/radial1"/>
    <dgm:cxn modelId="{E7015B93-C01B-44A4-936E-6045F2377C92}" type="presParOf" srcId="{6C026CE4-8693-4F5F-8BB8-7BA8E1F134E4}" destId="{35DE768A-02C6-49B8-A755-53D599AA8CDC}" srcOrd="1" destOrd="0" presId="urn:microsoft.com/office/officeart/2005/8/layout/radial1"/>
    <dgm:cxn modelId="{9ABA1652-FD53-4DD5-9688-77A106558A15}" type="presParOf" srcId="{35DE768A-02C6-49B8-A755-53D599AA8CDC}" destId="{3D7E22DC-6915-4879-93E6-7724ADAA342F}" srcOrd="0" destOrd="0" presId="urn:microsoft.com/office/officeart/2005/8/layout/radial1"/>
    <dgm:cxn modelId="{A33D965F-7729-4854-911E-0D357EF23B95}" type="presParOf" srcId="{6C026CE4-8693-4F5F-8BB8-7BA8E1F134E4}" destId="{071FB50C-E164-450A-9343-B83FA2C1FD1A}" srcOrd="2" destOrd="0" presId="urn:microsoft.com/office/officeart/2005/8/layout/radial1"/>
    <dgm:cxn modelId="{0C3ABBCD-52EC-48C9-98DA-8CF678C707BD}" type="presParOf" srcId="{6C026CE4-8693-4F5F-8BB8-7BA8E1F134E4}" destId="{EA3BC561-78B5-4EC8-9314-78671851932A}" srcOrd="3" destOrd="0" presId="urn:microsoft.com/office/officeart/2005/8/layout/radial1"/>
    <dgm:cxn modelId="{AC0C30C4-29C6-4984-A520-1A8CF7CC4277}" type="presParOf" srcId="{EA3BC561-78B5-4EC8-9314-78671851932A}" destId="{FEF67D2F-964A-4E36-A5B7-DC84AD85AF8B}" srcOrd="0" destOrd="0" presId="urn:microsoft.com/office/officeart/2005/8/layout/radial1"/>
    <dgm:cxn modelId="{5B0B94BD-9C18-482E-95C3-022489CCC1EE}" type="presParOf" srcId="{6C026CE4-8693-4F5F-8BB8-7BA8E1F134E4}" destId="{3E3D73AF-4711-48F7-8782-0E828227AE46}" srcOrd="4" destOrd="0" presId="urn:microsoft.com/office/officeart/2005/8/layout/radial1"/>
    <dgm:cxn modelId="{606A90ED-24CB-48C4-812C-9A3DD8C3C0BA}" type="presParOf" srcId="{6C026CE4-8693-4F5F-8BB8-7BA8E1F134E4}" destId="{F315DDF5-1AB9-4EEB-B63C-383CA79BE453}" srcOrd="5" destOrd="0" presId="urn:microsoft.com/office/officeart/2005/8/layout/radial1"/>
    <dgm:cxn modelId="{9BFFC485-61C2-4523-8A2F-CEC27FC9659C}" type="presParOf" srcId="{F315DDF5-1AB9-4EEB-B63C-383CA79BE453}" destId="{2FBD8C25-A966-48A2-B4A9-64B733404DB6}" srcOrd="0" destOrd="0" presId="urn:microsoft.com/office/officeart/2005/8/layout/radial1"/>
    <dgm:cxn modelId="{F2421C33-4B1C-4814-8652-66AD29007D50}" type="presParOf" srcId="{6C026CE4-8693-4F5F-8BB8-7BA8E1F134E4}" destId="{B4139845-F879-4681-8F7A-7D9CB04D4B48}" srcOrd="6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825EB8-44C6-4315-A633-26A48376CBF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DCCA66-886E-4B5D-94D2-B52315B7D70B}">
      <dgm:prSet phldrT="[Text]"/>
      <dgm:spPr>
        <a:solidFill>
          <a:schemeClr val="accent5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বায়ু   দুষণ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D776547-BDEB-4975-B3B8-74903A388ADF}" type="parTrans" cxnId="{C04B275E-F9D2-46C4-B073-53455F8CA6F2}">
      <dgm:prSet/>
      <dgm:spPr/>
      <dgm:t>
        <a:bodyPr/>
        <a:lstStyle/>
        <a:p>
          <a:endParaRPr lang="en-US"/>
        </a:p>
      </dgm:t>
    </dgm:pt>
    <dgm:pt modelId="{64740BE5-8E2B-4571-9A47-D10C86384478}" type="sibTrans" cxnId="{C04B275E-F9D2-46C4-B073-53455F8CA6F2}">
      <dgm:prSet/>
      <dgm:spPr/>
      <dgm:t>
        <a:bodyPr/>
        <a:lstStyle/>
        <a:p>
          <a:endParaRPr lang="en-US"/>
        </a:p>
      </dgm:t>
    </dgm:pt>
    <dgm:pt modelId="{0902F821-B1AD-4879-8871-84991B9742BD}">
      <dgm:prSet phldrT="[Text]"/>
      <dgm:spPr>
        <a:solidFill>
          <a:schemeClr val="accent2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সর্দি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6124CBF-F065-453C-BBE0-781788760F8D}" type="parTrans" cxnId="{079E8295-13AA-4DAE-98C5-944D4C234D69}">
      <dgm:prSet/>
      <dgm:spPr/>
      <dgm:t>
        <a:bodyPr/>
        <a:lstStyle/>
        <a:p>
          <a:endParaRPr lang="en-US"/>
        </a:p>
      </dgm:t>
    </dgm:pt>
    <dgm:pt modelId="{B5F14A29-C3B8-42C8-B46C-A5549E199D80}" type="sibTrans" cxnId="{079E8295-13AA-4DAE-98C5-944D4C234D69}">
      <dgm:prSet/>
      <dgm:spPr/>
      <dgm:t>
        <a:bodyPr/>
        <a:lstStyle/>
        <a:p>
          <a:endParaRPr lang="en-US"/>
        </a:p>
      </dgm:t>
    </dgm:pt>
    <dgm:pt modelId="{B4763C42-7B8E-477C-BF2E-CD9E0EC90D87}">
      <dgm:prSet phldrT="[Text]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কাশি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9BC8D9E-C7DC-404C-B18F-C519BB4C4656}" type="parTrans" cxnId="{1A04D6B2-A6EE-4D66-A45B-39835F2CB7D6}">
      <dgm:prSet/>
      <dgm:spPr/>
      <dgm:t>
        <a:bodyPr/>
        <a:lstStyle/>
        <a:p>
          <a:endParaRPr lang="en-US"/>
        </a:p>
      </dgm:t>
    </dgm:pt>
    <dgm:pt modelId="{0CA384B5-4F70-4278-908E-6EC00E00C4F7}" type="sibTrans" cxnId="{1A04D6B2-A6EE-4D66-A45B-39835F2CB7D6}">
      <dgm:prSet/>
      <dgm:spPr/>
      <dgm:t>
        <a:bodyPr/>
        <a:lstStyle/>
        <a:p>
          <a:endParaRPr lang="en-US"/>
        </a:p>
      </dgm:t>
    </dgm:pt>
    <dgm:pt modelId="{B45BF2D4-07E7-4775-8DB5-631F28D6587E}">
      <dgm:prSet phldrT="[Text]"/>
      <dgm:spPr>
        <a:solidFill>
          <a:srgbClr val="002060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হাপানি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26E1922-8D91-4153-9F8F-04562F893595}" type="parTrans" cxnId="{1A8346EC-C47C-4E31-B688-5BBC9E9305E5}">
      <dgm:prSet/>
      <dgm:spPr/>
      <dgm:t>
        <a:bodyPr/>
        <a:lstStyle/>
        <a:p>
          <a:endParaRPr lang="en-US"/>
        </a:p>
      </dgm:t>
    </dgm:pt>
    <dgm:pt modelId="{7B3A1FA3-0A3B-429F-B97C-8EA74A19E73F}" type="sibTrans" cxnId="{1A8346EC-C47C-4E31-B688-5BBC9E9305E5}">
      <dgm:prSet/>
      <dgm:spPr/>
      <dgm:t>
        <a:bodyPr/>
        <a:lstStyle/>
        <a:p>
          <a:endParaRPr lang="en-US"/>
        </a:p>
      </dgm:t>
    </dgm:pt>
    <dgm:pt modelId="{6C026CE4-8693-4F5F-8BB8-7BA8E1F134E4}" type="pres">
      <dgm:prSet presAssocID="{4F825EB8-44C6-4315-A633-26A48376CBF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D6CD8A-F1B9-4C89-B83B-0EAB08232660}" type="pres">
      <dgm:prSet presAssocID="{EDDCCA66-886E-4B5D-94D2-B52315B7D70B}" presName="centerShape" presStyleLbl="node0" presStyleIdx="0" presStyleCnt="1"/>
      <dgm:spPr/>
      <dgm:t>
        <a:bodyPr/>
        <a:lstStyle/>
        <a:p>
          <a:endParaRPr lang="en-US"/>
        </a:p>
      </dgm:t>
    </dgm:pt>
    <dgm:pt modelId="{35DE768A-02C6-49B8-A755-53D599AA8CDC}" type="pres">
      <dgm:prSet presAssocID="{96124CBF-F065-453C-BBE0-781788760F8D}" presName="Name9" presStyleLbl="parChTrans1D2" presStyleIdx="0" presStyleCnt="3"/>
      <dgm:spPr/>
      <dgm:t>
        <a:bodyPr/>
        <a:lstStyle/>
        <a:p>
          <a:endParaRPr lang="en-US"/>
        </a:p>
      </dgm:t>
    </dgm:pt>
    <dgm:pt modelId="{3D7E22DC-6915-4879-93E6-7724ADAA342F}" type="pres">
      <dgm:prSet presAssocID="{96124CBF-F065-453C-BBE0-781788760F8D}" presName="connTx" presStyleLbl="parChTrans1D2" presStyleIdx="0" presStyleCnt="3"/>
      <dgm:spPr/>
      <dgm:t>
        <a:bodyPr/>
        <a:lstStyle/>
        <a:p>
          <a:endParaRPr lang="en-US"/>
        </a:p>
      </dgm:t>
    </dgm:pt>
    <dgm:pt modelId="{071FB50C-E164-450A-9343-B83FA2C1FD1A}" type="pres">
      <dgm:prSet presAssocID="{0902F821-B1AD-4879-8871-84991B9742B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3BC561-78B5-4EC8-9314-78671851932A}" type="pres">
      <dgm:prSet presAssocID="{49BC8D9E-C7DC-404C-B18F-C519BB4C4656}" presName="Name9" presStyleLbl="parChTrans1D2" presStyleIdx="1" presStyleCnt="3"/>
      <dgm:spPr/>
      <dgm:t>
        <a:bodyPr/>
        <a:lstStyle/>
        <a:p>
          <a:endParaRPr lang="en-US"/>
        </a:p>
      </dgm:t>
    </dgm:pt>
    <dgm:pt modelId="{FEF67D2F-964A-4E36-A5B7-DC84AD85AF8B}" type="pres">
      <dgm:prSet presAssocID="{49BC8D9E-C7DC-404C-B18F-C519BB4C4656}" presName="connTx" presStyleLbl="parChTrans1D2" presStyleIdx="1" presStyleCnt="3"/>
      <dgm:spPr/>
      <dgm:t>
        <a:bodyPr/>
        <a:lstStyle/>
        <a:p>
          <a:endParaRPr lang="en-US"/>
        </a:p>
      </dgm:t>
    </dgm:pt>
    <dgm:pt modelId="{3E3D73AF-4711-48F7-8782-0E828227AE46}" type="pres">
      <dgm:prSet presAssocID="{B4763C42-7B8E-477C-BF2E-CD9E0EC90D8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5DDF5-1AB9-4EEB-B63C-383CA79BE453}" type="pres">
      <dgm:prSet presAssocID="{E26E1922-8D91-4153-9F8F-04562F893595}" presName="Name9" presStyleLbl="parChTrans1D2" presStyleIdx="2" presStyleCnt="3"/>
      <dgm:spPr/>
      <dgm:t>
        <a:bodyPr/>
        <a:lstStyle/>
        <a:p>
          <a:endParaRPr lang="en-US"/>
        </a:p>
      </dgm:t>
    </dgm:pt>
    <dgm:pt modelId="{2FBD8C25-A966-48A2-B4A9-64B733404DB6}" type="pres">
      <dgm:prSet presAssocID="{E26E1922-8D91-4153-9F8F-04562F893595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4139845-F879-4681-8F7A-7D9CB04D4B48}" type="pres">
      <dgm:prSet presAssocID="{B45BF2D4-07E7-4775-8DB5-631F28D6587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729FDC-542C-4299-AA83-C2DBC1976A3E}" type="presOf" srcId="{49BC8D9E-C7DC-404C-B18F-C519BB4C4656}" destId="{FEF67D2F-964A-4E36-A5B7-DC84AD85AF8B}" srcOrd="1" destOrd="0" presId="urn:microsoft.com/office/officeart/2005/8/layout/radial1"/>
    <dgm:cxn modelId="{B71D5D9E-C83D-443D-8281-A61604BE6332}" type="presOf" srcId="{B4763C42-7B8E-477C-BF2E-CD9E0EC90D87}" destId="{3E3D73AF-4711-48F7-8782-0E828227AE46}" srcOrd="0" destOrd="0" presId="urn:microsoft.com/office/officeart/2005/8/layout/radial1"/>
    <dgm:cxn modelId="{1A8346EC-C47C-4E31-B688-5BBC9E9305E5}" srcId="{EDDCCA66-886E-4B5D-94D2-B52315B7D70B}" destId="{B45BF2D4-07E7-4775-8DB5-631F28D6587E}" srcOrd="2" destOrd="0" parTransId="{E26E1922-8D91-4153-9F8F-04562F893595}" sibTransId="{7B3A1FA3-0A3B-429F-B97C-8EA74A19E73F}"/>
    <dgm:cxn modelId="{588FBBF3-5AA7-4E45-B828-936047440F8D}" type="presOf" srcId="{96124CBF-F065-453C-BBE0-781788760F8D}" destId="{3D7E22DC-6915-4879-93E6-7724ADAA342F}" srcOrd="1" destOrd="0" presId="urn:microsoft.com/office/officeart/2005/8/layout/radial1"/>
    <dgm:cxn modelId="{70FE2B9F-6DE6-4BAE-9C71-3236B510674E}" type="presOf" srcId="{B45BF2D4-07E7-4775-8DB5-631F28D6587E}" destId="{B4139845-F879-4681-8F7A-7D9CB04D4B48}" srcOrd="0" destOrd="0" presId="urn:microsoft.com/office/officeart/2005/8/layout/radial1"/>
    <dgm:cxn modelId="{150402A1-5D02-4CC9-9661-40A9A335189B}" type="presOf" srcId="{0902F821-B1AD-4879-8871-84991B9742BD}" destId="{071FB50C-E164-450A-9343-B83FA2C1FD1A}" srcOrd="0" destOrd="0" presId="urn:microsoft.com/office/officeart/2005/8/layout/radial1"/>
    <dgm:cxn modelId="{079E8295-13AA-4DAE-98C5-944D4C234D69}" srcId="{EDDCCA66-886E-4B5D-94D2-B52315B7D70B}" destId="{0902F821-B1AD-4879-8871-84991B9742BD}" srcOrd="0" destOrd="0" parTransId="{96124CBF-F065-453C-BBE0-781788760F8D}" sibTransId="{B5F14A29-C3B8-42C8-B46C-A5549E199D80}"/>
    <dgm:cxn modelId="{B6E7D3FB-81E5-4F6E-8F12-A21183466388}" type="presOf" srcId="{E26E1922-8D91-4153-9F8F-04562F893595}" destId="{2FBD8C25-A966-48A2-B4A9-64B733404DB6}" srcOrd="1" destOrd="0" presId="urn:microsoft.com/office/officeart/2005/8/layout/radial1"/>
    <dgm:cxn modelId="{7CF8BBC4-4C6C-4AEA-BF4E-9D61D62A60BA}" type="presOf" srcId="{4F825EB8-44C6-4315-A633-26A48376CBFA}" destId="{6C026CE4-8693-4F5F-8BB8-7BA8E1F134E4}" srcOrd="0" destOrd="0" presId="urn:microsoft.com/office/officeart/2005/8/layout/radial1"/>
    <dgm:cxn modelId="{52A2B65F-BEA7-49C9-9FC6-E55E74A0AD09}" type="presOf" srcId="{96124CBF-F065-453C-BBE0-781788760F8D}" destId="{35DE768A-02C6-49B8-A755-53D599AA8CDC}" srcOrd="0" destOrd="0" presId="urn:microsoft.com/office/officeart/2005/8/layout/radial1"/>
    <dgm:cxn modelId="{F0CCFD44-6D14-4D62-B966-183C051E9892}" type="presOf" srcId="{E26E1922-8D91-4153-9F8F-04562F893595}" destId="{F315DDF5-1AB9-4EEB-B63C-383CA79BE453}" srcOrd="0" destOrd="0" presId="urn:microsoft.com/office/officeart/2005/8/layout/radial1"/>
    <dgm:cxn modelId="{EC6C5F43-070A-435A-85AD-C8A34B6BCCCE}" type="presOf" srcId="{49BC8D9E-C7DC-404C-B18F-C519BB4C4656}" destId="{EA3BC561-78B5-4EC8-9314-78671851932A}" srcOrd="0" destOrd="0" presId="urn:microsoft.com/office/officeart/2005/8/layout/radial1"/>
    <dgm:cxn modelId="{1A04D6B2-A6EE-4D66-A45B-39835F2CB7D6}" srcId="{EDDCCA66-886E-4B5D-94D2-B52315B7D70B}" destId="{B4763C42-7B8E-477C-BF2E-CD9E0EC90D87}" srcOrd="1" destOrd="0" parTransId="{49BC8D9E-C7DC-404C-B18F-C519BB4C4656}" sibTransId="{0CA384B5-4F70-4278-908E-6EC00E00C4F7}"/>
    <dgm:cxn modelId="{735CB0A0-8121-4DE0-8907-520297B18AFF}" type="presOf" srcId="{EDDCCA66-886E-4B5D-94D2-B52315B7D70B}" destId="{F4D6CD8A-F1B9-4C89-B83B-0EAB08232660}" srcOrd="0" destOrd="0" presId="urn:microsoft.com/office/officeart/2005/8/layout/radial1"/>
    <dgm:cxn modelId="{C04B275E-F9D2-46C4-B073-53455F8CA6F2}" srcId="{4F825EB8-44C6-4315-A633-26A48376CBFA}" destId="{EDDCCA66-886E-4B5D-94D2-B52315B7D70B}" srcOrd="0" destOrd="0" parTransId="{5D776547-BDEB-4975-B3B8-74903A388ADF}" sibTransId="{64740BE5-8E2B-4571-9A47-D10C86384478}"/>
    <dgm:cxn modelId="{0C99ECFE-09C3-4EE0-8EA8-37F4284CD7E5}" type="presParOf" srcId="{6C026CE4-8693-4F5F-8BB8-7BA8E1F134E4}" destId="{F4D6CD8A-F1B9-4C89-B83B-0EAB08232660}" srcOrd="0" destOrd="0" presId="urn:microsoft.com/office/officeart/2005/8/layout/radial1"/>
    <dgm:cxn modelId="{4F7DF80D-7FC9-4DCE-B1D0-477FA7D4EA80}" type="presParOf" srcId="{6C026CE4-8693-4F5F-8BB8-7BA8E1F134E4}" destId="{35DE768A-02C6-49B8-A755-53D599AA8CDC}" srcOrd="1" destOrd="0" presId="urn:microsoft.com/office/officeart/2005/8/layout/radial1"/>
    <dgm:cxn modelId="{3447683B-5F18-4E90-89FC-DF94FB53FB6F}" type="presParOf" srcId="{35DE768A-02C6-49B8-A755-53D599AA8CDC}" destId="{3D7E22DC-6915-4879-93E6-7724ADAA342F}" srcOrd="0" destOrd="0" presId="urn:microsoft.com/office/officeart/2005/8/layout/radial1"/>
    <dgm:cxn modelId="{E29F111C-A2BC-47DD-9FC0-F40CE82B2D20}" type="presParOf" srcId="{6C026CE4-8693-4F5F-8BB8-7BA8E1F134E4}" destId="{071FB50C-E164-450A-9343-B83FA2C1FD1A}" srcOrd="2" destOrd="0" presId="urn:microsoft.com/office/officeart/2005/8/layout/radial1"/>
    <dgm:cxn modelId="{4C0B6593-F406-4724-95C6-7A3696BBF027}" type="presParOf" srcId="{6C026CE4-8693-4F5F-8BB8-7BA8E1F134E4}" destId="{EA3BC561-78B5-4EC8-9314-78671851932A}" srcOrd="3" destOrd="0" presId="urn:microsoft.com/office/officeart/2005/8/layout/radial1"/>
    <dgm:cxn modelId="{82E9C63E-CA81-48C0-8190-FA3C766C5D8A}" type="presParOf" srcId="{EA3BC561-78B5-4EC8-9314-78671851932A}" destId="{FEF67D2F-964A-4E36-A5B7-DC84AD85AF8B}" srcOrd="0" destOrd="0" presId="urn:microsoft.com/office/officeart/2005/8/layout/radial1"/>
    <dgm:cxn modelId="{67489FB6-68E2-4D62-A759-CC0D34158665}" type="presParOf" srcId="{6C026CE4-8693-4F5F-8BB8-7BA8E1F134E4}" destId="{3E3D73AF-4711-48F7-8782-0E828227AE46}" srcOrd="4" destOrd="0" presId="urn:microsoft.com/office/officeart/2005/8/layout/radial1"/>
    <dgm:cxn modelId="{19290267-55A3-4B02-BEF5-57C851F18D05}" type="presParOf" srcId="{6C026CE4-8693-4F5F-8BB8-7BA8E1F134E4}" destId="{F315DDF5-1AB9-4EEB-B63C-383CA79BE453}" srcOrd="5" destOrd="0" presId="urn:microsoft.com/office/officeart/2005/8/layout/radial1"/>
    <dgm:cxn modelId="{23B93535-A399-4F8C-BA56-D0A9EC1C462D}" type="presParOf" srcId="{F315DDF5-1AB9-4EEB-B63C-383CA79BE453}" destId="{2FBD8C25-A966-48A2-B4A9-64B733404DB6}" srcOrd="0" destOrd="0" presId="urn:microsoft.com/office/officeart/2005/8/layout/radial1"/>
    <dgm:cxn modelId="{69F7233A-B6CF-4D11-A682-F3696B12467E}" type="presParOf" srcId="{6C026CE4-8693-4F5F-8BB8-7BA8E1F134E4}" destId="{B4139845-F879-4681-8F7A-7D9CB04D4B48}" srcOrd="6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8100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896004"/>
            <a:ext cx="4800600" cy="49619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228600"/>
          <a:ext cx="8915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D6CD8A-F1B9-4C89-B83B-0EAB08232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F4D6CD8A-F1B9-4C89-B83B-0EAB082326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DE768A-02C6-49B8-A755-53D599AA8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35DE768A-02C6-49B8-A755-53D599AA8C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1FB50C-E164-450A-9343-B83FA2C1FD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071FB50C-E164-450A-9343-B83FA2C1FD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3BC561-78B5-4EC8-9314-786718519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EA3BC561-78B5-4EC8-9314-7867185193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3D73AF-4711-48F7-8782-0E828227AE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3E3D73AF-4711-48F7-8782-0E828227AE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15DDF5-1AB9-4EEB-B63C-383CA79BE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F315DDF5-1AB9-4EEB-B63C-383CA79BE4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139845-F879-4681-8F7A-7D9CB04D4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B4139845-F879-4681-8F7A-7D9CB04D4B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0" y="533400"/>
            <a:ext cx="388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2098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বায়ু দূষণের কারণ লিখ 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পানি দূষণের ফলে সৃষ্ট রোগের নাম লিখ 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51460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পাঠ্য বইয়ের সাথে সংযোগ রক্ষা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12192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362200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১)বায়ু দূষণের ফলে আমাদের কোন রোগ হয়?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২)আমাশয় রোগ কোন দুষণের ফলে হয়?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263914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নিরাময় মূলক ব্যবস্থা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9906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7432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পানি দূষণের একটি করে কারণ লিখে আনবে।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1430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905000"/>
            <a:ext cx="4013033" cy="45455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4572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590800"/>
            <a:ext cx="6019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মনিরুজ্জামান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খান</a:t>
            </a:r>
            <a:endParaRPr lang="bn-BD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চর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নতিব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পুর</a:t>
            </a:r>
            <a:r>
              <a:rPr lang="bn-BD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সরকারি প্রাথমিক বিদ্যালয়</a:t>
            </a:r>
          </a:p>
          <a:p>
            <a:pPr algn="ctr"/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বেড়া</a:t>
            </a:r>
            <a:r>
              <a:rPr lang="bn-BD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,পাবনা</a:t>
            </a:r>
            <a:r>
              <a:rPr lang="bn-BD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9906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2590800"/>
            <a:ext cx="502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শ্রেণিঃ পঞ্চম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বিষয়ঃ বিজ্ঞান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 শিরোনামঃ পরিবেশ দুষণ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পাঠ্যাংশঃ বায়ু ও পানি দুষণ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438400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বায়ু দুষণের কারণ বলতে পারবে।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1.2.2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পানি দুষণের ক্ষতিকর প্রভাব ব্যাখ্যা করতে পারবে।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5334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5638" y="2133600"/>
            <a:ext cx="4378362" cy="3048000"/>
          </a:xfrm>
          <a:prstGeom prst="rect">
            <a:avLst/>
          </a:prstGeom>
        </p:spPr>
      </p:pic>
      <p:pic>
        <p:nvPicPr>
          <p:cNvPr id="3" name="Picture 2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50" y="2133600"/>
            <a:ext cx="4399334" cy="3086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895600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পরিবেশ দুষণ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447800"/>
            <a:ext cx="4566014" cy="30384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48768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পানি দূষণ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228600"/>
          <a:ext cx="8915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D6CD8A-F1B9-4C89-B83B-0EAB08232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F4D6CD8A-F1B9-4C89-B83B-0EAB082326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DE768A-02C6-49B8-A755-53D599AA8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35DE768A-02C6-49B8-A755-53D599AA8C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1FB50C-E164-450A-9343-B83FA2C1FD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071FB50C-E164-450A-9343-B83FA2C1FD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3BC561-78B5-4EC8-9314-786718519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EA3BC561-78B5-4EC8-9314-7867185193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3D73AF-4711-48F7-8782-0E828227AE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3E3D73AF-4711-48F7-8782-0E828227AE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15DDF5-1AB9-4EEB-B63C-383CA79BE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F315DDF5-1AB9-4EEB-B63C-383CA79BE4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139845-F879-4681-8F7A-7D9CB04D4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B4139845-F879-4681-8F7A-7D9CB04D4B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81000"/>
            <a:ext cx="6216336" cy="41366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48768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বায়ু দূষণ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119</Words>
  <Application>Microsoft Office PowerPoint</Application>
  <PresentationFormat>On-screen Show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</dc:creator>
  <cp:lastModifiedBy>Monir</cp:lastModifiedBy>
  <cp:revision>54</cp:revision>
  <dcterms:created xsi:type="dcterms:W3CDTF">2006-08-16T00:00:00Z</dcterms:created>
  <dcterms:modified xsi:type="dcterms:W3CDTF">2021-11-06T19:16:44Z</dcterms:modified>
</cp:coreProperties>
</file>