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268" r:id="rId3"/>
    <p:sldId id="266" r:id="rId4"/>
    <p:sldId id="258" r:id="rId5"/>
    <p:sldId id="269" r:id="rId6"/>
    <p:sldId id="274" r:id="rId7"/>
    <p:sldId id="281" r:id="rId8"/>
    <p:sldId id="275" r:id="rId9"/>
    <p:sldId id="282" r:id="rId10"/>
    <p:sldId id="276" r:id="rId11"/>
    <p:sldId id="283" r:id="rId12"/>
    <p:sldId id="279" r:id="rId13"/>
    <p:sldId id="294" r:id="rId14"/>
    <p:sldId id="295" r:id="rId15"/>
    <p:sldId id="296" r:id="rId16"/>
    <p:sldId id="285" r:id="rId17"/>
    <p:sldId id="278" r:id="rId18"/>
    <p:sldId id="287" r:id="rId19"/>
    <p:sldId id="288" r:id="rId20"/>
    <p:sldId id="293" r:id="rId21"/>
    <p:sldId id="289" r:id="rId22"/>
    <p:sldId id="290" r:id="rId23"/>
    <p:sldId id="291" r:id="rId24"/>
    <p:sldId id="277" r:id="rId25"/>
    <p:sldId id="273" r:id="rId26"/>
    <p:sldId id="284" r:id="rId27"/>
    <p:sldId id="272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666E5"/>
    <a:srgbClr val="990000"/>
    <a:srgbClr val="FF99CC"/>
    <a:srgbClr val="FF9900"/>
    <a:srgbClr val="BBE947"/>
    <a:srgbClr val="2F5597"/>
    <a:srgbClr val="006600"/>
    <a:srgbClr val="D71740"/>
    <a:srgbClr val="8B2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8" autoAdjust="0"/>
    <p:restoredTop sz="94162" autoAdjust="0"/>
  </p:normalViewPr>
  <p:slideViewPr>
    <p:cSldViewPr snapToGrid="0">
      <p:cViewPr varScale="1">
        <p:scale>
          <a:sx n="67" d="100"/>
          <a:sy n="67" d="100"/>
        </p:scale>
        <p:origin x="426" y="66"/>
      </p:cViewPr>
      <p:guideLst>
        <p:guide orient="horz" pos="42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-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431DC-F5CC-4ED4-94A7-226DD7070DE1}" type="doc">
      <dgm:prSet loTypeId="urn:microsoft.com/office/officeart/2005/8/layout/radial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C594E2-20C3-4E90-B7F9-EF1D55F48515}">
      <dgm:prSet phldrT="[Text]" custT="1"/>
      <dgm:spPr>
        <a:solidFill>
          <a:srgbClr val="009900"/>
        </a:solidFill>
      </dgm:spPr>
      <dgm:t>
        <a:bodyPr/>
        <a:lstStyle/>
        <a:p>
          <a:r>
            <a:rPr lang="bn-IN" sz="4000" smtClean="0">
              <a:latin typeface="NikoshBAN" panose="02000000000000000000" pitchFamily="2" charset="0"/>
              <a:cs typeface="NikoshBAN" panose="02000000000000000000" pitchFamily="2" charset="0"/>
            </a:rPr>
            <a:t>আমাদের প্রধান লোকসংগীত</a:t>
          </a:r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E5261B-0534-4C3F-B681-02A331305D2F}" type="parTrans" cxnId="{28E7453C-6890-45D1-A7AC-875CD7E5111A}">
      <dgm:prSet/>
      <dgm:spPr/>
      <dgm:t>
        <a:bodyPr/>
        <a:lstStyle/>
        <a:p>
          <a:endParaRPr lang="en-US"/>
        </a:p>
      </dgm:t>
    </dgm:pt>
    <dgm:pt modelId="{9D31744C-6148-4FC3-8F0A-5633875A15A5}" type="sibTrans" cxnId="{28E7453C-6890-45D1-A7AC-875CD7E5111A}">
      <dgm:prSet/>
      <dgm:spPr/>
      <dgm:t>
        <a:bodyPr/>
        <a:lstStyle/>
        <a:p>
          <a:endParaRPr lang="en-US"/>
        </a:p>
      </dgm:t>
    </dgm:pt>
    <dgm:pt modelId="{7DC34DE4-6794-4709-8C07-D234B5F1FCA8}">
      <dgm:prSet phldrT="[Text]" custT="1"/>
      <dgm:spPr>
        <a:solidFill>
          <a:srgbClr val="D71740"/>
        </a:solidFill>
      </dgm:spPr>
      <dgm:t>
        <a:bodyPr/>
        <a:lstStyle/>
        <a:p>
          <a:r>
            <a:rPr lang="bn-IN" sz="3600" smtClean="0">
              <a:latin typeface="NikoshBAN" panose="02000000000000000000" pitchFamily="2" charset="0"/>
              <a:cs typeface="NikoshBAN" panose="02000000000000000000" pitchFamily="2" charset="0"/>
            </a:rPr>
            <a:t>জারি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2B491B-B061-4B18-8998-FB67B551F888}" type="parTrans" cxnId="{C51FF341-98CC-4057-A00B-63929D6667B9}">
      <dgm:prSet/>
      <dgm:spPr>
        <a:solidFill>
          <a:srgbClr val="D71740"/>
        </a:solidFill>
      </dgm:spPr>
      <dgm:t>
        <a:bodyPr/>
        <a:lstStyle/>
        <a:p>
          <a:endParaRPr lang="en-US"/>
        </a:p>
      </dgm:t>
    </dgm:pt>
    <dgm:pt modelId="{CC57DD09-F458-42FF-8798-779B90B1D9E3}" type="sibTrans" cxnId="{C51FF341-98CC-4057-A00B-63929D6667B9}">
      <dgm:prSet/>
      <dgm:spPr/>
      <dgm:t>
        <a:bodyPr/>
        <a:lstStyle/>
        <a:p>
          <a:endParaRPr lang="en-US"/>
        </a:p>
      </dgm:t>
    </dgm:pt>
    <dgm:pt modelId="{0543836E-8132-4508-879F-7220FCC11112}">
      <dgm:prSet phldrT="[Text]" custT="1"/>
      <dgm:spPr>
        <a:solidFill>
          <a:srgbClr val="8B25AB"/>
        </a:solidFill>
      </dgm:spPr>
      <dgm:t>
        <a:bodyPr/>
        <a:lstStyle/>
        <a:p>
          <a:r>
            <a:rPr lang="bn-IN" sz="3600" smtClean="0">
              <a:latin typeface="NikoshBAN" panose="02000000000000000000" pitchFamily="2" charset="0"/>
              <a:cs typeface="NikoshBAN" panose="02000000000000000000" pitchFamily="2" charset="0"/>
            </a:rPr>
            <a:t>সারি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3F43AB-E50C-44DA-898A-3B6483EA1DF0}" type="parTrans" cxnId="{C9772E9E-2B64-4D8B-98B6-991202119CB3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40C05A68-603A-48FA-B1F2-C33F30908435}" type="sibTrans" cxnId="{C9772E9E-2B64-4D8B-98B6-991202119CB3}">
      <dgm:prSet/>
      <dgm:spPr/>
      <dgm:t>
        <a:bodyPr/>
        <a:lstStyle/>
        <a:p>
          <a:endParaRPr lang="en-US"/>
        </a:p>
      </dgm:t>
    </dgm:pt>
    <dgm:pt modelId="{F1AC77E1-D574-47F9-A174-00FC2F2E0FEB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3600" smtClean="0">
              <a:latin typeface="NikoshBAN" panose="02000000000000000000" pitchFamily="2" charset="0"/>
              <a:cs typeface="NikoshBAN" panose="02000000000000000000" pitchFamily="2" charset="0"/>
            </a:rPr>
            <a:t>ভাটিয়ালি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82B62B-2326-483A-B4FA-22FF22F84EFD}" type="parTrans" cxnId="{BE0FE63B-CA36-4DF2-9005-5E4443321589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D09CF36C-11BD-4CCC-ABFA-234C43657A1F}" type="sibTrans" cxnId="{BE0FE63B-CA36-4DF2-9005-5E4443321589}">
      <dgm:prSet/>
      <dgm:spPr/>
      <dgm:t>
        <a:bodyPr/>
        <a:lstStyle/>
        <a:p>
          <a:endParaRPr lang="en-US"/>
        </a:p>
      </dgm:t>
    </dgm:pt>
    <dgm:pt modelId="{386166D3-C0E6-4FD2-ABF0-25C715138F87}">
      <dgm:prSet phldrT="[Text]" custT="1"/>
      <dgm:spPr>
        <a:solidFill>
          <a:srgbClr val="002060"/>
        </a:solidFill>
      </dgm:spPr>
      <dgm:t>
        <a:bodyPr/>
        <a:lstStyle/>
        <a:p>
          <a:r>
            <a:rPr lang="bn-IN" sz="3600" smtClean="0">
              <a:latin typeface="NikoshBAN" panose="02000000000000000000" pitchFamily="2" charset="0"/>
              <a:cs typeface="NikoshBAN" panose="02000000000000000000" pitchFamily="2" charset="0"/>
            </a:rPr>
            <a:t>ভাওয়াইয়া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F8124F-E3DA-455D-8D01-82E3A7F416A9}" type="parTrans" cxnId="{8243C4FD-31E7-488C-8EF4-AAC058D210C8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44BF83E7-47DB-4F24-AA4B-ACF3DE58190E}" type="sibTrans" cxnId="{8243C4FD-31E7-488C-8EF4-AAC058D210C8}">
      <dgm:prSet/>
      <dgm:spPr/>
      <dgm:t>
        <a:bodyPr/>
        <a:lstStyle/>
        <a:p>
          <a:endParaRPr lang="en-US"/>
        </a:p>
      </dgm:t>
    </dgm:pt>
    <dgm:pt modelId="{898B3387-15A3-4780-BBAB-0E8802F3F2DB}">
      <dgm:prSet custT="1"/>
      <dgm:spPr>
        <a:solidFill>
          <a:srgbClr val="FFC000"/>
        </a:solidFill>
      </dgm:spPr>
      <dgm:t>
        <a:bodyPr/>
        <a:lstStyle/>
        <a:p>
          <a:r>
            <a:rPr lang="bn-IN" sz="3600" smtClean="0">
              <a:latin typeface="NikoshBAN" panose="02000000000000000000" pitchFamily="2" charset="0"/>
              <a:cs typeface="NikoshBAN" panose="02000000000000000000" pitchFamily="2" charset="0"/>
            </a:rPr>
            <a:t>বাউল</a:t>
          </a:r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F05225-FBD9-4AE7-B650-0C0952AF68A1}" type="parTrans" cxnId="{0EDC0F8B-910F-4411-971C-ED281ADC824B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64ECCD71-078D-4240-BBAE-FCEC9BABF672}" type="sibTrans" cxnId="{0EDC0F8B-910F-4411-971C-ED281ADC824B}">
      <dgm:prSet/>
      <dgm:spPr/>
      <dgm:t>
        <a:bodyPr/>
        <a:lstStyle/>
        <a:p>
          <a:endParaRPr lang="en-US"/>
        </a:p>
      </dgm:t>
    </dgm:pt>
    <dgm:pt modelId="{83DD337C-C075-4455-B028-20359FAA2CA7}">
      <dgm:prSet custT="1"/>
      <dgm:spPr>
        <a:solidFill>
          <a:srgbClr val="990000"/>
        </a:solidFill>
      </dgm:spPr>
      <dgm:t>
        <a:bodyPr/>
        <a:lstStyle/>
        <a:p>
          <a:r>
            <a:rPr lang="bn-IN" sz="4000" smtClean="0">
              <a:latin typeface="NikoshBAN" panose="02000000000000000000" pitchFamily="2" charset="0"/>
              <a:cs typeface="NikoshBAN" panose="02000000000000000000" pitchFamily="2" charset="0"/>
            </a:rPr>
            <a:t>গম্ভীরা</a:t>
          </a:r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115086-3892-4450-AE04-7606B87331AF}" type="parTrans" cxnId="{BA639DD7-8DC8-46C6-A1FE-71B73F913E71}">
      <dgm:prSet/>
      <dgm:spPr>
        <a:solidFill>
          <a:srgbClr val="990000"/>
        </a:solidFill>
      </dgm:spPr>
      <dgm:t>
        <a:bodyPr/>
        <a:lstStyle/>
        <a:p>
          <a:endParaRPr lang="en-US"/>
        </a:p>
      </dgm:t>
    </dgm:pt>
    <dgm:pt modelId="{6A566924-4EBE-4C1C-A118-F1936EC4D5E8}" type="sibTrans" cxnId="{BA639DD7-8DC8-46C6-A1FE-71B73F913E71}">
      <dgm:prSet/>
      <dgm:spPr/>
      <dgm:t>
        <a:bodyPr/>
        <a:lstStyle/>
        <a:p>
          <a:endParaRPr lang="en-US"/>
        </a:p>
      </dgm:t>
    </dgm:pt>
    <dgm:pt modelId="{0820C9BA-8AA7-411E-88E3-E41BA0128BF2}" type="pres">
      <dgm:prSet presAssocID="{E24431DC-F5CC-4ED4-94A7-226DD7070DE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046789-DAC9-4A57-A91C-7EC958E43269}" type="pres">
      <dgm:prSet presAssocID="{3FC594E2-20C3-4E90-B7F9-EF1D55F48515}" presName="centerShape" presStyleLbl="node0" presStyleIdx="0" presStyleCnt="1" custScaleX="198908" custScaleY="137404" custLinFactNeighborX="-80740" custLinFactNeighborY="-3140"/>
      <dgm:spPr/>
      <dgm:t>
        <a:bodyPr/>
        <a:lstStyle/>
        <a:p>
          <a:endParaRPr lang="en-US"/>
        </a:p>
      </dgm:t>
    </dgm:pt>
    <dgm:pt modelId="{6123E88F-55F4-405B-BDE8-4943B8647A28}" type="pres">
      <dgm:prSet presAssocID="{762B491B-B061-4B18-8998-FB67B551F888}" presName="parTrans" presStyleLbl="sibTrans2D1" presStyleIdx="0" presStyleCnt="6"/>
      <dgm:spPr/>
      <dgm:t>
        <a:bodyPr/>
        <a:lstStyle/>
        <a:p>
          <a:endParaRPr lang="en-US"/>
        </a:p>
      </dgm:t>
    </dgm:pt>
    <dgm:pt modelId="{DF70883E-697F-4E78-90C4-01BD1E85DE29}" type="pres">
      <dgm:prSet presAssocID="{762B491B-B061-4B18-8998-FB67B551F88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36E7075-FD0D-4362-BC4E-003921CA3F01}" type="pres">
      <dgm:prSet presAssocID="{7DC34DE4-6794-4709-8C07-D234B5F1FCA8}" presName="node" presStyleLbl="node1" presStyleIdx="0" presStyleCnt="6" custScaleX="137473" custRadScaleRad="143086" custRadScaleInc="-151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FDAEB-A82F-4F9D-8CFE-46FE02701C32}" type="pres">
      <dgm:prSet presAssocID="{1E3F43AB-E50C-44DA-898A-3B6483EA1DF0}" presName="parTrans" presStyleLbl="sibTrans2D1" presStyleIdx="1" presStyleCnt="6" custScaleX="139953" custLinFactNeighborX="6559" custLinFactNeighborY="17537"/>
      <dgm:spPr/>
      <dgm:t>
        <a:bodyPr/>
        <a:lstStyle/>
        <a:p>
          <a:endParaRPr lang="en-US"/>
        </a:p>
      </dgm:t>
    </dgm:pt>
    <dgm:pt modelId="{76433638-D294-496E-8AD8-612C92F17CF4}" type="pres">
      <dgm:prSet presAssocID="{1E3F43AB-E50C-44DA-898A-3B6483EA1DF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594A958-4500-4260-B533-BAB7FEB00112}" type="pres">
      <dgm:prSet presAssocID="{0543836E-8132-4508-879F-7220FCC11112}" presName="node" presStyleLbl="node1" presStyleIdx="1" presStyleCnt="6" custScaleX="132462" custRadScaleRad="88297" custRadScaleInc="-201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C9A63-D836-4784-AA0E-19CC73BAAADA}" type="pres">
      <dgm:prSet presAssocID="{6FF05225-FBD9-4AE7-B650-0C0952AF68A1}" presName="parTrans" presStyleLbl="sibTrans2D1" presStyleIdx="2" presStyleCnt="6" custScaleX="159330" custLinFactNeighborX="6336" custLinFactNeighborY="14615"/>
      <dgm:spPr/>
      <dgm:t>
        <a:bodyPr/>
        <a:lstStyle/>
        <a:p>
          <a:endParaRPr lang="en-US"/>
        </a:p>
      </dgm:t>
    </dgm:pt>
    <dgm:pt modelId="{D30142E7-DB69-4E05-89D8-805337D3F758}" type="pres">
      <dgm:prSet presAssocID="{6FF05225-FBD9-4AE7-B650-0C0952AF68A1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CF036F9D-0A4B-416E-8E9B-D9DEE5943C5A}" type="pres">
      <dgm:prSet presAssocID="{898B3387-15A3-4780-BBAB-0E8802F3F2DB}" presName="node" presStyleLbl="node1" presStyleIdx="2" presStyleCnt="6" custScaleX="130985" custRadScaleRad="82924" custRadScaleInc="-193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6769D-0E8F-4D1E-992C-CDA4F2386EE2}" type="pres">
      <dgm:prSet presAssocID="{8582B62B-2326-483A-B4FA-22FF22F84EFD}" presName="parTrans" presStyleLbl="sibTrans2D1" presStyleIdx="3" presStyleCnt="6" custScaleX="141438" custLinFactNeighborX="-1624" custLinFactNeighborY="2499"/>
      <dgm:spPr/>
      <dgm:t>
        <a:bodyPr/>
        <a:lstStyle/>
        <a:p>
          <a:endParaRPr lang="en-US"/>
        </a:p>
      </dgm:t>
    </dgm:pt>
    <dgm:pt modelId="{1B6A8B99-060E-468B-ACAE-89A33CA3F269}" type="pres">
      <dgm:prSet presAssocID="{8582B62B-2326-483A-B4FA-22FF22F84EF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CD6DD95E-AF36-4A3A-972C-14592B8F6EC1}" type="pres">
      <dgm:prSet presAssocID="{F1AC77E1-D574-47F9-A174-00FC2F2E0FEB}" presName="node" presStyleLbl="node1" presStyleIdx="3" presStyleCnt="6" custScaleX="128083" custRadScaleRad="76774" custRadScaleInc="-213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623E7-2F26-48F5-9708-28FC5B3D6565}" type="pres">
      <dgm:prSet presAssocID="{AAF8124F-E3DA-455D-8D01-82E3A7F416A9}" presName="parTrans" presStyleLbl="sibTrans2D1" presStyleIdx="4" presStyleCnt="6" custScaleX="138065" custLinFactNeighborX="9350" custLinFactNeighborY="-565"/>
      <dgm:spPr/>
      <dgm:t>
        <a:bodyPr/>
        <a:lstStyle/>
        <a:p>
          <a:endParaRPr lang="en-US"/>
        </a:p>
      </dgm:t>
    </dgm:pt>
    <dgm:pt modelId="{9718043A-B942-4604-B7FC-A24FDA06A788}" type="pres">
      <dgm:prSet presAssocID="{AAF8124F-E3DA-455D-8D01-82E3A7F416A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2EB9D19-46C1-4C9B-88CB-E3E1C990DD53}" type="pres">
      <dgm:prSet presAssocID="{386166D3-C0E6-4FD2-ABF0-25C715138F87}" presName="node" presStyleLbl="node1" presStyleIdx="4" presStyleCnt="6" custScaleX="141455" custRadScaleRad="91495" custRadScaleInc="-209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86156-2F33-4E10-A2AC-28C8E5D04BCF}" type="pres">
      <dgm:prSet presAssocID="{BE115086-3892-4450-AE04-7606B87331AF}" presName="parTrans" presStyleLbl="sibTrans2D1" presStyleIdx="5" presStyleCnt="6"/>
      <dgm:spPr/>
      <dgm:t>
        <a:bodyPr/>
        <a:lstStyle/>
        <a:p>
          <a:endParaRPr lang="en-US"/>
        </a:p>
      </dgm:t>
    </dgm:pt>
    <dgm:pt modelId="{E894F53E-89D8-42BB-A05E-0DC614D19A6A}" type="pres">
      <dgm:prSet presAssocID="{BE115086-3892-4450-AE04-7606B87331A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BB1826A5-8D54-4B3A-B93E-EB35BB82FBF4}" type="pres">
      <dgm:prSet presAssocID="{83DD337C-C075-4455-B028-20359FAA2CA7}" presName="node" presStyleLbl="node1" presStyleIdx="5" presStyleCnt="6" custScaleX="142288" custRadScaleRad="145559" custRadScaleInc="-247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A511C1-96EB-4E57-8539-7D5613AA6936}" type="presOf" srcId="{8582B62B-2326-483A-B4FA-22FF22F84EFD}" destId="{A1B6769D-0E8F-4D1E-992C-CDA4F2386EE2}" srcOrd="0" destOrd="0" presId="urn:microsoft.com/office/officeart/2005/8/layout/radial5"/>
    <dgm:cxn modelId="{808C613C-201F-492E-882C-31201F5F0F89}" type="presOf" srcId="{1E3F43AB-E50C-44DA-898A-3B6483EA1DF0}" destId="{154FDAEB-A82F-4F9D-8CFE-46FE02701C32}" srcOrd="0" destOrd="0" presId="urn:microsoft.com/office/officeart/2005/8/layout/radial5"/>
    <dgm:cxn modelId="{28E7453C-6890-45D1-A7AC-875CD7E5111A}" srcId="{E24431DC-F5CC-4ED4-94A7-226DD7070DE1}" destId="{3FC594E2-20C3-4E90-B7F9-EF1D55F48515}" srcOrd="0" destOrd="0" parTransId="{B3E5261B-0534-4C3F-B681-02A331305D2F}" sibTransId="{9D31744C-6148-4FC3-8F0A-5633875A15A5}"/>
    <dgm:cxn modelId="{788975AC-CDAF-4E9D-B8D8-4238765BFA38}" type="presOf" srcId="{3FC594E2-20C3-4E90-B7F9-EF1D55F48515}" destId="{7E046789-DAC9-4A57-A91C-7EC958E43269}" srcOrd="0" destOrd="0" presId="urn:microsoft.com/office/officeart/2005/8/layout/radial5"/>
    <dgm:cxn modelId="{4ABACDBD-57AF-4DA9-A99E-DA3418B5EE87}" type="presOf" srcId="{83DD337C-C075-4455-B028-20359FAA2CA7}" destId="{BB1826A5-8D54-4B3A-B93E-EB35BB82FBF4}" srcOrd="0" destOrd="0" presId="urn:microsoft.com/office/officeart/2005/8/layout/radial5"/>
    <dgm:cxn modelId="{7A01D874-F1A1-4434-9D60-E4F933A025C3}" type="presOf" srcId="{6FF05225-FBD9-4AE7-B650-0C0952AF68A1}" destId="{4F6C9A63-D836-4784-AA0E-19CC73BAAADA}" srcOrd="0" destOrd="0" presId="urn:microsoft.com/office/officeart/2005/8/layout/radial5"/>
    <dgm:cxn modelId="{81EB23BC-55DC-4882-8940-8E4EAF1BD285}" type="presOf" srcId="{1E3F43AB-E50C-44DA-898A-3B6483EA1DF0}" destId="{76433638-D294-496E-8AD8-612C92F17CF4}" srcOrd="1" destOrd="0" presId="urn:microsoft.com/office/officeart/2005/8/layout/radial5"/>
    <dgm:cxn modelId="{E3DE1B91-458A-4DEF-B8DA-D1637C7BCED5}" type="presOf" srcId="{0543836E-8132-4508-879F-7220FCC11112}" destId="{B594A958-4500-4260-B533-BAB7FEB00112}" srcOrd="0" destOrd="0" presId="urn:microsoft.com/office/officeart/2005/8/layout/radial5"/>
    <dgm:cxn modelId="{BA639DD7-8DC8-46C6-A1FE-71B73F913E71}" srcId="{3FC594E2-20C3-4E90-B7F9-EF1D55F48515}" destId="{83DD337C-C075-4455-B028-20359FAA2CA7}" srcOrd="5" destOrd="0" parTransId="{BE115086-3892-4450-AE04-7606B87331AF}" sibTransId="{6A566924-4EBE-4C1C-A118-F1936EC4D5E8}"/>
    <dgm:cxn modelId="{A31A7ADC-DCDC-427B-847C-B2212893FE72}" type="presOf" srcId="{BE115086-3892-4450-AE04-7606B87331AF}" destId="{ABE86156-2F33-4E10-A2AC-28C8E5D04BCF}" srcOrd="0" destOrd="0" presId="urn:microsoft.com/office/officeart/2005/8/layout/radial5"/>
    <dgm:cxn modelId="{8243C4FD-31E7-488C-8EF4-AAC058D210C8}" srcId="{3FC594E2-20C3-4E90-B7F9-EF1D55F48515}" destId="{386166D3-C0E6-4FD2-ABF0-25C715138F87}" srcOrd="4" destOrd="0" parTransId="{AAF8124F-E3DA-455D-8D01-82E3A7F416A9}" sibTransId="{44BF83E7-47DB-4F24-AA4B-ACF3DE58190E}"/>
    <dgm:cxn modelId="{C9772E9E-2B64-4D8B-98B6-991202119CB3}" srcId="{3FC594E2-20C3-4E90-B7F9-EF1D55F48515}" destId="{0543836E-8132-4508-879F-7220FCC11112}" srcOrd="1" destOrd="0" parTransId="{1E3F43AB-E50C-44DA-898A-3B6483EA1DF0}" sibTransId="{40C05A68-603A-48FA-B1F2-C33F30908435}"/>
    <dgm:cxn modelId="{C51FF341-98CC-4057-A00B-63929D6667B9}" srcId="{3FC594E2-20C3-4E90-B7F9-EF1D55F48515}" destId="{7DC34DE4-6794-4709-8C07-D234B5F1FCA8}" srcOrd="0" destOrd="0" parTransId="{762B491B-B061-4B18-8998-FB67B551F888}" sibTransId="{CC57DD09-F458-42FF-8798-779B90B1D9E3}"/>
    <dgm:cxn modelId="{348C5AF5-49A2-4F4F-8DB7-CA2B362A6C9F}" type="presOf" srcId="{8582B62B-2326-483A-B4FA-22FF22F84EFD}" destId="{1B6A8B99-060E-468B-ACAE-89A33CA3F269}" srcOrd="1" destOrd="0" presId="urn:microsoft.com/office/officeart/2005/8/layout/radial5"/>
    <dgm:cxn modelId="{058D1FB6-0627-4D54-BDE6-90D90A2385C5}" type="presOf" srcId="{762B491B-B061-4B18-8998-FB67B551F888}" destId="{DF70883E-697F-4E78-90C4-01BD1E85DE29}" srcOrd="1" destOrd="0" presId="urn:microsoft.com/office/officeart/2005/8/layout/radial5"/>
    <dgm:cxn modelId="{34CF9EB2-71F8-4607-8E46-04D07945FCBD}" type="presOf" srcId="{E24431DC-F5CC-4ED4-94A7-226DD7070DE1}" destId="{0820C9BA-8AA7-411E-88E3-E41BA0128BF2}" srcOrd="0" destOrd="0" presId="urn:microsoft.com/office/officeart/2005/8/layout/radial5"/>
    <dgm:cxn modelId="{59947A2A-40F8-4CF2-9A5D-190F7B435A32}" type="presOf" srcId="{6FF05225-FBD9-4AE7-B650-0C0952AF68A1}" destId="{D30142E7-DB69-4E05-89D8-805337D3F758}" srcOrd="1" destOrd="0" presId="urn:microsoft.com/office/officeart/2005/8/layout/radial5"/>
    <dgm:cxn modelId="{4CD50182-4E83-40B0-A841-F9401041FBA9}" type="presOf" srcId="{BE115086-3892-4450-AE04-7606B87331AF}" destId="{E894F53E-89D8-42BB-A05E-0DC614D19A6A}" srcOrd="1" destOrd="0" presId="urn:microsoft.com/office/officeart/2005/8/layout/radial5"/>
    <dgm:cxn modelId="{A538E0C3-4736-47F7-90D3-B0C8EDD6B627}" type="presOf" srcId="{7DC34DE4-6794-4709-8C07-D234B5F1FCA8}" destId="{236E7075-FD0D-4362-BC4E-003921CA3F01}" srcOrd="0" destOrd="0" presId="urn:microsoft.com/office/officeart/2005/8/layout/radial5"/>
    <dgm:cxn modelId="{81DA919A-A625-4894-A2E2-393DCD30A1BA}" type="presOf" srcId="{AAF8124F-E3DA-455D-8D01-82E3A7F416A9}" destId="{FFB623E7-2F26-48F5-9708-28FC5B3D6565}" srcOrd="0" destOrd="0" presId="urn:microsoft.com/office/officeart/2005/8/layout/radial5"/>
    <dgm:cxn modelId="{CB91B9BF-4357-437D-AC1B-3AA3A8D91DE1}" type="presOf" srcId="{898B3387-15A3-4780-BBAB-0E8802F3F2DB}" destId="{CF036F9D-0A4B-416E-8E9B-D9DEE5943C5A}" srcOrd="0" destOrd="0" presId="urn:microsoft.com/office/officeart/2005/8/layout/radial5"/>
    <dgm:cxn modelId="{8E66EBDB-A0CE-4557-83AF-E270D138122A}" type="presOf" srcId="{F1AC77E1-D574-47F9-A174-00FC2F2E0FEB}" destId="{CD6DD95E-AF36-4A3A-972C-14592B8F6EC1}" srcOrd="0" destOrd="0" presId="urn:microsoft.com/office/officeart/2005/8/layout/radial5"/>
    <dgm:cxn modelId="{D83BE85B-357A-4611-909F-6A2F1EC97538}" type="presOf" srcId="{762B491B-B061-4B18-8998-FB67B551F888}" destId="{6123E88F-55F4-405B-BDE8-4943B8647A28}" srcOrd="0" destOrd="0" presId="urn:microsoft.com/office/officeart/2005/8/layout/radial5"/>
    <dgm:cxn modelId="{0EDC0F8B-910F-4411-971C-ED281ADC824B}" srcId="{3FC594E2-20C3-4E90-B7F9-EF1D55F48515}" destId="{898B3387-15A3-4780-BBAB-0E8802F3F2DB}" srcOrd="2" destOrd="0" parTransId="{6FF05225-FBD9-4AE7-B650-0C0952AF68A1}" sibTransId="{64ECCD71-078D-4240-BBAE-FCEC9BABF672}"/>
    <dgm:cxn modelId="{0571A056-7D23-46FA-9817-676879738387}" type="presOf" srcId="{386166D3-C0E6-4FD2-ABF0-25C715138F87}" destId="{02EB9D19-46C1-4C9B-88CB-E3E1C990DD53}" srcOrd="0" destOrd="0" presId="urn:microsoft.com/office/officeart/2005/8/layout/radial5"/>
    <dgm:cxn modelId="{710B6972-07C0-45C8-9421-169A9C01336C}" type="presOf" srcId="{AAF8124F-E3DA-455D-8D01-82E3A7F416A9}" destId="{9718043A-B942-4604-B7FC-A24FDA06A788}" srcOrd="1" destOrd="0" presId="urn:microsoft.com/office/officeart/2005/8/layout/radial5"/>
    <dgm:cxn modelId="{BE0FE63B-CA36-4DF2-9005-5E4443321589}" srcId="{3FC594E2-20C3-4E90-B7F9-EF1D55F48515}" destId="{F1AC77E1-D574-47F9-A174-00FC2F2E0FEB}" srcOrd="3" destOrd="0" parTransId="{8582B62B-2326-483A-B4FA-22FF22F84EFD}" sibTransId="{D09CF36C-11BD-4CCC-ABFA-234C43657A1F}"/>
    <dgm:cxn modelId="{7B5D9DAA-88D9-439F-B979-DA3ED735B562}" type="presParOf" srcId="{0820C9BA-8AA7-411E-88E3-E41BA0128BF2}" destId="{7E046789-DAC9-4A57-A91C-7EC958E43269}" srcOrd="0" destOrd="0" presId="urn:microsoft.com/office/officeart/2005/8/layout/radial5"/>
    <dgm:cxn modelId="{E398B3EC-D62C-4A48-9CFB-6240EECF69DD}" type="presParOf" srcId="{0820C9BA-8AA7-411E-88E3-E41BA0128BF2}" destId="{6123E88F-55F4-405B-BDE8-4943B8647A28}" srcOrd="1" destOrd="0" presId="urn:microsoft.com/office/officeart/2005/8/layout/radial5"/>
    <dgm:cxn modelId="{2BFF605B-2114-4171-B6D4-FE3DCFD5E078}" type="presParOf" srcId="{6123E88F-55F4-405B-BDE8-4943B8647A28}" destId="{DF70883E-697F-4E78-90C4-01BD1E85DE29}" srcOrd="0" destOrd="0" presId="urn:microsoft.com/office/officeart/2005/8/layout/radial5"/>
    <dgm:cxn modelId="{0004E6EE-7DF0-453F-92EF-2D29744651BD}" type="presParOf" srcId="{0820C9BA-8AA7-411E-88E3-E41BA0128BF2}" destId="{236E7075-FD0D-4362-BC4E-003921CA3F01}" srcOrd="2" destOrd="0" presId="urn:microsoft.com/office/officeart/2005/8/layout/radial5"/>
    <dgm:cxn modelId="{40C710A0-1D71-4C38-8163-C6E14AA14A60}" type="presParOf" srcId="{0820C9BA-8AA7-411E-88E3-E41BA0128BF2}" destId="{154FDAEB-A82F-4F9D-8CFE-46FE02701C32}" srcOrd="3" destOrd="0" presId="urn:microsoft.com/office/officeart/2005/8/layout/radial5"/>
    <dgm:cxn modelId="{0E30E3CA-567D-4942-9FC5-B1A26B772DB7}" type="presParOf" srcId="{154FDAEB-A82F-4F9D-8CFE-46FE02701C32}" destId="{76433638-D294-496E-8AD8-612C92F17CF4}" srcOrd="0" destOrd="0" presId="urn:microsoft.com/office/officeart/2005/8/layout/radial5"/>
    <dgm:cxn modelId="{44E04238-2C94-4297-A73A-19979CBB61DC}" type="presParOf" srcId="{0820C9BA-8AA7-411E-88E3-E41BA0128BF2}" destId="{B594A958-4500-4260-B533-BAB7FEB00112}" srcOrd="4" destOrd="0" presId="urn:microsoft.com/office/officeart/2005/8/layout/radial5"/>
    <dgm:cxn modelId="{11B3A020-CCC9-41AB-8BD2-662C6D820F63}" type="presParOf" srcId="{0820C9BA-8AA7-411E-88E3-E41BA0128BF2}" destId="{4F6C9A63-D836-4784-AA0E-19CC73BAAADA}" srcOrd="5" destOrd="0" presId="urn:microsoft.com/office/officeart/2005/8/layout/radial5"/>
    <dgm:cxn modelId="{D60FD98B-E142-410C-B8BA-3B89993DD88C}" type="presParOf" srcId="{4F6C9A63-D836-4784-AA0E-19CC73BAAADA}" destId="{D30142E7-DB69-4E05-89D8-805337D3F758}" srcOrd="0" destOrd="0" presId="urn:microsoft.com/office/officeart/2005/8/layout/radial5"/>
    <dgm:cxn modelId="{5AA9DCF2-5EDA-48CC-A882-1F3A34ADA010}" type="presParOf" srcId="{0820C9BA-8AA7-411E-88E3-E41BA0128BF2}" destId="{CF036F9D-0A4B-416E-8E9B-D9DEE5943C5A}" srcOrd="6" destOrd="0" presId="urn:microsoft.com/office/officeart/2005/8/layout/radial5"/>
    <dgm:cxn modelId="{597EC8ED-3DDD-4CC7-8366-08857DA505BE}" type="presParOf" srcId="{0820C9BA-8AA7-411E-88E3-E41BA0128BF2}" destId="{A1B6769D-0E8F-4D1E-992C-CDA4F2386EE2}" srcOrd="7" destOrd="0" presId="urn:microsoft.com/office/officeart/2005/8/layout/radial5"/>
    <dgm:cxn modelId="{B98FD5F3-2ED7-4DED-A388-659E82C1C3B4}" type="presParOf" srcId="{A1B6769D-0E8F-4D1E-992C-CDA4F2386EE2}" destId="{1B6A8B99-060E-468B-ACAE-89A33CA3F269}" srcOrd="0" destOrd="0" presId="urn:microsoft.com/office/officeart/2005/8/layout/radial5"/>
    <dgm:cxn modelId="{4C9DD1FF-1055-4AA0-AC9F-85C293ED75A8}" type="presParOf" srcId="{0820C9BA-8AA7-411E-88E3-E41BA0128BF2}" destId="{CD6DD95E-AF36-4A3A-972C-14592B8F6EC1}" srcOrd="8" destOrd="0" presId="urn:microsoft.com/office/officeart/2005/8/layout/radial5"/>
    <dgm:cxn modelId="{9896B60F-278E-4C4F-8B8F-3734F720ABDF}" type="presParOf" srcId="{0820C9BA-8AA7-411E-88E3-E41BA0128BF2}" destId="{FFB623E7-2F26-48F5-9708-28FC5B3D6565}" srcOrd="9" destOrd="0" presId="urn:microsoft.com/office/officeart/2005/8/layout/radial5"/>
    <dgm:cxn modelId="{CFBCD8E2-1A51-4C20-BE67-7B7E25899143}" type="presParOf" srcId="{FFB623E7-2F26-48F5-9708-28FC5B3D6565}" destId="{9718043A-B942-4604-B7FC-A24FDA06A788}" srcOrd="0" destOrd="0" presId="urn:microsoft.com/office/officeart/2005/8/layout/radial5"/>
    <dgm:cxn modelId="{D552B38E-89E4-4D14-AC06-C9765A349AFB}" type="presParOf" srcId="{0820C9BA-8AA7-411E-88E3-E41BA0128BF2}" destId="{02EB9D19-46C1-4C9B-88CB-E3E1C990DD53}" srcOrd="10" destOrd="0" presId="urn:microsoft.com/office/officeart/2005/8/layout/radial5"/>
    <dgm:cxn modelId="{A036462B-AEE6-441B-A4A8-2CF02418A9BC}" type="presParOf" srcId="{0820C9BA-8AA7-411E-88E3-E41BA0128BF2}" destId="{ABE86156-2F33-4E10-A2AC-28C8E5D04BCF}" srcOrd="11" destOrd="0" presId="urn:microsoft.com/office/officeart/2005/8/layout/radial5"/>
    <dgm:cxn modelId="{0525C95E-6824-47B1-A362-4E9BE0096D3B}" type="presParOf" srcId="{ABE86156-2F33-4E10-A2AC-28C8E5D04BCF}" destId="{E894F53E-89D8-42BB-A05E-0DC614D19A6A}" srcOrd="0" destOrd="0" presId="urn:microsoft.com/office/officeart/2005/8/layout/radial5"/>
    <dgm:cxn modelId="{A4D5D04E-9AF5-49FA-A661-DD2D05FD3B5D}" type="presParOf" srcId="{0820C9BA-8AA7-411E-88E3-E41BA0128BF2}" destId="{BB1826A5-8D54-4B3A-B93E-EB35BB82FBF4}" srcOrd="12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46789-DAC9-4A57-A91C-7EC958E43269}">
      <dsp:nvSpPr>
        <dsp:cNvPr id="0" name=""/>
        <dsp:cNvSpPr/>
      </dsp:nvSpPr>
      <dsp:spPr>
        <a:xfrm>
          <a:off x="33918" y="1765603"/>
          <a:ext cx="3117206" cy="2153340"/>
        </a:xfrm>
        <a:prstGeom prst="ellipse">
          <a:avLst/>
        </a:prstGeom>
        <a:solidFill>
          <a:srgbClr val="0099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আমাদের প্রধান লোকসংগীত</a:t>
          </a: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0422" y="2080952"/>
        <a:ext cx="2204198" cy="1522642"/>
      </dsp:txXfrm>
    </dsp:sp>
    <dsp:sp modelId="{6123E88F-55F4-405B-BDE8-4943B8647A28}">
      <dsp:nvSpPr>
        <dsp:cNvPr id="0" name=""/>
        <dsp:cNvSpPr/>
      </dsp:nvSpPr>
      <dsp:spPr>
        <a:xfrm rot="18136778">
          <a:off x="2213320" y="1414507"/>
          <a:ext cx="225595" cy="532834"/>
        </a:xfrm>
        <a:prstGeom prst="rightArrow">
          <a:avLst>
            <a:gd name="adj1" fmla="val 60000"/>
            <a:gd name="adj2" fmla="val 50000"/>
          </a:avLst>
        </a:prstGeom>
        <a:solidFill>
          <a:srgbClr val="D7174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229087" y="1549683"/>
        <a:ext cx="157917" cy="319700"/>
      </dsp:txXfrm>
    </dsp:sp>
    <dsp:sp modelId="{236E7075-FD0D-4362-BC4E-003921CA3F01}">
      <dsp:nvSpPr>
        <dsp:cNvPr id="0" name=""/>
        <dsp:cNvSpPr/>
      </dsp:nvSpPr>
      <dsp:spPr>
        <a:xfrm>
          <a:off x="1815738" y="0"/>
          <a:ext cx="2154421" cy="1567160"/>
        </a:xfrm>
        <a:prstGeom prst="ellipse">
          <a:avLst/>
        </a:prstGeom>
        <a:solidFill>
          <a:srgbClr val="D7174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জারি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31246" y="229505"/>
        <a:ext cx="1523405" cy="1108150"/>
      </dsp:txXfrm>
    </dsp:sp>
    <dsp:sp modelId="{154FDAEB-A82F-4F9D-8CFE-46FE02701C32}">
      <dsp:nvSpPr>
        <dsp:cNvPr id="0" name=""/>
        <dsp:cNvSpPr/>
      </dsp:nvSpPr>
      <dsp:spPr>
        <a:xfrm rot="19978387">
          <a:off x="2998282" y="1680570"/>
          <a:ext cx="1175108" cy="532834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007010" y="1823456"/>
        <a:ext cx="1015258" cy="319700"/>
      </dsp:txXfrm>
    </dsp:sp>
    <dsp:sp modelId="{B594A958-4500-4260-B533-BAB7FEB00112}">
      <dsp:nvSpPr>
        <dsp:cNvPr id="0" name=""/>
        <dsp:cNvSpPr/>
      </dsp:nvSpPr>
      <dsp:spPr>
        <a:xfrm>
          <a:off x="4079617" y="260512"/>
          <a:ext cx="2075891" cy="1567160"/>
        </a:xfrm>
        <a:prstGeom prst="ellipse">
          <a:avLst/>
        </a:prstGeom>
        <a:solidFill>
          <a:srgbClr val="8B25A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সারি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83624" y="490017"/>
        <a:ext cx="1467877" cy="1108150"/>
      </dsp:txXfrm>
    </dsp:sp>
    <dsp:sp modelId="{4F6C9A63-D836-4784-AA0E-19CC73BAAADA}">
      <dsp:nvSpPr>
        <dsp:cNvPr id="0" name=""/>
        <dsp:cNvSpPr/>
      </dsp:nvSpPr>
      <dsp:spPr>
        <a:xfrm rot="21122253">
          <a:off x="3361434" y="2263226"/>
          <a:ext cx="2222656" cy="532834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362205" y="2380865"/>
        <a:ext cx="2062806" cy="319700"/>
      </dsp:txXfrm>
    </dsp:sp>
    <dsp:sp modelId="{CF036F9D-0A4B-416E-8E9B-D9DEE5943C5A}">
      <dsp:nvSpPr>
        <dsp:cNvPr id="0" name=""/>
        <dsp:cNvSpPr/>
      </dsp:nvSpPr>
      <dsp:spPr>
        <a:xfrm>
          <a:off x="5710023" y="1339206"/>
          <a:ext cx="2052744" cy="1567160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বাউল</a:t>
          </a: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10640" y="1568711"/>
        <a:ext cx="1451510" cy="1108150"/>
      </dsp:txXfrm>
    </dsp:sp>
    <dsp:sp modelId="{A1B6769D-0E8F-4D1E-992C-CDA4F2386EE2}">
      <dsp:nvSpPr>
        <dsp:cNvPr id="0" name=""/>
        <dsp:cNvSpPr/>
      </dsp:nvSpPr>
      <dsp:spPr>
        <a:xfrm rot="586739">
          <a:off x="3350653" y="3064072"/>
          <a:ext cx="1949768" cy="532834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351814" y="3157064"/>
        <a:ext cx="1789918" cy="319700"/>
      </dsp:txXfrm>
    </dsp:sp>
    <dsp:sp modelId="{CD6DD95E-AF36-4A3A-972C-14592B8F6EC1}">
      <dsp:nvSpPr>
        <dsp:cNvPr id="0" name=""/>
        <dsp:cNvSpPr/>
      </dsp:nvSpPr>
      <dsp:spPr>
        <a:xfrm>
          <a:off x="5644384" y="2930019"/>
          <a:ext cx="2007265" cy="1567160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ভাটিয়ালি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8341" y="3159524"/>
        <a:ext cx="1419351" cy="1108150"/>
      </dsp:txXfrm>
    </dsp:sp>
    <dsp:sp modelId="{FFB623E7-2F26-48F5-9708-28FC5B3D6565}">
      <dsp:nvSpPr>
        <dsp:cNvPr id="0" name=""/>
        <dsp:cNvSpPr/>
      </dsp:nvSpPr>
      <dsp:spPr>
        <a:xfrm rot="1829542">
          <a:off x="2967163" y="3727923"/>
          <a:ext cx="1357660" cy="53283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978217" y="3793934"/>
        <a:ext cx="1197810" cy="319700"/>
      </dsp:txXfrm>
    </dsp:sp>
    <dsp:sp modelId="{02EB9D19-46C1-4C9B-88CB-E3E1C990DD53}">
      <dsp:nvSpPr>
        <dsp:cNvPr id="0" name=""/>
        <dsp:cNvSpPr/>
      </dsp:nvSpPr>
      <dsp:spPr>
        <a:xfrm>
          <a:off x="4120659" y="4200134"/>
          <a:ext cx="2216826" cy="1567160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ভাওয়াইয়া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45306" y="4429639"/>
        <a:ext cx="1567532" cy="1108150"/>
      </dsp:txXfrm>
    </dsp:sp>
    <dsp:sp modelId="{ABE86156-2F33-4E10-A2AC-28C8E5D04BCF}">
      <dsp:nvSpPr>
        <dsp:cNvPr id="0" name=""/>
        <dsp:cNvSpPr/>
      </dsp:nvSpPr>
      <dsp:spPr>
        <a:xfrm rot="3702294">
          <a:off x="2112178" y="3872148"/>
          <a:ext cx="356362" cy="532834"/>
        </a:xfrm>
        <a:prstGeom prst="rightArrow">
          <a:avLst>
            <a:gd name="adj1" fmla="val 60000"/>
            <a:gd name="adj2" fmla="val 50000"/>
          </a:avLst>
        </a:prstGeom>
        <a:solidFill>
          <a:srgbClr val="99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140294" y="3931647"/>
        <a:ext cx="249453" cy="319700"/>
      </dsp:txXfrm>
    </dsp:sp>
    <dsp:sp modelId="{BB1826A5-8D54-4B3A-B93E-EB35BB82FBF4}">
      <dsp:nvSpPr>
        <dsp:cNvPr id="0" name=""/>
        <dsp:cNvSpPr/>
      </dsp:nvSpPr>
      <dsp:spPr>
        <a:xfrm>
          <a:off x="1734093" y="4392768"/>
          <a:ext cx="2229880" cy="1567160"/>
        </a:xfrm>
        <a:prstGeom prst="ellipse">
          <a:avLst/>
        </a:prstGeom>
        <a:solidFill>
          <a:srgbClr val="99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গম্ভীরা</a:t>
          </a: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60651" y="4622273"/>
        <a:ext cx="1576764" cy="1108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FF844-4FC4-4767-85F5-4C2EFFE3395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3D64E-EBA5-457F-941A-F07217C82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3D64E-EBA5-457F-941A-F07217C8219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9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3D64E-EBA5-457F-941A-F07217C821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14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3D64E-EBA5-457F-941A-F07217C821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84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636104" cy="675860"/>
            <a:chOff x="6109242" y="1736035"/>
            <a:chExt cx="1736036" cy="1729407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6109242" y="1736035"/>
              <a:ext cx="1696279" cy="1729407"/>
              <a:chOff x="6109242" y="1736035"/>
              <a:chExt cx="1696279" cy="1729407"/>
            </a:xfrm>
          </p:grpSpPr>
          <p:pic>
            <p:nvPicPr>
              <p:cNvPr id="11" name="Picture 10"/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249" t="67043" r="32906" b="957"/>
              <a:stretch/>
            </p:blipFill>
            <p:spPr>
              <a:xfrm>
                <a:off x="6148998" y="1736035"/>
                <a:ext cx="1656523" cy="15240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7400" b="99600" l="42000" r="67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249" t="67043" r="32906" b="14731"/>
              <a:stretch/>
            </p:blipFill>
            <p:spPr>
              <a:xfrm rot="5400000" flipH="1" flipV="1">
                <a:off x="5714989" y="2203172"/>
                <a:ext cx="1656523" cy="868018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9" t="67043" r="32906" b="14731"/>
            <a:stretch/>
          </p:blipFill>
          <p:spPr>
            <a:xfrm rot="16200000" flipV="1">
              <a:off x="6583007" y="2203172"/>
              <a:ext cx="1656523" cy="86801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1596967" y="6193794"/>
            <a:ext cx="636104" cy="675860"/>
            <a:chOff x="6109242" y="1736035"/>
            <a:chExt cx="1736036" cy="1729407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6109242" y="1736035"/>
              <a:ext cx="1696279" cy="1729407"/>
              <a:chOff x="6109242" y="1736035"/>
              <a:chExt cx="1696279" cy="1729407"/>
            </a:xfrm>
          </p:grpSpPr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249" t="67043" r="32906" b="957"/>
              <a:stretch/>
            </p:blipFill>
            <p:spPr>
              <a:xfrm>
                <a:off x="6148998" y="1736035"/>
                <a:ext cx="1656523" cy="152400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249" t="67043" r="32906" b="14731"/>
              <a:stretch/>
            </p:blipFill>
            <p:spPr>
              <a:xfrm rot="5400000" flipH="1" flipV="1">
                <a:off x="5714989" y="2203172"/>
                <a:ext cx="1656523" cy="868018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9" t="67043" r="32906" b="14731"/>
            <a:stretch/>
          </p:blipFill>
          <p:spPr>
            <a:xfrm rot="16200000" flipV="1">
              <a:off x="6583007" y="2203172"/>
              <a:ext cx="1656523" cy="868018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>
            <a:off x="11582400" y="-40137"/>
            <a:ext cx="636104" cy="675860"/>
            <a:chOff x="6109242" y="1736035"/>
            <a:chExt cx="1736036" cy="1729407"/>
          </a:xfrm>
        </p:grpSpPr>
        <p:grpSp>
          <p:nvGrpSpPr>
            <p:cNvPr id="23" name="Group 22"/>
            <p:cNvGrpSpPr/>
            <p:nvPr userDrawn="1"/>
          </p:nvGrpSpPr>
          <p:grpSpPr>
            <a:xfrm>
              <a:off x="6109242" y="1736035"/>
              <a:ext cx="1696279" cy="1729407"/>
              <a:chOff x="6109242" y="1736035"/>
              <a:chExt cx="1696279" cy="1729407"/>
            </a:xfrm>
          </p:grpSpPr>
          <p:pic>
            <p:nvPicPr>
              <p:cNvPr id="25" name="Picture 24"/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249" t="67043" r="32906" b="957"/>
              <a:stretch/>
            </p:blipFill>
            <p:spPr>
              <a:xfrm>
                <a:off x="6148998" y="1736035"/>
                <a:ext cx="1656523" cy="152400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249" t="67043" r="32906" b="14731"/>
              <a:stretch/>
            </p:blipFill>
            <p:spPr>
              <a:xfrm rot="5400000" flipH="1" flipV="1">
                <a:off x="5714989" y="2203172"/>
                <a:ext cx="1656523" cy="868018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9" t="67043" r="32906" b="14731"/>
            <a:stretch/>
          </p:blipFill>
          <p:spPr>
            <a:xfrm rot="16200000" flipV="1">
              <a:off x="6583007" y="2203172"/>
              <a:ext cx="1656523" cy="86801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 userDrawn="1"/>
        </p:nvGrpSpPr>
        <p:grpSpPr>
          <a:xfrm>
            <a:off x="-17197" y="6176503"/>
            <a:ext cx="636104" cy="675860"/>
            <a:chOff x="6109242" y="1736035"/>
            <a:chExt cx="1736036" cy="1729407"/>
          </a:xfrm>
        </p:grpSpPr>
        <p:grpSp>
          <p:nvGrpSpPr>
            <p:cNvPr id="28" name="Group 27"/>
            <p:cNvGrpSpPr/>
            <p:nvPr userDrawn="1"/>
          </p:nvGrpSpPr>
          <p:grpSpPr>
            <a:xfrm>
              <a:off x="6109242" y="1736035"/>
              <a:ext cx="1696279" cy="1729407"/>
              <a:chOff x="6109242" y="1736035"/>
              <a:chExt cx="1696279" cy="1729407"/>
            </a:xfrm>
          </p:grpSpPr>
          <p:pic>
            <p:nvPicPr>
              <p:cNvPr id="30" name="Picture 29"/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249" t="67043" r="32906" b="957"/>
              <a:stretch/>
            </p:blipFill>
            <p:spPr>
              <a:xfrm>
                <a:off x="6148998" y="1736035"/>
                <a:ext cx="1656523" cy="15240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249" t="67043" r="32906" b="14731"/>
              <a:stretch/>
            </p:blipFill>
            <p:spPr>
              <a:xfrm rot="5400000" flipH="1" flipV="1">
                <a:off x="5714989" y="2203172"/>
                <a:ext cx="1656523" cy="868018"/>
              </a:xfrm>
              <a:prstGeom prst="rect">
                <a:avLst/>
              </a:prstGeom>
            </p:spPr>
          </p:pic>
        </p:grpSp>
        <p:pic>
          <p:nvPicPr>
            <p:cNvPr id="29" name="Picture 28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9" t="67043" r="32906" b="14731"/>
            <a:stretch/>
          </p:blipFill>
          <p:spPr>
            <a:xfrm rot="16200000" flipV="1">
              <a:off x="6583007" y="2203172"/>
              <a:ext cx="1656523" cy="868018"/>
            </a:xfrm>
            <a:prstGeom prst="rect">
              <a:avLst/>
            </a:prstGeom>
          </p:spPr>
        </p:pic>
      </p:grpSp>
      <p:sp>
        <p:nvSpPr>
          <p:cNvPr id="32" name="Rounded Rectangle 31"/>
          <p:cNvSpPr/>
          <p:nvPr userDrawn="1"/>
        </p:nvSpPr>
        <p:spPr>
          <a:xfrm>
            <a:off x="157054" y="359293"/>
            <a:ext cx="11887200" cy="616226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 userDrawn="1"/>
        </p:nvSpPr>
        <p:spPr>
          <a:xfrm>
            <a:off x="5286303" y="6470801"/>
            <a:ext cx="132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Reeti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24971" y="201707"/>
            <a:ext cx="11542058" cy="630993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54377" y="107577"/>
            <a:ext cx="625303" cy="622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78" y="6100120"/>
            <a:ext cx="625303" cy="622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73" y="95032"/>
            <a:ext cx="625303" cy="6229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19" y="6096745"/>
            <a:ext cx="625303" cy="62295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647645" y="6451878"/>
            <a:ext cx="63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Reeti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3898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5FFA2-35CA-462A-B4F3-8A548C84D00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6ACA0B-4E33-443C-9B69-312157204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45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5FFA2-35CA-462A-B4F3-8A548C84D00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6ACA0B-4E33-443C-9B69-312157204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12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5FFA2-35CA-462A-B4F3-8A548C84D00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6ACA0B-4E33-443C-9B69-312157204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59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893-F5A2-4B11-B168-3CEBCDFFFCC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AF5-B722-4728-AF8E-28241B63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28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893-F5A2-4B11-B168-3CEBCDFFFCC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AF5-B722-4728-AF8E-28241B63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11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893-F5A2-4B11-B168-3CEBCDFFFCC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AF5-B722-4728-AF8E-28241B63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893-F5A2-4B11-B168-3CEBCDFFFCC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AF5-B722-4728-AF8E-28241B63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10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893-F5A2-4B11-B168-3CEBCDFFFCC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AF5-B722-4728-AF8E-28241B63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28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893-F5A2-4B11-B168-3CEBCDFFFCC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AF5-B722-4728-AF8E-28241B63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5FFA2-35CA-462A-B4F3-8A548C84D00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6ACA0B-4E33-443C-9B69-312157204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27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893-F5A2-4B11-B168-3CEBCDFFFCC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AF5-B722-4728-AF8E-28241B63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4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893-F5A2-4B11-B168-3CEBCDFFFCC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AF5-B722-4728-AF8E-28241B63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30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893-F5A2-4B11-B168-3CEBCDFFFCC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AF5-B722-4728-AF8E-28241B63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48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893-F5A2-4B11-B168-3CEBCDFFFCC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AF5-B722-4728-AF8E-28241B63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41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7893-F5A2-4B11-B168-3CEBCDFFFCC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AF5-B722-4728-AF8E-28241B63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9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5FFA2-35CA-462A-B4F3-8A548C84D00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6ACA0B-4E33-443C-9B69-312157204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5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5FFA2-35CA-462A-B4F3-8A548C84D00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6ACA0B-4E33-443C-9B69-312157204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8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5FFA2-35CA-462A-B4F3-8A548C84D00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6ACA0B-4E33-443C-9B69-312157204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6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5FFA2-35CA-462A-B4F3-8A548C84D00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6ACA0B-4E33-443C-9B69-312157204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72"/>
            </a:avLst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903306" y="6535915"/>
            <a:ext cx="1417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 smtClean="0"/>
              <a:t>Reeti</a:t>
            </a:r>
            <a:endParaRPr lang="en-US" sz="1200"/>
          </a:p>
        </p:txBody>
      </p:sp>
      <p:sp>
        <p:nvSpPr>
          <p:cNvPr id="2" name="Rectangle 1"/>
          <p:cNvSpPr/>
          <p:nvPr userDrawn="1"/>
        </p:nvSpPr>
        <p:spPr>
          <a:xfrm>
            <a:off x="291548" y="268356"/>
            <a:ext cx="11608904" cy="63212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5010" y="5082826"/>
            <a:ext cx="1914525" cy="2390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1224" y="5107181"/>
            <a:ext cx="1914525" cy="2390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5244" y="5082826"/>
            <a:ext cx="1914525" cy="2390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1067" y="5058471"/>
            <a:ext cx="1914525" cy="2390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85088" y="5058472"/>
            <a:ext cx="1914525" cy="2390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387" y="5082826"/>
            <a:ext cx="1914525" cy="2390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" y="0"/>
            <a:ext cx="918132" cy="1097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3868" y="0"/>
            <a:ext cx="9181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16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21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72"/>
            </a:avLst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903306" y="6535915"/>
            <a:ext cx="1417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 smtClean="0"/>
              <a:t>Reeti</a:t>
            </a:r>
            <a:endParaRPr lang="en-US" sz="1200"/>
          </a:p>
        </p:txBody>
      </p:sp>
      <p:sp>
        <p:nvSpPr>
          <p:cNvPr id="2" name="Rectangle 1"/>
          <p:cNvSpPr/>
          <p:nvPr userDrawn="1"/>
        </p:nvSpPr>
        <p:spPr>
          <a:xfrm>
            <a:off x="291548" y="268356"/>
            <a:ext cx="11608904" cy="63212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5010" y="5082826"/>
            <a:ext cx="1914525" cy="2390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1224" y="5107181"/>
            <a:ext cx="1914525" cy="2390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5244" y="5082826"/>
            <a:ext cx="1914525" cy="2390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1067" y="5058471"/>
            <a:ext cx="1914525" cy="2390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85088" y="5058472"/>
            <a:ext cx="1914525" cy="2390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387" y="5082826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91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41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73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7893-F5A2-4B11-B168-3CEBCDFFFCC3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8DAF5-B722-4728-AF8E-28241B63F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6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39"/>
            <a:ext cx="12172965" cy="68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66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own Arrow 50"/>
          <p:cNvSpPr/>
          <p:nvPr/>
        </p:nvSpPr>
        <p:spPr>
          <a:xfrm rot="1260000">
            <a:off x="4751357" y="1287761"/>
            <a:ext cx="564006" cy="97067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3588" y="381456"/>
            <a:ext cx="306110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4400" b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b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6" t="30471" r="34053" b="35692"/>
          <a:stretch/>
        </p:blipFill>
        <p:spPr>
          <a:xfrm>
            <a:off x="5264141" y="2009002"/>
            <a:ext cx="5617317" cy="3171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0" name="Freeform 49"/>
          <p:cNvSpPr/>
          <p:nvPr/>
        </p:nvSpPr>
        <p:spPr>
          <a:xfrm>
            <a:off x="1367391" y="2009002"/>
            <a:ext cx="3896750" cy="2672862"/>
          </a:xfrm>
          <a:custGeom>
            <a:avLst/>
            <a:gdLst>
              <a:gd name="connsiteX0" fmla="*/ 1737749 w 3099593"/>
              <a:gd name="connsiteY0" fmla="*/ 0 h 2680434"/>
              <a:gd name="connsiteX1" fmla="*/ 2151880 w 3099593"/>
              <a:gd name="connsiteY1" fmla="*/ 255573 h 2680434"/>
              <a:gd name="connsiteX2" fmla="*/ 2160695 w 3099593"/>
              <a:gd name="connsiteY2" fmla="*/ 282012 h 2680434"/>
              <a:gd name="connsiteX3" fmla="*/ 2168275 w 3099593"/>
              <a:gd name="connsiteY3" fmla="*/ 278720 h 2680434"/>
              <a:gd name="connsiteX4" fmla="*/ 2322811 w 3099593"/>
              <a:gd name="connsiteY4" fmla="*/ 253328 h 2680434"/>
              <a:gd name="connsiteX5" fmla="*/ 2772262 w 3099593"/>
              <a:gd name="connsiteY5" fmla="*/ 671783 h 2680434"/>
              <a:gd name="connsiteX6" fmla="*/ 2727941 w 3099593"/>
              <a:gd name="connsiteY6" fmla="*/ 853201 h 2680434"/>
              <a:gd name="connsiteX7" fmla="*/ 2720677 w 3099593"/>
              <a:gd name="connsiteY7" fmla="*/ 864967 h 2680434"/>
              <a:gd name="connsiteX8" fmla="*/ 2740722 w 3099593"/>
              <a:gd name="connsiteY8" fmla="*/ 866849 h 2680434"/>
              <a:gd name="connsiteX9" fmla="*/ 3099593 w 3099593"/>
              <a:gd name="connsiteY9" fmla="*/ 1276802 h 2680434"/>
              <a:gd name="connsiteX10" fmla="*/ 2650142 w 3099593"/>
              <a:gd name="connsiteY10" fmla="*/ 1695257 h 2680434"/>
              <a:gd name="connsiteX11" fmla="*/ 2607015 w 3099593"/>
              <a:gd name="connsiteY11" fmla="*/ 1691209 h 2680434"/>
              <a:gd name="connsiteX12" fmla="*/ 2686461 w 3099593"/>
              <a:gd name="connsiteY12" fmla="*/ 1772613 h 2680434"/>
              <a:gd name="connsiteX13" fmla="*/ 2763220 w 3099593"/>
              <a:gd name="connsiteY13" fmla="*/ 2006575 h 2680434"/>
              <a:gd name="connsiteX14" fmla="*/ 2313769 w 3099593"/>
              <a:gd name="connsiteY14" fmla="*/ 2425030 h 2680434"/>
              <a:gd name="connsiteX15" fmla="*/ 2062477 w 3099593"/>
              <a:gd name="connsiteY15" fmla="*/ 2353565 h 2680434"/>
              <a:gd name="connsiteX16" fmla="*/ 2038501 w 3099593"/>
              <a:gd name="connsiteY16" fmla="*/ 2335147 h 2680434"/>
              <a:gd name="connsiteX17" fmla="*/ 2037292 w 3099593"/>
              <a:gd name="connsiteY17" fmla="*/ 2346312 h 2680434"/>
              <a:gd name="connsiteX18" fmla="*/ 1596972 w 3099593"/>
              <a:gd name="connsiteY18" fmla="*/ 2680434 h 2680434"/>
              <a:gd name="connsiteX19" fmla="*/ 1182841 w 3099593"/>
              <a:gd name="connsiteY19" fmla="*/ 2424861 h 2680434"/>
              <a:gd name="connsiteX20" fmla="*/ 1158147 w 3099593"/>
              <a:gd name="connsiteY20" fmla="*/ 2350796 h 2680434"/>
              <a:gd name="connsiteX21" fmla="*/ 1149745 w 3099593"/>
              <a:gd name="connsiteY21" fmla="*/ 2358434 h 2680434"/>
              <a:gd name="connsiteX22" fmla="*/ 863852 w 3099593"/>
              <a:gd name="connsiteY22" fmla="*/ 2453989 h 2680434"/>
              <a:gd name="connsiteX23" fmla="*/ 414401 w 3099593"/>
              <a:gd name="connsiteY23" fmla="*/ 2035534 h 2680434"/>
              <a:gd name="connsiteX24" fmla="*/ 423532 w 3099593"/>
              <a:gd name="connsiteY24" fmla="*/ 1951201 h 2680434"/>
              <a:gd name="connsiteX25" fmla="*/ 441227 w 3099593"/>
              <a:gd name="connsiteY25" fmla="*/ 1898130 h 2680434"/>
              <a:gd name="connsiteX26" fmla="*/ 358871 w 3099593"/>
              <a:gd name="connsiteY26" fmla="*/ 1890401 h 2680434"/>
              <a:gd name="connsiteX27" fmla="*/ 0 w 3099593"/>
              <a:gd name="connsiteY27" fmla="*/ 1480447 h 2680434"/>
              <a:gd name="connsiteX28" fmla="*/ 198159 w 3099593"/>
              <a:gd name="connsiteY28" fmla="*/ 1133458 h 2680434"/>
              <a:gd name="connsiteX29" fmla="*/ 271605 w 3099593"/>
              <a:gd name="connsiteY29" fmla="*/ 1096342 h 2680434"/>
              <a:gd name="connsiteX30" fmla="*/ 231667 w 3099593"/>
              <a:gd name="connsiteY30" fmla="*/ 1027837 h 2680434"/>
              <a:gd name="connsiteX31" fmla="*/ 196347 w 3099593"/>
              <a:gd name="connsiteY31" fmla="*/ 864955 h 2680434"/>
              <a:gd name="connsiteX32" fmla="*/ 555218 w 3099593"/>
              <a:gd name="connsiteY32" fmla="*/ 455001 h 2680434"/>
              <a:gd name="connsiteX33" fmla="*/ 636429 w 3099593"/>
              <a:gd name="connsiteY33" fmla="*/ 447379 h 2680434"/>
              <a:gd name="connsiteX34" fmla="*/ 642773 w 3099593"/>
              <a:gd name="connsiteY34" fmla="*/ 388783 h 2680434"/>
              <a:gd name="connsiteX35" fmla="*/ 1083093 w 3099593"/>
              <a:gd name="connsiteY35" fmla="*/ 54661 h 2680434"/>
              <a:gd name="connsiteX36" fmla="*/ 1334385 w 3099593"/>
              <a:gd name="connsiteY36" fmla="*/ 126127 h 2680434"/>
              <a:gd name="connsiteX37" fmla="*/ 1383078 w 3099593"/>
              <a:gd name="connsiteY37" fmla="*/ 163531 h 2680434"/>
              <a:gd name="connsiteX38" fmla="*/ 1397898 w 3099593"/>
              <a:gd name="connsiteY38" fmla="*/ 144607 h 2680434"/>
              <a:gd name="connsiteX39" fmla="*/ 1737749 w 3099593"/>
              <a:gd name="connsiteY39" fmla="*/ 0 h 268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099593" h="2680434">
                <a:moveTo>
                  <a:pt x="1737749" y="0"/>
                </a:moveTo>
                <a:cubicBezTo>
                  <a:pt x="1923918" y="0"/>
                  <a:pt x="2083650" y="105384"/>
                  <a:pt x="2151880" y="255573"/>
                </a:cubicBezTo>
                <a:lnTo>
                  <a:pt x="2160695" y="282012"/>
                </a:lnTo>
                <a:lnTo>
                  <a:pt x="2168275" y="278720"/>
                </a:lnTo>
                <a:cubicBezTo>
                  <a:pt x="2216462" y="262293"/>
                  <a:pt x="2268512" y="253328"/>
                  <a:pt x="2322811" y="253328"/>
                </a:cubicBezTo>
                <a:cubicBezTo>
                  <a:pt x="2571036" y="253328"/>
                  <a:pt x="2772262" y="440677"/>
                  <a:pt x="2772262" y="671783"/>
                </a:cubicBezTo>
                <a:cubicBezTo>
                  <a:pt x="2772262" y="736782"/>
                  <a:pt x="2756345" y="798319"/>
                  <a:pt x="2727941" y="853201"/>
                </a:cubicBezTo>
                <a:lnTo>
                  <a:pt x="2720677" y="864967"/>
                </a:lnTo>
                <a:lnTo>
                  <a:pt x="2740722" y="866849"/>
                </a:lnTo>
                <a:cubicBezTo>
                  <a:pt x="2945529" y="905868"/>
                  <a:pt x="3099593" y="1074585"/>
                  <a:pt x="3099593" y="1276802"/>
                </a:cubicBezTo>
                <a:cubicBezTo>
                  <a:pt x="3099593" y="1507908"/>
                  <a:pt x="2898367" y="1695257"/>
                  <a:pt x="2650142" y="1695257"/>
                </a:cubicBezTo>
                <a:lnTo>
                  <a:pt x="2607015" y="1691209"/>
                </a:lnTo>
                <a:lnTo>
                  <a:pt x="2686461" y="1772613"/>
                </a:lnTo>
                <a:cubicBezTo>
                  <a:pt x="2734923" y="1839399"/>
                  <a:pt x="2763220" y="1919911"/>
                  <a:pt x="2763220" y="2006575"/>
                </a:cubicBezTo>
                <a:cubicBezTo>
                  <a:pt x="2763220" y="2237681"/>
                  <a:pt x="2561994" y="2425030"/>
                  <a:pt x="2313769" y="2425030"/>
                </a:cubicBezTo>
                <a:cubicBezTo>
                  <a:pt x="2220685" y="2425030"/>
                  <a:pt x="2134209" y="2398684"/>
                  <a:pt x="2062477" y="2353565"/>
                </a:cubicBezTo>
                <a:lnTo>
                  <a:pt x="2038501" y="2335147"/>
                </a:lnTo>
                <a:lnTo>
                  <a:pt x="2037292" y="2346312"/>
                </a:lnTo>
                <a:cubicBezTo>
                  <a:pt x="1995382" y="2536995"/>
                  <a:pt x="1814169" y="2680434"/>
                  <a:pt x="1596972" y="2680434"/>
                </a:cubicBezTo>
                <a:cubicBezTo>
                  <a:pt x="1410803" y="2680434"/>
                  <a:pt x="1251071" y="2575050"/>
                  <a:pt x="1182841" y="2424861"/>
                </a:cubicBezTo>
                <a:lnTo>
                  <a:pt x="1158147" y="2350796"/>
                </a:lnTo>
                <a:lnTo>
                  <a:pt x="1149745" y="2358434"/>
                </a:lnTo>
                <a:cubicBezTo>
                  <a:pt x="1072053" y="2418130"/>
                  <a:pt x="972451" y="2453989"/>
                  <a:pt x="863852" y="2453989"/>
                </a:cubicBezTo>
                <a:cubicBezTo>
                  <a:pt x="615627" y="2453989"/>
                  <a:pt x="414401" y="2266640"/>
                  <a:pt x="414401" y="2035534"/>
                </a:cubicBezTo>
                <a:cubicBezTo>
                  <a:pt x="414401" y="2006646"/>
                  <a:pt x="417545" y="1978441"/>
                  <a:pt x="423532" y="1951201"/>
                </a:cubicBezTo>
                <a:lnTo>
                  <a:pt x="441227" y="1898130"/>
                </a:lnTo>
                <a:lnTo>
                  <a:pt x="358871" y="1890401"/>
                </a:lnTo>
                <a:cubicBezTo>
                  <a:pt x="154064" y="1851381"/>
                  <a:pt x="0" y="1682665"/>
                  <a:pt x="0" y="1480447"/>
                </a:cubicBezTo>
                <a:cubicBezTo>
                  <a:pt x="0" y="1336006"/>
                  <a:pt x="78604" y="1208657"/>
                  <a:pt x="198159" y="1133458"/>
                </a:cubicBezTo>
                <a:lnTo>
                  <a:pt x="271605" y="1096342"/>
                </a:lnTo>
                <a:lnTo>
                  <a:pt x="231667" y="1027837"/>
                </a:lnTo>
                <a:cubicBezTo>
                  <a:pt x="208924" y="977773"/>
                  <a:pt x="196347" y="922732"/>
                  <a:pt x="196347" y="864955"/>
                </a:cubicBezTo>
                <a:cubicBezTo>
                  <a:pt x="196347" y="662738"/>
                  <a:pt x="350411" y="494021"/>
                  <a:pt x="555218" y="455001"/>
                </a:cubicBezTo>
                <a:lnTo>
                  <a:pt x="636429" y="447379"/>
                </a:lnTo>
                <a:lnTo>
                  <a:pt x="642773" y="388783"/>
                </a:lnTo>
                <a:cubicBezTo>
                  <a:pt x="684683" y="198100"/>
                  <a:pt x="865896" y="54661"/>
                  <a:pt x="1083093" y="54661"/>
                </a:cubicBezTo>
                <a:cubicBezTo>
                  <a:pt x="1176177" y="54661"/>
                  <a:pt x="1262653" y="81007"/>
                  <a:pt x="1334385" y="126127"/>
                </a:cubicBezTo>
                <a:lnTo>
                  <a:pt x="1383078" y="163531"/>
                </a:lnTo>
                <a:lnTo>
                  <a:pt x="1397898" y="144607"/>
                </a:lnTo>
                <a:cubicBezTo>
                  <a:pt x="1480309" y="56031"/>
                  <a:pt x="1602001" y="0"/>
                  <a:pt x="1737749" y="0"/>
                </a:cubicBezTo>
                <a:close/>
              </a:path>
            </a:pathLst>
          </a:custGeom>
          <a:gradFill flip="none" rotWithShape="1">
            <a:gsLst>
              <a:gs pos="16000">
                <a:srgbClr val="FFFF00"/>
              </a:gs>
              <a:gs pos="24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88496">
                <a:srgbClr val="FF0000"/>
              </a:gs>
              <a:gs pos="59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spc="5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আচার অনুষ্ঠান</a:t>
            </a:r>
          </a:p>
          <a:p>
            <a:pPr algn="ctr"/>
            <a:r>
              <a:rPr lang="bn-IN" sz="4400" b="1" spc="5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সংস্কৃতি</a:t>
            </a:r>
            <a:endParaRPr lang="en-US" sz="4400" b="1" spc="5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87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387460" y="1504435"/>
            <a:ext cx="7729771" cy="3601582"/>
            <a:chOff x="2864223" y="941295"/>
            <a:chExt cx="6670816" cy="298832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4223" y="941295"/>
              <a:ext cx="6670816" cy="29883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2864223" y="1546412"/>
              <a:ext cx="4545106" cy="228600"/>
            </a:xfrm>
            <a:prstGeom prst="rect">
              <a:avLst/>
            </a:prstGeom>
            <a:solidFill>
              <a:srgbClr val="BBE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28383" y="304106"/>
            <a:ext cx="7960123" cy="1200329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bn-IN" sz="360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বিভিন্ন উৎসব অনুষ্ঠানে, পালা-পার্বণে এবং দৈনন্দিন জীবনে নানা প্রকার গান বাজনা হয়।</a:t>
            </a:r>
            <a:endParaRPr lang="en-US" sz="360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0768" y="5106017"/>
            <a:ext cx="6586536" cy="769441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bn-IN" sz="4400" b="1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লোকসংগীত বাংলাদেশের প্রাণ।</a:t>
            </a:r>
            <a:endParaRPr lang="en-US" sz="4400" b="1"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9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038" y="942976"/>
            <a:ext cx="6729412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বাংলাদেশের প্রাণ কোনটি?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404937" y="2616342"/>
            <a:ext cx="3690937" cy="707886"/>
          </a:xfrm>
          <a:prstGeom prst="rect">
            <a:avLst/>
          </a:prstGeom>
          <a:solidFill>
            <a:srgbClr val="BBE94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ক)নজরুল সংগীত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6193631" y="2616342"/>
            <a:ext cx="400526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খ) শ্যামা সংগীত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404937" y="3752852"/>
            <a:ext cx="3690937" cy="707886"/>
          </a:xfrm>
          <a:prstGeom prst="rect">
            <a:avLst/>
          </a:prstGeom>
          <a:solidFill>
            <a:srgbClr val="FF990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গ) রবীন্দ্র সংগীত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6231731" y="3752852"/>
            <a:ext cx="3967162" cy="707886"/>
          </a:xfrm>
          <a:prstGeom prst="rect">
            <a:avLst/>
          </a:prstGeom>
          <a:solidFill>
            <a:srgbClr val="FF99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ঘ) লোকসংগীত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6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3137" y="1943100"/>
            <a:ext cx="3800475" cy="769441"/>
          </a:xfrm>
          <a:prstGeom prst="rect">
            <a:avLst/>
          </a:prstGeom>
          <a:solidFill>
            <a:srgbClr val="BBE94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ভুল হয়েছে।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6181725" y="4052888"/>
            <a:ext cx="3800475" cy="769441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করো।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9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3137" y="1943100"/>
            <a:ext cx="3800475" cy="769441"/>
          </a:xfrm>
          <a:prstGeom prst="rect">
            <a:avLst/>
          </a:prstGeom>
          <a:solidFill>
            <a:srgbClr val="BBE94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হয়েছে।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1725" y="4052888"/>
            <a:ext cx="3800475" cy="769441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ধন্যবাদ।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3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55" y="347421"/>
            <a:ext cx="9279034" cy="51598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82389" y="5092645"/>
            <a:ext cx="7772400" cy="646331"/>
          </a:xfrm>
          <a:prstGeom prst="rect">
            <a:avLst/>
          </a:prstGeom>
          <a:solidFill>
            <a:srgbClr val="0099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ক্ষেতে লাঙল দিতে দিতে কৃষকেরা গান গায়।</a:t>
            </a:r>
            <a:endParaRPr lang="en-US" sz="3600" b="1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24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171450" y="400050"/>
            <a:ext cx="11858625" cy="605789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68787" y="3872754"/>
            <a:ext cx="586519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নৌকা বাইতে বাইতে মাঝি গান গায়। </a:t>
            </a:r>
            <a:endParaRPr lang="en-US" sz="3600" b="1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7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6" b="3202"/>
          <a:stretch/>
        </p:blipFill>
        <p:spPr>
          <a:xfrm>
            <a:off x="363071" y="234200"/>
            <a:ext cx="11483788" cy="6239841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5901" y="5247071"/>
            <a:ext cx="9715500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smtClean="0">
                <a:ln w="0"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 গ্রাম থেকে অন্য গ্রামে যেতে যেতে বাউলেরা গান গায়।</a:t>
            </a:r>
            <a:endParaRPr lang="en-US" sz="4000" b="1">
              <a:ln w="0">
                <a:noFill/>
              </a:ln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3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9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58628449"/>
              </p:ext>
            </p:extLst>
          </p:nvPr>
        </p:nvGraphicFramePr>
        <p:xfrm>
          <a:off x="1143001" y="522514"/>
          <a:ext cx="10189028" cy="5959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7153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046789-DAC9-4A57-A91C-7EC958E43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E046789-DAC9-4A57-A91C-7EC958E43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E046789-DAC9-4A57-A91C-7EC958E43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23E88F-55F4-405B-BDE8-4943B864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6123E88F-55F4-405B-BDE8-4943B864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6123E88F-55F4-405B-BDE8-4943B864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6E7075-FD0D-4362-BC4E-003921CA3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236E7075-FD0D-4362-BC4E-003921CA3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236E7075-FD0D-4362-BC4E-003921CA3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4FDAEB-A82F-4F9D-8CFE-46FE02701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154FDAEB-A82F-4F9D-8CFE-46FE02701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154FDAEB-A82F-4F9D-8CFE-46FE02701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94A958-4500-4260-B533-BAB7FEB00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B594A958-4500-4260-B533-BAB7FEB00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B594A958-4500-4260-B533-BAB7FEB00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6C9A63-D836-4784-AA0E-19CC73BAA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4F6C9A63-D836-4784-AA0E-19CC73BAA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4F6C9A63-D836-4784-AA0E-19CC73BAA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036F9D-0A4B-416E-8E9B-D9DEE5943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CF036F9D-0A4B-416E-8E9B-D9DEE5943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CF036F9D-0A4B-416E-8E9B-D9DEE5943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B6769D-0E8F-4D1E-992C-CDA4F2386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A1B6769D-0E8F-4D1E-992C-CDA4F2386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A1B6769D-0E8F-4D1E-992C-CDA4F2386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6DD95E-AF36-4A3A-972C-14592B8F6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CD6DD95E-AF36-4A3A-972C-14592B8F6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CD6DD95E-AF36-4A3A-972C-14592B8F6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B623E7-2F26-48F5-9708-28FC5B3D6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">
                                            <p:graphicEl>
                                              <a:dgm id="{FFB623E7-2F26-48F5-9708-28FC5B3D6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FFB623E7-2F26-48F5-9708-28FC5B3D6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EB9D19-46C1-4C9B-88CB-E3E1C990D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02EB9D19-46C1-4C9B-88CB-E3E1C990D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02EB9D19-46C1-4C9B-88CB-E3E1C990D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E86156-2F33-4E10-A2AC-28C8E5D04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ABE86156-2F33-4E10-A2AC-28C8E5D04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ABE86156-2F33-4E10-A2AC-28C8E5D04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1826A5-8D54-4B3A-B93E-EB35BB82F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BB1826A5-8D54-4B3A-B93E-EB35BB82F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BB1826A5-8D54-4B3A-B93E-EB35BB82F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9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7262" y="815926"/>
            <a:ext cx="4445391" cy="707886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55675" y="2178049"/>
            <a:ext cx="5130800" cy="784225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bn-IN" sz="40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দল</a:t>
            </a:r>
            <a:endParaRPr lang="en-US" sz="40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086475" y="2178048"/>
            <a:ext cx="5130800" cy="784225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IN" sz="40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 দল</a:t>
            </a:r>
            <a:endParaRPr lang="en-US" sz="40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62025" y="2962275"/>
            <a:ext cx="5130800" cy="1812925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লোকসংগীতগুলোর নাম লিখ।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080125" y="2962275"/>
            <a:ext cx="5130800" cy="1812925"/>
          </a:xfrm>
          <a:prstGeom prst="rect">
            <a:avLst/>
          </a:prstGeom>
          <a:solidFill>
            <a:srgbClr val="BBE94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কারা গান গাইতে গাইতে কাজ করে লিখ।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289175" y="3021013"/>
            <a:ext cx="4746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6883400" y="3021013"/>
            <a:ext cx="4746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809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6" y="4051856"/>
            <a:ext cx="4867836" cy="41036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9234" y="1865780"/>
            <a:ext cx="1035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243" y="-84240"/>
            <a:ext cx="1571991" cy="1128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508" y="-84241"/>
            <a:ext cx="1571991" cy="11286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32" y="-84242"/>
            <a:ext cx="1571991" cy="11286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60713" y="-1992710"/>
            <a:ext cx="2173705" cy="49455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92838" y="-1992710"/>
            <a:ext cx="2173705" cy="494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61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99 -0.3125 L -0.18099 -0.31226 C -0.18308 -0.30555 -0.18399 -0.28865 -0.19089 -0.29791 C -0.1918 -0.2993 -0.19167 -0.30208 -0.19206 -0.30416 C -0.19167 -0.31111 -0.19206 -0.31851 -0.19089 -0.325 C -0.19037 -0.32731 -0.18816 -0.32754 -0.18711 -0.32916 C -0.18607 -0.33101 -0.18555 -0.33333 -0.18464 -0.33541 C -0.18308 -0.33472 -0.1806 -0.33587 -0.17969 -0.33333 C -0.17917 -0.33171 -0.17787 -0.31273 -0.17605 -0.30625 C -0.17318 -0.29675 -0.17318 -0.30208 -0.16862 -0.29166 C -0.16758 -0.28935 -0.16693 -0.28611 -0.16615 -0.28333 C -0.16849 -0.26296 -0.16563 -0.27013 -0.18711 -0.275 C -0.18985 -0.27569 -0.19206 -0.27777 -0.19454 -0.27916 L -0.19831 -0.28125 C -0.20066 -0.29351 -0.19948 -0.28425 -0.19701 -0.30416 C -0.19623 -0.31064 -0.19675 -0.31828 -0.19336 -0.32291 C -0.19232 -0.3243 -0.19089 -0.3243 -0.18959 -0.325 C -0.17383 -0.32337 -0.17188 -0.33171 -0.16615 -0.31458 C -0.1655 -0.31273 -0.16537 -0.31041 -0.16485 -0.30833 C -0.16381 -0.29814 -0.16211 -0.29143 -0.16615 -0.28125 C -0.16706 -0.2787 -0.16941 -0.27847 -0.1711 -0.27708 C -0.1698 -0.27638 -0.16836 -0.27662 -0.16732 -0.275 C -0.16133 -0.26643 -0.16172 -0.2655 -0.1599 -0.25625 C -0.15951 -0.25833 -0.1586 -0.26041 -0.15873 -0.2625 C -0.15977 -0.28564 -0.16368 -0.33125 -0.16368 -0.33101 C -0.16693 -0.32986 -0.17032 -0.32893 -0.17357 -0.32708 L -0.18099 -0.32291 C -0.18946 -0.31342 -0.18555 -0.3162 -0.19206 -0.3125 C -0.19297 -0.31458 -0.19493 -0.31643 -0.19454 -0.31875 C -0.19428 -0.32129 -0.19232 -0.32222 -0.19089 -0.32291 C -0.18959 -0.32361 -0.17032 -0.32708 -0.1698 -0.32708 C -0.16732 -0.32569 -0.16459 -0.32523 -0.16237 -0.32291 C -0.15899 -0.31967 -0.15704 -0.31365 -0.15495 -0.30833 C -0.15456 -0.30625 -0.15456 -0.3037 -0.15378 -0.30208 C -0.15287 -0.30069 -0.15118 -0.30115 -0.15 -0.3 C -0.1487 -0.29884 -0.14753 -0.29722 -0.14636 -0.29583 C -0.14597 -0.29375 -0.14545 -0.29166 -0.14506 -0.28958 C -0.14454 -0.2868 -0.14388 -0.27847 -0.14388 -0.28125 C -0.14388 -0.28634 -0.14545 -0.29305 -0.14636 -0.29791 C -0.14675 -0.3125 -0.14844 -0.32708 -0.14753 -0.34166 C -0.1474 -0.34398 -0.14506 -0.34027 -0.14388 -0.33958 C -0.14219 -0.33888 -0.14063 -0.33819 -0.13894 -0.3375 C -0.13477 -0.33611 -0.13073 -0.33472 -0.12657 -0.33333 C -0.12618 -0.33055 -0.12566 -0.32777 -0.12539 -0.325 C -0.12435 -0.31666 -0.12461 -0.30787 -0.12292 -0.3 C -0.12227 -0.29791 -0.12045 -0.29861 -0.11914 -0.29791 C -0.11628 -0.29652 -0.11342 -0.29513 -0.11055 -0.29375 C -0.11003 -0.29166 -0.10847 -0.28935 -0.10925 -0.2875 C -0.11094 -0.28356 -0.1142 -0.28194 -0.11667 -0.27916 C -0.12149 -0.27384 -0.11888 -0.27592 -0.12409 -0.27291 C -0.12474 -0.27337 -0.13164 -0.27592 -0.13269 -0.27708 C -0.13412 -0.2787 -0.13516 -0.28125 -0.13646 -0.28333 C -0.13685 -0.28541 -0.13724 -0.2875 -0.13763 -0.28958 C -0.13972 -0.30416 -0.13985 -0.31481 -0.13763 -0.33125 C -0.13724 -0.33379 -0.13542 -0.33449 -0.13399 -0.33541 C -0.13151 -0.33726 -0.12657 -0.33958 -0.12657 -0.33935 C -0.12292 -0.33356 -0.12136 -0.33194 -0.11914 -0.32291 C -0.11797 -0.31828 -0.11823 -0.31273 -0.11667 -0.30833 C -0.11563 -0.30532 -0.11342 -0.30416 -0.11172 -0.30208 C -0.11003 -0.30023 -0.10039 -0.28935 -0.09818 -0.2875 C -0.09649 -0.28634 -0.0948 -0.28611 -0.09323 -0.28541 C -0.0948 -0.28472 -0.09649 -0.28379 -0.09818 -0.28333 C -0.10144 -0.2824 -0.10495 -0.28379 -0.10808 -0.28125 C -0.10951 -0.28009 -0.10469 -0.28009 -0.10313 -0.27916 C -0.10183 -0.2787 -0.10066 -0.27777 -0.09935 -0.27708 C -0.09857 -0.275 -0.09753 -0.27314 -0.09688 -0.27083 C -0.09623 -0.26898 -0.09571 -0.2625 -0.09571 -0.26458 C -0.09571 -0.26967 -0.09636 -0.27453 -0.09688 -0.27916 C -0.09714 -0.28148 -0.09714 -0.28402 -0.09818 -0.28541 C -0.09896 -0.28703 -0.10066 -0.2868 -0.10183 -0.2875 C -0.10573 -0.29745 -0.10378 -0.29143 -0.10678 -0.30625 L -0.10808 -0.3125 C -0.10717 -0.31597 -0.10717 -0.3206 -0.1056 -0.32291 C -0.10326 -0.32638 -0.09974 -0.32754 -0.09688 -0.32916 C -0.0948 -0.33032 -0.09271 -0.33055 -0.09076 -0.33125 C -0.08907 -0.33194 -0.08737 -0.33263 -0.08581 -0.33333 C -0.08125 -0.33194 -0.07657 -0.33125 -0.07214 -0.32916 C -0.07032 -0.32847 -0.06758 -0.328 -0.06719 -0.325 C -0.06654 -0.32083 -0.06914 -0.31689 -0.06967 -0.3125 C -0.07006 -0.30856 -0.07071 -0.30023 -0.07214 -0.29583 C -0.07279 -0.29375 -0.07357 -0.2912 -0.07461 -0.28958 C -0.07683 -0.28634 -0.08204 -0.28125 -0.08204 -0.28101 C -0.08282 -0.27847 -0.0849 -0.27592 -0.08451 -0.27291 C -0.08347 -0.26574 -0.07904 -0.26435 -0.07592 -0.2625 C -0.07253 -0.26319 -0.0681 -0.26041 -0.06602 -0.26458 C -0.06355 -0.26944 -0.06511 -0.27708 -0.06472 -0.28333 C -0.06394 -0.29305 -0.06368 -0.303 -0.06224 -0.3125 C -0.06185 -0.31527 -0.06198 -0.31851 -0.06107 -0.32083 C -0.06003 -0.32314 -0.05313 -0.32847 -0.05235 -0.32916 C -0.04779 -0.32708 -0.04128 -0.32962 -0.03881 -0.32291 C -0.03803 -0.32129 -0.04766 -0.31087 -0.04987 -0.30833 C -0.05157 -0.30416 -0.05209 -0.29768 -0.05482 -0.29583 C -0.05691 -0.29444 -0.05899 -0.29351 -0.06107 -0.29166 C -0.06446 -0.28888 -0.06563 -0.28587 -0.06849 -0.28125 C -0.06394 -0.28009 -0.05157 -0.27685 -0.0487 -0.275 C -0.04623 -0.27361 -0.03881 -0.26921 -0.04128 -0.27083 C -0.04883 -0.27592 -0.04545 -0.27291 -0.05118 -0.27916 C -0.05196 -0.2875 -0.05365 -0.29583 -0.05118 -0.30416 C -0.05039 -0.30648 -0.04883 -0.30763 -0.0474 -0.30833 C -0.04493 -0.30972 -0.04245 -0.30972 -0.03998 -0.31041 C -0.03789 -0.30972 -0.03555 -0.31018 -0.03386 -0.30833 C -0.02839 -0.30347 -0.02891 -0.3 -0.02761 -0.29166 C -0.028 -0.28402 -0.02735 -0.27615 -0.02891 -0.26875 C -0.02956 -0.2655 -0.03021 -0.27569 -0.03008 -0.27916 C -0.02982 -0.28356 -0.02839 -0.2875 -0.02761 -0.29166 C -0.02579 -0.30069 -0.0267 -0.29583 -0.02513 -0.30625 C -0.02553 -0.30833 -0.02566 -0.31064 -0.02644 -0.3125 C -0.0293 -0.32245 -0.03178 -0.31805 -0.02149 -0.32083 C -0.01355 -0.31944 -0.00521 -0.32175 0.00208 -0.31666 C 0.00429 -0.31527 -0.00079 -0.31018 -0.00287 -0.30833 C -0.00586 -0.30578 -0.00951 -0.30555 -0.01276 -0.30416 L -0.01771 -0.30208 C -0.01901 -0.30069 -0.02058 -0.30023 -0.02149 -0.29791 C -0.0224 -0.2949 -0.02357 -0.29074 -0.02266 -0.2875 C -0.0211 -0.2831 -0.01771 -0.28194 -0.01524 -0.27916 C -0.01159 -0.275 -0.01094 -0.27407 -0.00664 -0.27083 C -0.00534 -0.27013 -0.00417 -0.26944 -0.00287 -0.26875 C -0.00079 -0.27083 0.00182 -0.27199 0.00325 -0.275 C 0.01132 -0.29004 0.00794 -0.29629 0.00703 -0.31666 C 0.00572 -0.31597 0.00429 -0.3162 0.00325 -0.31458 C 0.0013 -0.31111 0.00026 -0.30601 -0.0017 -0.30208 C -0.00326 -0.29861 -0.00482 -0.29513 -0.00664 -0.29166 C -0.00769 -0.28958 -0.00925 -0.28773 -0.01029 -0.28541 C -0.01211 -0.28148 -0.01524 -0.27291 -0.01524 -0.27268 C -0.01563 -0.27083 -0.01771 -0.26689 -0.01654 -0.26666 C -0.01029 -0.2662 0.00468 -0.2706 0.01315 -0.27291 C 0.01718 -0.28194 0.01953 -0.28611 0.02187 -0.29791 C 0.02226 -0.3 0.02213 -0.303 0.02304 -0.30416 C 0.02526 -0.30671 0.02799 -0.30694 0.03046 -0.30833 C 0.03593 -0.31134 0.03294 -0.30995 0.03919 -0.3125 C 0.0401 -0.31342 0.04609 -0.31875 0.04778 -0.31875 C 0.04961 -0.31875 0.05117 -0.31736 0.05273 -0.31666 C 0.04127 -0.3118 0.05572 -0.31921 0.04036 -0.30416 C 0.03645 -0.30023 0.03125 -0.29976 0.02682 -0.29791 C 0.02057 -0.29537 0.02539 -0.29675 0.0194 -0.29166 C 0.01822 -0.29074 0.01692 -0.29027 0.01562 -0.28958 C 0.0177 -0.29375 0.01901 -0.3 0.02187 -0.30208 C 0.02617 -0.30532 0.03112 -0.30324 0.03541 -0.30416 C 0.03684 -0.30462 0.03789 -0.30578 0.03919 -0.30625 C 0.04088 -0.30717 0.04244 -0.30763 0.04414 -0.30833 C 0.04492 -0.30416 0.04401 -0.29583 0.04661 -0.29583 C 0.04921 -0.29583 0.0483 -0.30416 0.04908 -0.30833 L 0.05026 -0.31458 C 0.06718 -0.31203 0.0625 -0.32013 0.0651 -0.30208 C 0.06562 -0.3 0.06601 -0.29791 0.0664 -0.29583 C 0.06679 -0.30486 0.0664 -0.31412 0.06757 -0.32291 C 0.06822 -0.32638 0.06927 -0.33125 0.07135 -0.33125 C 0.07656 -0.33125 0.08125 -0.32569 0.08619 -0.32291 C 0.08528 -0.31875 0.08411 -0.31481 0.08372 -0.31041 C 0.07877 -0.25208 0.08489 -0.29606 0.08125 -0.27083 C 0.08086 -0.28194 0.08138 -0.29328 0.07994 -0.30416 C 0.07955 -0.30763 0.07747 -0.30972 0.0763 -0.3125 C 0.07539 -0.31458 0.07461 -0.31666 0.07382 -0.31875 C 0.07591 -0.32013 0.07773 -0.32291 0.07994 -0.32291 C 0.08841 -0.32337 0.1233 -0.32453 0.10468 -0.31875 C 0.10182 -0.31782 0.09895 -0.31736 0.09609 -0.31666 C 0.09375 -0.31134 0.08815 -0.2993 0.08737 -0.29375 C 0.08671 -0.28703 0.08502 -0.27615 0.08867 -0.27291 C 0.09609 -0.26666 0.10507 -0.27152 0.11341 -0.27083 C 0.11458 -0.26805 0.11523 -0.26342 0.11705 -0.2625 C 0.11849 -0.26203 0.11836 -0.26666 0.11836 -0.26875 C 0.11836 -0.27731 0.11914 -0.28611 0.11705 -0.29375 C 0.11601 -0.29837 0.10963 -0.30208 0.10963 -0.30185 C 0.1125 -0.30555 0.11588 -0.30833 0.11836 -0.3125 C 0.11927 -0.31412 0.11901 -0.31689 0.11953 -0.31875 C 0.12031 -0.32106 0.12122 -0.32291 0.122 -0.325 C 0.1233 -0.32291 0.12565 -0.32175 0.12578 -0.31875 C 0.12643 -0.30856 0.12135 -0.30231 0.11705 -0.29791 C 0.11601 -0.29675 0.11458 -0.29652 0.11341 -0.29583 C 0.11458 -0.29444 0.11627 -0.29375 0.11705 -0.29166 C 0.12187 -0.28171 0.11393 -0.28796 0.122 -0.28333 C 0.12304 -0.27916 0.1233 -0.27106 0.12695 -0.28125 C 0.12838 -0.28495 0.12864 -0.28958 0.12942 -0.29375 L 0.13072 -0.3 C 0.13033 -0.31388 0.13033 -0.32777 0.12942 -0.34166 C 0.12942 -0.34398 0.12825 -0.35023 0.12825 -0.34791 C 0.12825 -0.34305 0.12838 -0.33796 0.12942 -0.33333 C 0.13099 -0.32754 0.14075 -0.32731 0.14179 -0.32708 C 0.14388 -0.32569 0.14635 -0.32546 0.14804 -0.32291 C 0.14908 -0.32152 0.14921 -0.31666 0.14921 -0.31643 L 0.14804 -0.31666 C 0.15664 -0.31736 0.16575 -0.31504 0.17395 -0.31875 C 0.17604 -0.31967 0.17526 -0.32916 0.17526 -0.32893 L 0.17526 -0.32708 C 0.17643 -0.32152 0.17786 -0.31597 0.1789 -0.31041 C 0.17942 -0.30833 0.18033 -0.30648 0.1802 -0.30416 C 0.17994 -0.29976 0.17994 -0.29421 0.17773 -0.29166 C 0.17643 -0.29027 0.17265 -0.2875 0.17395 -0.2875 C 0.17656 -0.2875 0.1789 -0.29027 0.18138 -0.29166 C 0.18346 -0.29861 0.18645 -0.32013 0.18763 -0.3125 C 0.18932 -0.30092 0.18724 -0.30555 0.19375 -0.30208 C 0.19635 -0.30092 0.20117 -0.29791 0.20117 -0.29768 C 0.20078 -0.29444 0.20091 -0.29074 0.2 -0.2875 C 0.19908 -0.28449 0.19622 -0.27916 0.19622 -0.27893 C 0.19713 -0.28125 0.19817 -0.28333 0.19869 -0.28541 C 0.20156 -0.2949 0.19974 -0.30393 0.19869 -0.31458 C 0.19856 -0.31689 0.1983 -0.31921 0.19752 -0.32083 C 0.19661 -0.32291 0.19518 -0.32407 0.19375 -0.325 C 0.1914 -0.32685 0.18632 -0.32916 0.18632 -0.32893 C 0.20247 -0.33263 0.20247 -0.33356 0.22474 -0.32916 C 0.22617 -0.32893 0.22721 -0.32638 0.22838 -0.325 C 0.22929 -0.32291 0.22994 -0.3206 0.23086 -0.31875 C 0.23489 -0.31226 0.23697 -0.3118 0.24205 -0.30833 C 0.24362 -0.30416 0.24635 -0.30115 0.24322 -0.29583 C 0.24244 -0.29444 0.24075 -0.29444 0.23958 -0.29375 C 0.2289 -0.29976 0.23515 -0.29421 0.23711 -0.33333 C 0.23776 -0.34537 0.23697 -0.34305 0.24205 -0.34583 C 0.23619 -0.35069 0.23867 -0.35138 0.23463 -0.34791 L 0.23463 -0.34768 C 0.23515 -0.34004 0.23724 -0.32731 0.23463 -0.31875 C 0.23216 -0.31041 0.22929 -0.30856 0.22591 -0.30208 C 0.22018 -0.29027 0.22708 -0.30185 0.22096 -0.2875 C 0.22005 -0.28518 0.21849 -0.28356 0.21731 -0.28125 C 0.21627 -0.27939 0.21614 -0.27638 0.21484 -0.275 C 0.21263 -0.27268 0.20742 -0.27083 0.20742 -0.2706 C 0.20989 -0.27013 0.2125 -0.26967 0.21484 -0.26875 C 0.21614 -0.26828 0.21731 -0.26712 0.21849 -0.26666 C 0.22096 -0.26574 0.22343 -0.26527 0.22591 -0.26458 C 0.23776 -0.26967 0.23268 -0.26458 0.22968 -0.30416 C 0.22942 -0.30856 0.22721 -0.31666 0.22721 -0.31643 C 0.23099 -0.3199 0.23645 -0.32847 0.24075 -0.31875 C 0.24231 -0.3155 0.24166 -0.31041 0.24205 -0.30625 C 0.24244 -0.29722 0.2427 -0.28819 0.24322 -0.27916 C 0.24349 -0.27638 0.2444 -0.27384 0.24453 -0.27083 C 0.24518 -0.26412 0.24531 -0.25694 0.2457 -0.25 C 0.24609 -0.26597 0.24635 -0.28194 0.247 -0.29791 C 0.24739 -0.30648 0.24726 -0.31296 0.25065 -0.31875 C 0.25182 -0.3206 0.25312 -0.32152 0.25442 -0.32291 C 0.27031 -0.31412 0.26171 -0.31782 0.28033 -0.3125 C 0.27864 -0.30972 0.2776 -0.30578 0.27539 -0.30416 C 0.27434 -0.30347 0.27109 -0.30439 0.27174 -0.30625 C 0.27278 -0.30995 0.27578 -0.31041 0.27786 -0.3125 C 0.28033 -0.3118 0.28398 -0.31388 0.28528 -0.31041 C 0.29049 -0.29814 0.28294 -0.29814 0.28033 -0.29583 C 0.27916 -0.29467 0.27786 -0.29305 0.27669 -0.29166 C 0.27174 -0.29236 0.26601 -0.29814 0.26184 -0.29375 C 0.25937 -0.2912 0.26341 -0.28402 0.26432 -0.27916 C 0.26575 -0.27152 0.26523 -0.27384 0.26796 -0.26666 C 0.26888 -0.26273 0.26966 -0.25717 0.27174 -0.25416 C 0.27278 -0.253 0.27421 -0.25277 0.27539 -0.25208 C 0.28645 -0.24699 0.27526 -0.253 0.28411 -0.24791 C 0.28606 -0.25347 0.28997 -0.2581 0.29023 -0.26458 C 0.29127 -0.28194 0.28997 -0.29976 0.28776 -0.31666 C 0.28684 -0.32476 0.28242 -0.32476 0.27916 -0.32708 C 0.27747 -0.32824 0.27591 -0.33055 0.27421 -0.33125 C 0.27096 -0.33263 0.26757 -0.33263 0.26432 -0.33333 C 0.25677 -0.33518 0.25872 -0.33449 0.25312 -0.3375 C 0.25273 -0.34097 0.24987 -0.34791 0.25195 -0.34791 C 0.25429 -0.34791 0.25312 -0.3405 0.25442 -0.3375 C 0.25651 -0.33287 0.25911 -0.32847 0.26184 -0.325 C 0.26341 -0.32291 0.26497 -0.32037 0.26679 -0.31875 C 0.26979 -0.3162 0.27565 -0.31412 0.27916 -0.3125 C 0.28984 -0.31319 0.30052 -0.31458 0.31132 -0.31458 C 0.31263 -0.31458 0.30898 -0.31319 0.30755 -0.3125 C 0.29231 -0.30555 0.3026 -0.31111 0.29401 -0.30625 C 0.29192 -0.29583 0.29062 -0.29351 0.29648 -0.27916 C 0.29804 -0.27546 0.30156 -0.27523 0.3039 -0.27291 C 0.3052 -0.27175 0.30651 -0.27037 0.30755 -0.26875 C 0.30898 -0.26689 0.30976 -0.26412 0.31132 -0.2625 C 0.31276 -0.26111 0.31471 -0.26134 0.31627 -0.26041 C 0.31757 -0.25995 0.31875 -0.25902 0.31992 -0.25833 C 0.31914 -0.2618 0.3177 -0.26504 0.31744 -0.26875 C 0.31731 -0.27106 0.31849 -0.27291 0.31875 -0.275 C 0.32174 -0.29699 0.31849 -0.27986 0.32122 -0.29375 C 0.32031 -0.29583 0.31901 -0.29768 0.31875 -0.3 C 0.31809 -0.30601 0.32161 -0.3081 0.32369 -0.31041 C 0.32122 -0.3118 0.31575 -0.31041 0.31627 -0.31458 C 0.31679 -0.3199 0.32799 -0.325 0.33112 -0.325 C 0.34218 -0.32569 0.35338 -0.325 0.36445 -0.325 L 0.36445 -0.32476 C 0.35989 -0.3243 0.35533 -0.3243 0.35091 -0.32291 C 0.34843 -0.32222 0.34609 -0.31944 0.34349 -0.31875 L 0.33476 -0.31666 C 0.33307 -0.31527 0.33164 -0.31388 0.32981 -0.3125 C 0.32734 -0.31087 0.32382 -0.30949 0.32122 -0.30833 C 0.3207 -0.30555 0.3194 -0.30277 0.31992 -0.3 C 0.32161 -0.29305 0.32513 -0.28773 0.32734 -0.28125 C 0.32799 -0.27939 0.32799 -0.27708 0.32864 -0.275 C 0.32929 -0.27291 0.33046 -0.27106 0.33112 -0.26875 C 0.33697 -0.24652 0.33046 -0.26435 0.33606 -0.25 C 0.33763 -0.25625 0.3401 -0.26226 0.34101 -0.26875 C 0.34218 -0.27847 0.34166 -0.28819 0.34218 -0.29791 C 0.34244 -0.30208 0.34296 -0.30625 0.34349 -0.31041 C 0.34921 -0.30972 0.35599 -0.31342 0.3608 -0.30833 C 0.36341 -0.30578 0.36093 -0.29814 0.3595 -0.29375 C 0.35898 -0.29189 0.35455 -0.29166 0.35586 -0.29166 C 0.35755 -0.29166 0.36822 -0.29467 0.3707 -0.29583 C 0.3733 -0.29699 0.37812 -0.3 0.37812 -0.29976 C 0.37929 -0.30208 0.38151 -0.30347 0.38177 -0.30625 C 0.38619 -0.34444 0.37578 -0.35 0.38802 -0.33958 C 0.39101 -0.3412 0.39244 -0.34351 0.39544 -0.33958 C 0.39661 -0.33796 0.39674 -0.33495 0.39791 -0.33333 C 0.40286 -0.32638 0.40377 -0.32754 0.40898 -0.325 C 0.4138 -0.32268 0.41119 -0.32291 0.41393 -0.32291 L 0.41393 -0.32268 C 0.38164 -0.31527 0.40533 -0.32268 0.39296 -0.31666 C 0.3914 -0.31597 0.38958 -0.3155 0.38802 -0.31458 C 0.38671 -0.31412 0.38307 -0.3125 0.38424 -0.3125 C 0.39257 -0.3125 0.40078 -0.31388 0.40898 -0.31458 C 0.41028 -0.31527 0.41184 -0.31828 0.41276 -0.31666 C 0.41497 -0.31296 0.41809 -0.29259 0.41888 -0.2875 C 0.42226 -0.31574 0.42539 -0.31111 0.40898 -0.3 C 0.40781 -0.29791 0.40651 -0.29606 0.40533 -0.29375 C 0.40273 -0.28819 0.40247 -0.28564 0.40039 -0.27916 C 0.39961 -0.27708 0.39869 -0.275 0.39791 -0.27291 C 0.40234 -0.27222 0.40703 -0.27199 0.41145 -0.27083 C 0.41289 -0.2706 0.41419 -0.26759 0.41523 -0.26875 C 0.41692 -0.27129 0.41679 -0.27569 0.4177 -0.27916 C 0.4207 -0.3243 0.41276 -0.31782 0.43372 -0.31458 C 0.43541 -0.3118 0.4375 -0.30972 0.43867 -0.30625 C 0.43958 -0.30393 0.43958 -0.30069 0.43997 -0.29791 C 0.44114 -0.28935 0.44153 -0.28402 0.44244 -0.275 C 0.44153 -0.27222 0.44127 -0.26898 0.43997 -0.26666 C 0.42916 -0.24861 0.43606 -0.29097 0.43619 -0.29375 C 0.43658 -0.29814 0.43658 -0.3037 0.43867 -0.30625 C 0.44505 -0.31412 0.44218 -0.31203 0.44987 -0.31666 C 0.45104 -0.31759 0.45494 -0.31875 0.45351 -0.31875 C 0.44895 -0.31875 0.4444 -0.31736 0.43997 -0.31666 C 0.44244 -0.31597 0.44505 -0.3155 0.44739 -0.31458 C 0.44869 -0.31412 0.44987 -0.31319 0.45104 -0.3125 C 0.45273 -0.3118 0.45429 -0.31111 0.45599 -0.31041 C 0.45846 -0.29837 0.45638 -0.30995 0.45846 -0.29166 C 0.45859 -0.29097 0.45846 -0.29375 0.45846 -0.29351 C 0.45755 -0.30995 0.46028 -0.31111 0.45351 -0.31666 C 0.45247 -0.31759 0.45104 -0.31805 0.44987 -0.31875 C 0.45403 -0.32013 0.4569 -0.32268 0.46093 -0.31875 C 0.46263 -0.31736 0.46341 -0.31458 0.46471 -0.3125 C 0.4651 -0.29722 0.46536 -0.28194 0.46588 -0.26666 C 0.46614 -0.26319 0.46601 -0.25347 0.46718 -0.25625 C 0.46901 -0.26111 0.46796 -0.26736 0.46836 -0.27291 C 0.46875 -0.2875 0.46888 -0.30208 0.46966 -0.31666 C 0.46979 -0.31898 0.47057 -0.32083 0.47083 -0.32291 C 0.47174 -0.32916 0.47252 -0.33541 0.4733 -0.34166 C 0.49205 -0.31666 0.47135 -0.34236 0.4832 -0.33125 C 0.4858 -0.32893 0.48789 -0.32453 0.49062 -0.32291 C 0.49179 -0.32222 0.49322 -0.32175 0.49427 -0.32083 C 0.49609 -0.31967 0.49765 -0.31759 0.49921 -0.31666 C 0.50169 -0.3155 0.50416 -0.31527 0.50664 -0.31458 C 0.5052 -0.30694 0.50612 -0.31041 0.50416 -0.30416 L 0.50299 -0.30416 C 0.50963 -0.28865 0.5151 -0.2824 0.50794 -0.25833 C 0.5069 -0.25462 0.50299 -0.25972 0.50052 -0.26041 C 0.49765 -0.2655 0.49531 -0.26875 0.49309 -0.275 C 0.49257 -0.27708 0.49257 -0.27939 0.49179 -0.28125 C 0.49127 -0.28356 0.49023 -0.28541 0.48932 -0.2875 C 0.48567 -0.30625 0.48984 -0.29652 0.4832 -0.30208 C 0.48203 -0.30324 0.48072 -0.30486 0.47955 -0.30625 C 0.48151 -0.30833 0.48815 -0.31574 0.49179 -0.31666 C 0.50312 -0.31944 0.5069 -0.31875 0.51783 -0.31875 L 0.55143 -0.3187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6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90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13" y="364794"/>
            <a:ext cx="4300688" cy="24083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2" y="3338422"/>
            <a:ext cx="4416676" cy="2442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4" y="364794"/>
            <a:ext cx="4596494" cy="2575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755" y="2939947"/>
            <a:ext cx="5511246" cy="2691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945498" y="844556"/>
            <a:ext cx="2299364" cy="4524315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b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 </a:t>
            </a:r>
            <a:r>
              <a:rPr lang="bn-IN" sz="3600" b="1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 আর অনুষ্ঠানগুলোতে যাত্রা, পালাগান</a:t>
            </a:r>
            <a:r>
              <a:rPr lang="bn-IN" sz="3600" b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b="1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কীর্তন আর মুর্শিদি গানের আসর </a:t>
            </a:r>
            <a:r>
              <a:rPr lang="bn-IN" sz="3600" b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endParaRPr lang="en-US" sz="3600" b="1"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4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4" y="485774"/>
            <a:ext cx="4777799" cy="2464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" b="7829"/>
          <a:stretch/>
        </p:blipFill>
        <p:spPr>
          <a:xfrm>
            <a:off x="714375" y="3112295"/>
            <a:ext cx="4814888" cy="27336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7"/>
          <a:stretch/>
        </p:blipFill>
        <p:spPr>
          <a:xfrm>
            <a:off x="6044264" y="3028951"/>
            <a:ext cx="5715000" cy="29003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Freeform 8"/>
          <p:cNvSpPr/>
          <p:nvPr/>
        </p:nvSpPr>
        <p:spPr>
          <a:xfrm>
            <a:off x="5529263" y="485774"/>
            <a:ext cx="6044266" cy="2043114"/>
          </a:xfrm>
          <a:custGeom>
            <a:avLst/>
            <a:gdLst>
              <a:gd name="connsiteX0" fmla="*/ 2331462 w 6044266"/>
              <a:gd name="connsiteY0" fmla="*/ 0 h 2043114"/>
              <a:gd name="connsiteX1" fmla="*/ 3003298 w 6044266"/>
              <a:gd name="connsiteY1" fmla="*/ 296069 h 2043114"/>
              <a:gd name="connsiteX2" fmla="*/ 3026289 w 6044266"/>
              <a:gd name="connsiteY2" fmla="*/ 325715 h 2043114"/>
              <a:gd name="connsiteX3" fmla="*/ 3040970 w 6044266"/>
              <a:gd name="connsiteY3" fmla="*/ 306785 h 2043114"/>
              <a:gd name="connsiteX4" fmla="*/ 3712805 w 6044266"/>
              <a:gd name="connsiteY4" fmla="*/ 10716 h 2043114"/>
              <a:gd name="connsiteX5" fmla="*/ 4384640 w 6044266"/>
              <a:gd name="connsiteY5" fmla="*/ 306785 h 2043114"/>
              <a:gd name="connsiteX6" fmla="*/ 4407631 w 6044266"/>
              <a:gd name="connsiteY6" fmla="*/ 336430 h 2043114"/>
              <a:gd name="connsiteX7" fmla="*/ 4422311 w 6044266"/>
              <a:gd name="connsiteY7" fmla="*/ 317501 h 2043114"/>
              <a:gd name="connsiteX8" fmla="*/ 5094147 w 6044266"/>
              <a:gd name="connsiteY8" fmla="*/ 21432 h 2043114"/>
              <a:gd name="connsiteX9" fmla="*/ 6044266 w 6044266"/>
              <a:gd name="connsiteY9" fmla="*/ 1032273 h 2043114"/>
              <a:gd name="connsiteX10" fmla="*/ 5094147 w 6044266"/>
              <a:gd name="connsiteY10" fmla="*/ 2043114 h 2043114"/>
              <a:gd name="connsiteX11" fmla="*/ 4422311 w 6044266"/>
              <a:gd name="connsiteY11" fmla="*/ 1747046 h 2043114"/>
              <a:gd name="connsiteX12" fmla="*/ 4399321 w 6044266"/>
              <a:gd name="connsiteY12" fmla="*/ 1717400 h 2043114"/>
              <a:gd name="connsiteX13" fmla="*/ 4384640 w 6044266"/>
              <a:gd name="connsiteY13" fmla="*/ 1736330 h 2043114"/>
              <a:gd name="connsiteX14" fmla="*/ 3712805 w 6044266"/>
              <a:gd name="connsiteY14" fmla="*/ 2032398 h 2043114"/>
              <a:gd name="connsiteX15" fmla="*/ 3040970 w 6044266"/>
              <a:gd name="connsiteY15" fmla="*/ 1736330 h 2043114"/>
              <a:gd name="connsiteX16" fmla="*/ 3017978 w 6044266"/>
              <a:gd name="connsiteY16" fmla="*/ 1706683 h 2043114"/>
              <a:gd name="connsiteX17" fmla="*/ 3003298 w 6044266"/>
              <a:gd name="connsiteY17" fmla="*/ 1725614 h 2043114"/>
              <a:gd name="connsiteX18" fmla="*/ 2331462 w 6044266"/>
              <a:gd name="connsiteY18" fmla="*/ 2021682 h 2043114"/>
              <a:gd name="connsiteX19" fmla="*/ 1659626 w 6044266"/>
              <a:gd name="connsiteY19" fmla="*/ 1725614 h 2043114"/>
              <a:gd name="connsiteX20" fmla="*/ 1649101 w 6044266"/>
              <a:gd name="connsiteY20" fmla="*/ 1712041 h 2043114"/>
              <a:gd name="connsiteX21" fmla="*/ 1621954 w 6044266"/>
              <a:gd name="connsiteY21" fmla="*/ 1747046 h 2043114"/>
              <a:gd name="connsiteX22" fmla="*/ 950119 w 6044266"/>
              <a:gd name="connsiteY22" fmla="*/ 2043114 h 2043114"/>
              <a:gd name="connsiteX23" fmla="*/ 0 w 6044266"/>
              <a:gd name="connsiteY23" fmla="*/ 1032273 h 2043114"/>
              <a:gd name="connsiteX24" fmla="*/ 950119 w 6044266"/>
              <a:gd name="connsiteY24" fmla="*/ 21432 h 2043114"/>
              <a:gd name="connsiteX25" fmla="*/ 1621954 w 6044266"/>
              <a:gd name="connsiteY25" fmla="*/ 317501 h 2043114"/>
              <a:gd name="connsiteX26" fmla="*/ 1632480 w 6044266"/>
              <a:gd name="connsiteY26" fmla="*/ 331073 h 2043114"/>
              <a:gd name="connsiteX27" fmla="*/ 1659626 w 6044266"/>
              <a:gd name="connsiteY27" fmla="*/ 296069 h 2043114"/>
              <a:gd name="connsiteX28" fmla="*/ 2331462 w 6044266"/>
              <a:gd name="connsiteY28" fmla="*/ 0 h 204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44266" h="2043114">
                <a:moveTo>
                  <a:pt x="2331462" y="0"/>
                </a:moveTo>
                <a:cubicBezTo>
                  <a:pt x="2593830" y="0"/>
                  <a:pt x="2831360" y="113142"/>
                  <a:pt x="3003298" y="296069"/>
                </a:cubicBezTo>
                <a:lnTo>
                  <a:pt x="3026289" y="325715"/>
                </a:lnTo>
                <a:lnTo>
                  <a:pt x="3040970" y="306785"/>
                </a:lnTo>
                <a:cubicBezTo>
                  <a:pt x="3212907" y="123858"/>
                  <a:pt x="3450437" y="10716"/>
                  <a:pt x="3712805" y="10716"/>
                </a:cubicBezTo>
                <a:cubicBezTo>
                  <a:pt x="3975173" y="10716"/>
                  <a:pt x="4212703" y="123858"/>
                  <a:pt x="4384640" y="306785"/>
                </a:cubicBezTo>
                <a:lnTo>
                  <a:pt x="4407631" y="336430"/>
                </a:lnTo>
                <a:lnTo>
                  <a:pt x="4422311" y="317501"/>
                </a:lnTo>
                <a:cubicBezTo>
                  <a:pt x="4594249" y="134574"/>
                  <a:pt x="4831779" y="21432"/>
                  <a:pt x="5094147" y="21432"/>
                </a:cubicBezTo>
                <a:cubicBezTo>
                  <a:pt x="5618883" y="21432"/>
                  <a:pt x="6044266" y="474001"/>
                  <a:pt x="6044266" y="1032273"/>
                </a:cubicBezTo>
                <a:cubicBezTo>
                  <a:pt x="6044266" y="1590545"/>
                  <a:pt x="5618883" y="2043114"/>
                  <a:pt x="5094147" y="2043114"/>
                </a:cubicBezTo>
                <a:cubicBezTo>
                  <a:pt x="4831779" y="2043114"/>
                  <a:pt x="4594249" y="1929972"/>
                  <a:pt x="4422311" y="1747046"/>
                </a:cubicBezTo>
                <a:lnTo>
                  <a:pt x="4399321" y="1717400"/>
                </a:lnTo>
                <a:lnTo>
                  <a:pt x="4384640" y="1736330"/>
                </a:lnTo>
                <a:cubicBezTo>
                  <a:pt x="4212703" y="1919256"/>
                  <a:pt x="3975173" y="2032398"/>
                  <a:pt x="3712805" y="2032398"/>
                </a:cubicBezTo>
                <a:cubicBezTo>
                  <a:pt x="3450437" y="2032398"/>
                  <a:pt x="3212907" y="1919256"/>
                  <a:pt x="3040970" y="1736330"/>
                </a:cubicBezTo>
                <a:lnTo>
                  <a:pt x="3017978" y="1706683"/>
                </a:lnTo>
                <a:lnTo>
                  <a:pt x="3003298" y="1725614"/>
                </a:lnTo>
                <a:cubicBezTo>
                  <a:pt x="2831360" y="1908540"/>
                  <a:pt x="2593830" y="2021682"/>
                  <a:pt x="2331462" y="2021682"/>
                </a:cubicBezTo>
                <a:cubicBezTo>
                  <a:pt x="2069094" y="2021682"/>
                  <a:pt x="1831564" y="1908540"/>
                  <a:pt x="1659626" y="1725614"/>
                </a:cubicBezTo>
                <a:lnTo>
                  <a:pt x="1649101" y="1712041"/>
                </a:lnTo>
                <a:lnTo>
                  <a:pt x="1621954" y="1747046"/>
                </a:lnTo>
                <a:cubicBezTo>
                  <a:pt x="1450017" y="1929972"/>
                  <a:pt x="1212487" y="2043114"/>
                  <a:pt x="950119" y="2043114"/>
                </a:cubicBezTo>
                <a:cubicBezTo>
                  <a:pt x="425383" y="2043114"/>
                  <a:pt x="0" y="1590545"/>
                  <a:pt x="0" y="1032273"/>
                </a:cubicBezTo>
                <a:cubicBezTo>
                  <a:pt x="0" y="474001"/>
                  <a:pt x="425383" y="21432"/>
                  <a:pt x="950119" y="21432"/>
                </a:cubicBezTo>
                <a:cubicBezTo>
                  <a:pt x="1212487" y="21432"/>
                  <a:pt x="1450017" y="134574"/>
                  <a:pt x="1621954" y="317501"/>
                </a:cubicBezTo>
                <a:lnTo>
                  <a:pt x="1632480" y="331073"/>
                </a:lnTo>
                <a:lnTo>
                  <a:pt x="1659626" y="296069"/>
                </a:lnTo>
                <a:cubicBezTo>
                  <a:pt x="1831564" y="113142"/>
                  <a:pt x="2069094" y="0"/>
                  <a:pt x="2331462" y="0"/>
                </a:cubicBez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 অভাবে আমাদের নিজস্ব সংস্কৃতি হারিয়ে যাচ্ছে।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759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293674"/>
            <a:ext cx="5824043" cy="372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44" y="1457325"/>
            <a:ext cx="5714477" cy="2820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14413" y="585788"/>
            <a:ext cx="10329862" cy="707886"/>
          </a:xfrm>
          <a:prstGeom prst="rect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বিদেশি সংস্কৃতির প্রভাবে আমাদের দেশের সংস্কৃতি আজ বিপন্ন।</a:t>
            </a:r>
            <a:endParaRPr lang="en-US" sz="40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021062"/>
            <a:ext cx="10758487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সবাই সচেতন হলে আমাদের সংস্কৃতি রক্ষা করা সম্ভব।</a:t>
            </a:r>
            <a:endParaRPr lang="en-US" sz="4400" b="1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635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>
              <a:lumMod val="6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7650" y="328613"/>
            <a:ext cx="3629025" cy="707886"/>
          </a:xfrm>
          <a:prstGeom prst="rect">
            <a:avLst/>
          </a:prstGeom>
          <a:solidFill>
            <a:srgbClr val="99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183" y="1901763"/>
            <a:ext cx="11222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করে খাতায় লিখঃ</a:t>
            </a:r>
          </a:p>
          <a:p>
            <a:pPr marL="742950" indent="-742950">
              <a:buAutoNum type="arabicParenR"/>
            </a:pP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বিভিন্ন উৎসব অনুষ্ঠানে নানা প্রকার _____________হয়।</a:t>
            </a:r>
          </a:p>
          <a:p>
            <a:pPr marL="742950" indent="-742950">
              <a:buAutoNum type="arabicParenR"/>
            </a:pP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নৌকা বাইতে বাইতে ____________গান গায়।</a:t>
            </a:r>
          </a:p>
          <a:p>
            <a:pPr marL="742950" indent="-742950">
              <a:buAutoNum type="arabicParenR"/>
            </a:pP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________________ বাংলাদেশের প্রাণ।</a:t>
            </a:r>
          </a:p>
          <a:p>
            <a:pPr marL="742950" indent="-742950">
              <a:buAutoNum type="arabicParenR"/>
            </a:pP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____________ আজ বিপন্ন।</a:t>
            </a:r>
          </a:p>
          <a:p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334692" y="2317261"/>
            <a:ext cx="3138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 বাজনা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657599" y="2963592"/>
            <a:ext cx="2722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মাঝি</a:t>
            </a:r>
            <a:endParaRPr lang="en-US" sz="36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509654" y="3609923"/>
            <a:ext cx="3138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লোকসংগীত</a:t>
            </a:r>
            <a:endParaRPr lang="en-US" sz="36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073235" y="4270200"/>
            <a:ext cx="3138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6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205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9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6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1.05182 0.0150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91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68424 0.002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50026 -0.008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13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0.58803 -0.0236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1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0" y="1371599"/>
            <a:ext cx="3343719" cy="41907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4463414" y="1371600"/>
            <a:ext cx="6657529" cy="4190715"/>
            <a:chOff x="4463414" y="1371600"/>
            <a:chExt cx="6657529" cy="41907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98" t="8589" r="32381" b="5257"/>
            <a:stretch/>
          </p:blipFill>
          <p:spPr>
            <a:xfrm>
              <a:off x="4463414" y="1371601"/>
              <a:ext cx="3423286" cy="419071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08" t="8813" r="31676" b="5287"/>
            <a:stretch/>
          </p:blipFill>
          <p:spPr>
            <a:xfrm>
              <a:off x="7986713" y="1371600"/>
              <a:ext cx="3134230" cy="419071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sp>
        <p:nvSpPr>
          <p:cNvPr id="5" name="TextBox 4"/>
          <p:cNvSpPr txBox="1"/>
          <p:nvPr/>
        </p:nvSpPr>
        <p:spPr>
          <a:xfrm>
            <a:off x="3057525" y="342900"/>
            <a:ext cx="5686425" cy="707886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৮৪-৮৫ পৃষ্ঠা দেখ</a:t>
            </a:r>
            <a:endParaRPr lang="en-US" sz="40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73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9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3741" y="484094"/>
            <a:ext cx="3536577" cy="707886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জোড়ায় কাজ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510688"/>
              </p:ext>
            </p:extLst>
          </p:nvPr>
        </p:nvGraphicFramePr>
        <p:xfrm>
          <a:off x="2237253" y="1743075"/>
          <a:ext cx="8361797" cy="3127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433"/>
                <a:gridCol w="5876364"/>
              </a:tblGrid>
              <a:tr h="690361">
                <a:tc>
                  <a:txBody>
                    <a:bodyPr/>
                    <a:lstStyle/>
                    <a:p>
                      <a:r>
                        <a:rPr lang="bn-IN" sz="40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অনুষ্ঠানের নাম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যেভাবে</a:t>
                      </a:r>
                      <a:r>
                        <a:rPr lang="bn-IN" sz="3600" baseline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পালন করা হয়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6600"/>
                    </a:solidFill>
                  </a:tcPr>
                </a:tc>
              </a:tr>
              <a:tr h="808982">
                <a:tc>
                  <a:txBody>
                    <a:bodyPr/>
                    <a:lstStyle/>
                    <a:p>
                      <a:pPr algn="ctr"/>
                      <a:r>
                        <a:rPr lang="bn-IN" sz="360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মুখে</a:t>
                      </a:r>
                      <a:r>
                        <a:rPr lang="bn-IN" sz="3600" baseline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ভাত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1F5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1F54"/>
                    </a:solidFill>
                  </a:tcPr>
                </a:tc>
              </a:tr>
              <a:tr h="808982">
                <a:tc>
                  <a:txBody>
                    <a:bodyPr/>
                    <a:lstStyle/>
                    <a:p>
                      <a:pPr algn="ctr"/>
                      <a:r>
                        <a:rPr lang="bn-IN" sz="360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গায়ে</a:t>
                      </a:r>
                      <a:r>
                        <a:rPr lang="bn-IN" sz="3600" baseline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হলুদ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808982">
                <a:tc>
                  <a:txBody>
                    <a:bodyPr/>
                    <a:lstStyle/>
                    <a:p>
                      <a:pPr algn="ctr"/>
                      <a:r>
                        <a:rPr lang="bn-IN" sz="360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জন্মদিন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614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8B25AB"/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9075" y="385763"/>
            <a:ext cx="3857625" cy="769441"/>
          </a:xfrm>
          <a:prstGeom prst="rect">
            <a:avLst/>
          </a:prstGeom>
          <a:solidFill>
            <a:srgbClr val="99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229" y="1672297"/>
            <a:ext cx="11055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endParaRPr lang="bn-IN" sz="4000" smtClean="0">
              <a:solidFill>
                <a:srgbClr val="99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smtClean="0">
                <a:solidFill>
                  <a:srgbClr val="99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সংস্কৃতি কেন তার ঐতিহ্য হারাতে বসেছে?</a:t>
            </a:r>
            <a:endParaRPr lang="bn-IN" sz="4000">
              <a:solidFill>
                <a:srgbClr val="99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smtClean="0">
                <a:solidFill>
                  <a:srgbClr val="99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আমাদের আচার-অনুষ্ঠান ও সংস্কৃতির ঐতিহ্য কীভাবে রক্ষা করা যায় তা ২টি বাক্যে লিখ 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IN" sz="4000" smtClean="0">
              <a:solidFill>
                <a:srgbClr val="99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1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11151" r="5351" b="7554"/>
          <a:stretch/>
        </p:blipFill>
        <p:spPr>
          <a:xfrm>
            <a:off x="342900" y="474030"/>
            <a:ext cx="11544300" cy="54831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6106" y="2586038"/>
            <a:ext cx="595788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bn-IN" sz="5400" b="1" smtClean="0">
                <a:solidFill>
                  <a:srgbClr val="99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6000" b="1" dirty="0">
              <a:solidFill>
                <a:srgbClr val="99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51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3415" y="1759885"/>
            <a:ext cx="5836024" cy="2308324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spc="5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রীতি বেগম</a:t>
            </a:r>
          </a:p>
          <a:p>
            <a:pPr algn="ctr"/>
            <a:r>
              <a:rPr lang="bn-IN" sz="3600" b="1" spc="5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b="1" spc="5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খিরারচর সরকারি প্রাথমিক বিদ্যালয়</a:t>
            </a:r>
          </a:p>
          <a:p>
            <a:pPr algn="ctr"/>
            <a:r>
              <a:rPr lang="bn-IN" sz="3600" b="1" spc="5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করিমগঞ্জ, কিশোরগঞ্জ</a:t>
            </a:r>
            <a:endParaRPr lang="en-US" sz="3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3" y="1589468"/>
            <a:ext cx="3773020" cy="3773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" y="0"/>
            <a:ext cx="918132" cy="1097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3868" y="0"/>
            <a:ext cx="9181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11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2926" y="1228724"/>
            <a:ext cx="6772275" cy="3714750"/>
            <a:chOff x="642938" y="1185861"/>
            <a:chExt cx="6772275" cy="3714750"/>
          </a:xfrm>
        </p:grpSpPr>
        <p:grpSp>
          <p:nvGrpSpPr>
            <p:cNvPr id="10" name="Group 9"/>
            <p:cNvGrpSpPr/>
            <p:nvPr/>
          </p:nvGrpSpPr>
          <p:grpSpPr>
            <a:xfrm>
              <a:off x="642938" y="1185861"/>
              <a:ext cx="6772275" cy="3714750"/>
              <a:chOff x="1193777" y="1931350"/>
              <a:chExt cx="6414826" cy="2590097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193777" y="1931350"/>
                <a:ext cx="6414826" cy="2590097"/>
              </a:xfrm>
              <a:prstGeom prst="roundRect">
                <a:avLst>
                  <a:gd name="adj" fmla="val 26976"/>
                </a:avLst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1365177" y="2228526"/>
                <a:ext cx="6045844" cy="1995744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 smtClean="0">
                    <a:solidFill>
                      <a:srgbClr val="8B25AB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শ্রেণিঃ</a:t>
                </a:r>
                <a:r>
                  <a:rPr lang="en-US" sz="3600" smtClean="0">
                    <a:solidFill>
                      <a:srgbClr val="8B25AB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err="1" smtClean="0">
                    <a:solidFill>
                      <a:srgbClr val="8B25AB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চতুর্থ</a:t>
                </a:r>
                <a:endParaRPr lang="en-US" sz="3600" smtClean="0">
                  <a:solidFill>
                    <a:srgbClr val="8B25AB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err="1" smtClean="0">
                    <a:solidFill>
                      <a:srgbClr val="8B25AB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</a:t>
                </a:r>
                <a:r>
                  <a:rPr lang="en-US" sz="3600" smtClean="0">
                    <a:solidFill>
                      <a:srgbClr val="8B25AB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err="1" smtClean="0">
                    <a:solidFill>
                      <a:srgbClr val="8B25AB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বাংলাদেশ</a:t>
                </a:r>
                <a:r>
                  <a:rPr lang="en-US" sz="3600" smtClean="0">
                    <a:solidFill>
                      <a:srgbClr val="8B25AB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600" err="1" smtClean="0">
                    <a:solidFill>
                      <a:srgbClr val="8B25AB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বিশ্বপরিচয়</a:t>
                </a:r>
                <a:endParaRPr lang="en-US" sz="3600" smtClean="0">
                  <a:solidFill>
                    <a:srgbClr val="8B25AB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err="1" smtClean="0">
                    <a:solidFill>
                      <a:srgbClr val="8B25AB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</a:t>
                </a:r>
                <a:r>
                  <a:rPr lang="en-US" sz="3600" smtClean="0">
                    <a:solidFill>
                      <a:srgbClr val="8B25AB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১৬ </a:t>
                </a:r>
                <a:r>
                  <a:rPr lang="bn-IN" sz="3600" smtClean="0">
                    <a:solidFill>
                      <a:srgbClr val="8B25AB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600" smtClean="0">
                    <a:solidFill>
                      <a:srgbClr val="8B25AB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আমাদের সংস্কৃতি</a:t>
                </a:r>
                <a:r>
                  <a:rPr lang="bn-IN" sz="3600" smtClean="0">
                    <a:solidFill>
                      <a:srgbClr val="8B25AB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600" smtClean="0">
                  <a:solidFill>
                    <a:srgbClr val="8B25AB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err="1" smtClean="0">
                    <a:solidFill>
                      <a:srgbClr val="8B25AB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পাঠঃ</a:t>
                </a:r>
                <a:r>
                  <a:rPr lang="en-US" sz="3600" smtClean="0">
                    <a:solidFill>
                      <a:srgbClr val="8B25AB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৫ </a:t>
                </a:r>
                <a:r>
                  <a:rPr lang="bn-IN" sz="3600" smtClean="0">
                    <a:solidFill>
                      <a:srgbClr val="8B25AB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(২-</a:t>
                </a:r>
                <a:r>
                  <a:rPr lang="en-US" sz="3600" smtClean="0">
                    <a:solidFill>
                      <a:srgbClr val="8B25AB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আচার </a:t>
                </a:r>
                <a:r>
                  <a:rPr lang="en-US" sz="3600" err="1" smtClean="0">
                    <a:solidFill>
                      <a:srgbClr val="8B25AB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অনুষ্ঠান</a:t>
                </a:r>
                <a:r>
                  <a:rPr lang="en-US" sz="3600" smtClean="0">
                    <a:solidFill>
                      <a:srgbClr val="8B25AB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সংগীত</a:t>
                </a:r>
                <a:r>
                  <a:rPr lang="bn-IN" sz="3600" smtClean="0">
                    <a:solidFill>
                      <a:srgbClr val="8B25AB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algn="ctr"/>
                <a:r>
                  <a:rPr lang="bn-IN" sz="3600" smtClean="0">
                    <a:solidFill>
                      <a:srgbClr val="8B25AB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পৃষ্ঠাঃ ৮৪-৮৫</a:t>
                </a:r>
                <a:endParaRPr lang="en-US" sz="3600">
                  <a:solidFill>
                    <a:srgbClr val="8B25AB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09306" y="4070742"/>
              <a:ext cx="533045" cy="5310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9594" y="1484683"/>
              <a:ext cx="533045" cy="5310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4943" y="4011179"/>
              <a:ext cx="533045" cy="5310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77871" y="1484683"/>
              <a:ext cx="533045" cy="53104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4" y="1042986"/>
            <a:ext cx="3637497" cy="43433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3122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40C92"/>
            </a:gs>
            <a:gs pos="74000">
              <a:srgbClr val="FEC6F7"/>
            </a:gs>
            <a:gs pos="56000">
              <a:schemeClr val="accent4">
                <a:lumMod val="60000"/>
                <a:lumOff val="40000"/>
              </a:schemeClr>
            </a:gs>
            <a:gs pos="32000">
              <a:schemeClr val="accent4">
                <a:lumMod val="60000"/>
                <a:lumOff val="40000"/>
              </a:schemeClr>
            </a:gs>
            <a:gs pos="0">
              <a:srgbClr val="A40C92"/>
            </a:gs>
            <a:gs pos="3000">
              <a:srgbClr val="F666E5"/>
            </a:gs>
            <a:gs pos="84000">
              <a:srgbClr val="F666E5"/>
            </a:gs>
            <a:gs pos="95000">
              <a:srgbClr val="99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5953026" y="1386561"/>
            <a:ext cx="346673" cy="638354"/>
          </a:xfrm>
          <a:prstGeom prst="downArrow">
            <a:avLst/>
          </a:prstGeom>
          <a:solidFill>
            <a:srgbClr val="A40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176123" y="458816"/>
            <a:ext cx="3900489" cy="771526"/>
          </a:xfrm>
          <a:prstGeom prst="roundRect">
            <a:avLst/>
          </a:prstGeom>
          <a:solidFill>
            <a:srgbClr val="FEC6F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smtClean="0">
                <a:solidFill>
                  <a:srgbClr val="A40C9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4400" b="1">
              <a:solidFill>
                <a:srgbClr val="A40C9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305" y="2181134"/>
            <a:ext cx="11280117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9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8B2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১৫.৩.১। বাংলাদেশের সংস্কৃতি ( ভাষা, খাদ্য, পোশাক, আচার অনুষ্ঠান, লোকজ   গান ইত্যাদি ) সংক্ষেপে বর্ণনা করতে পারবে।</a:t>
            </a:r>
          </a:p>
          <a:p>
            <a:endParaRPr lang="bn-IN" sz="3600">
              <a:solidFill>
                <a:srgbClr val="8B25A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smtClean="0">
                <a:solidFill>
                  <a:srgbClr val="8B2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১৫.৩.২। বাংলাদেশের সংস্কৃতির প্রতি শ্রদ্ধা দেখাবে।</a:t>
            </a:r>
          </a:p>
          <a:p>
            <a:endParaRPr lang="bn-IN" sz="3600">
              <a:solidFill>
                <a:srgbClr val="8B25A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smtClean="0">
                <a:solidFill>
                  <a:srgbClr val="8B2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১৫.৩.৩।বাংলাদেশের সংস্কৃতির চর্চা ও সংরক্ষণে উদ্বুদ্ধ হবে।</a:t>
            </a:r>
            <a:endParaRPr lang="en-US" sz="3600">
              <a:solidFill>
                <a:srgbClr val="8B25A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62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5" y="301083"/>
            <a:ext cx="11574966" cy="5804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7434" y="2169735"/>
            <a:ext cx="6105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u="sng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অনুষ্ঠানের ছবি দেখি</a:t>
            </a:r>
            <a:endParaRPr lang="en-US" sz="4400" u="sng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A40C92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0" y="773586"/>
            <a:ext cx="4970706" cy="3589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3399233" y="5133497"/>
            <a:ext cx="258384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solidFill>
                  <a:srgbClr val="8B25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মুখেভাত</a:t>
            </a:r>
            <a:endParaRPr lang="en-US" sz="4800">
              <a:solidFill>
                <a:srgbClr val="8B25A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75" y="1466223"/>
            <a:ext cx="5264161" cy="3538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5810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/>
          </a:fgClr>
          <a:bgClr>
            <a:srgbClr val="D7174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9" y="2335076"/>
            <a:ext cx="5648012" cy="3396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57" y="594657"/>
            <a:ext cx="4221352" cy="2992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78" y="4033131"/>
            <a:ext cx="4154380" cy="22778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231031" y="594657"/>
            <a:ext cx="3166533" cy="769441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জন্মদিন</a:t>
            </a:r>
            <a:endParaRPr lang="en-US" sz="44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best-happy-birthday-to-you-happy-birthday-songs-2020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34433" y="-15228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7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6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6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990000"/>
          </a:fgClr>
          <a:bgClr>
            <a:schemeClr val="accent4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9121" y="536575"/>
            <a:ext cx="2857500" cy="707886"/>
          </a:xfrm>
          <a:prstGeom prst="rect">
            <a:avLst/>
          </a:prstGeom>
          <a:solidFill>
            <a:schemeClr val="accent4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400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 হলুদ</a:t>
            </a:r>
            <a:endParaRPr lang="en-US" sz="400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9" y="2200999"/>
            <a:ext cx="6197600" cy="3486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629" y="1447661"/>
            <a:ext cx="3660775" cy="444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953702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2988</TotalTime>
  <Words>329</Words>
  <Application>Microsoft Office PowerPoint</Application>
  <PresentationFormat>Widescreen</PresentationFormat>
  <Paragraphs>78</Paragraphs>
  <Slides>27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231</cp:revision>
  <dcterms:created xsi:type="dcterms:W3CDTF">2021-07-09T03:34:19Z</dcterms:created>
  <dcterms:modified xsi:type="dcterms:W3CDTF">2021-11-07T13:46:56Z</dcterms:modified>
</cp:coreProperties>
</file>