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5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33400" y="762000"/>
            <a:ext cx="8229600" cy="11430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সবাইকে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3" name="Picture 2" descr="PPT - শুভেচ্ছা PowerPoint Presentation, free download - ID:46698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57400"/>
            <a:ext cx="51054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581400"/>
            <a:ext cx="7528946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নিলার হাতে শক্ত কাগজে বানানো জাতীয় পতাকা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রূপাঃ দাও,আমি ওটা লাগিয়ে দিচ্ছি । ওটা লাগাতে হবে গাছের মগডালে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রবিঃ(হেসে)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আপামণি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218" name="Picture 2" descr="বাংলা রচনা : আমাদের জাতীয় পতাক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685800"/>
            <a:ext cx="4114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14400"/>
            <a:ext cx="4114800" cy="27262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733800"/>
            <a:ext cx="7991946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রঙিন কাগজের শিকল ,ফুল আর পাতা বানানো ছিল । শ্রেণীকক্ষের চারদিকে মালার মতোসেগুলো ঝুলিয়ে দিল রবি ও পারুল । নীল সাদা রাংতার ফিতে মালার মাঝে মাঝে ঝুলিয়ে দিল । চারদিকটা তখন ঝলমল করে উঠল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0376"/>
          <a:stretch/>
        </p:blipFill>
        <p:spPr>
          <a:xfrm>
            <a:off x="1524000" y="381000"/>
            <a:ext cx="5105400" cy="3021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696303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২৬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447800"/>
            <a:ext cx="67063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124200"/>
            <a:ext cx="77724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 নিজে নিজে পড় ও যুক্ত বর্ণ গুলো খুজে বের করো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0"/>
            <a:ext cx="5257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যুক্তবর্ণ গুলো বিশ্লেষণ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438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শক্ত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200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10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যুদ্ধ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572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স্বাধীনতা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971800" y="2514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971800" y="32004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971800" y="3886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971800" y="4648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2362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2362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5334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পুরস্কার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971800" y="54864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2362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2362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ভক্ত, মুক্ত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3124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3124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124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3124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3048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আস্তা,বস্তা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3810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3733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37586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3657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57600" y="457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14800" y="457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4572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ব-ফলা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0" y="4572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86400" y="457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7600" y="5410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14800" y="5334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5800" y="5410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3000" y="5334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5410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অস্কার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3733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শুদ্ধ, বদ্ধ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5" grpId="0"/>
      <p:bldP spid="6" grpId="0"/>
      <p:bldP spid="7" grpId="0"/>
      <p:bldP spid="9" grpId="0" animBg="1"/>
      <p:bldP spid="11" grpId="0" animBg="1"/>
      <p:bldP spid="12" grpId="0" animBg="1"/>
      <p:bldP spid="13" grpId="0" animBg="1"/>
      <p:bldP spid="14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33600"/>
            <a:ext cx="5334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দিয়ে বাক্য তৈরি কর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971800"/>
            <a:ext cx="16500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733800"/>
            <a:ext cx="1676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কারুকাজ=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6396" y="3733800"/>
            <a:ext cx="600040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মার শাড়িতে সুন্দর কারুকাজ করা হয়েছে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1676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যুদ্ধ=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495800"/>
            <a:ext cx="5867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মাস ধরে যুদ্ধ করে আমাদের দেশ স্বাধীন হয়েছে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048000"/>
            <a:ext cx="5943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066800"/>
            <a:ext cx="2362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00201"/>
            <a:ext cx="6553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814614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কারুকাজ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524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আর্টবোর্ড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524000"/>
            <a:ext cx="682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1" y="2819400"/>
            <a:ext cx="815340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আমরা....................করে স্বাধীনতা লাভ করেছি 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শাড়িতে মা সুতার ..........................করেছেন 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রাকিব ......................প্রজাপতি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এঁকেছে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15403 0.25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3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0.34648 0.337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18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02343 0.41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52600"/>
            <a:ext cx="70104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স্বাধীনতা দিবস কত তারিখে পালন করা হয়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নীলার হাতে শক্ত কাগজে কি বানানো ছিল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গাছের নিচে সবুজ ঝোপে কি লাগাল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886200"/>
            <a:ext cx="7010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উত্তরঃস্বাধীনতা দিবস ২৬শে মার্চ পালন করা হয়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495800"/>
            <a:ext cx="7010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উত্তরঃনীলার হাতে শক্ত কাগজে জাতীয় পতাকা বানানো ছিল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105400"/>
            <a:ext cx="7010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উত্তরঃগাছের নিচে সবুজ ঝোপে লাল হলুদ কাগজের ফুল লাগানো ছিল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762000"/>
            <a:ext cx="2819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স্বাগতম স্বাগতম জানিয়ে আজকের পাঠের প্রতি শিক্ষার্থীদের মনোযোগ আকর্ষণ করা  যেতে পারে।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14400"/>
            <a:ext cx="67056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মুহাম্মদ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মাহমুদুল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হক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সহকারী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শিক্ষক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উত্তর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মগনামা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সরকারি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প্রাথমিক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বিদ্যালয়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পেকুয়া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,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কক্সবাজার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19812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590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371600"/>
            <a:ext cx="386319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1" y="2514600"/>
            <a:ext cx="73152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য়ঃবাংলা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পাঠঃস্বাধীনতা দিবসকে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ঘিরে (৩য় পাঠ)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পাঠ্যাংশঃওরা প্রথমে সাদা-----------হাততালি দিল।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7696200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বর্ণ ও যুক্তবর্ণ সহযোগে তৈরি শব্দ শুদ্ধভাবে বলতে পারবে।</a:t>
            </a: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4.1.1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১.৫.১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দাড়ি,কমা,প্রশ্নচিহ্ন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সাবলিল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২.৩.৪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371600"/>
            <a:ext cx="3813245" cy="19288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14" y="3613915"/>
            <a:ext cx="3777531" cy="2193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439"/>
          <a:stretch/>
        </p:blipFill>
        <p:spPr>
          <a:xfrm>
            <a:off x="762000" y="3581400"/>
            <a:ext cx="3487516" cy="2044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609600"/>
            <a:ext cx="5562599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48" name="Picture 4" descr="বাংলাদেশের উপন্যাসে মুক্তিযুদ্ধ - banglanews24.co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447800"/>
            <a:ext cx="3652838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038600"/>
            <a:ext cx="5954485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দিবসকে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133600" y="1295400"/>
            <a:ext cx="5181600" cy="2057400"/>
          </a:xfrm>
          <a:prstGeom prst="cloudCallout">
            <a:avLst>
              <a:gd name="adj1" fmla="val -22064"/>
              <a:gd name="adj2" fmla="val 7335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বাংলাদেশের মুক্তিযোদ্ধা ও মুক্তিযুদ্ধের দুষ্প্রাপ্য কিছু ছবি - Dainik  Chargh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650200" y="-13030200"/>
            <a:ext cx="11430000" cy="6429375"/>
          </a:xfrm>
          <a:prstGeom prst="rect">
            <a:avLst/>
          </a:prstGeom>
          <a:noFill/>
        </p:spPr>
      </p:pic>
      <p:pic>
        <p:nvPicPr>
          <p:cNvPr id="4" name="Picture 2" descr="বাংলাদেশের মুক্তিযোদ্ধা ও মুক্তিযুদ্ধের দুষ্প্রাপ্য কিছু ছবি - Dainik  Chargh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29000" y="-13030200"/>
            <a:ext cx="11430000" cy="6429375"/>
          </a:xfrm>
          <a:prstGeom prst="rect">
            <a:avLst/>
          </a:prstGeom>
          <a:noFill/>
        </p:spPr>
      </p:pic>
      <p:pic>
        <p:nvPicPr>
          <p:cNvPr id="4100" name="Picture 4" descr="মুক্তিযুদ্ধের আদর্শ বিকাশের উদ্যো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990600"/>
            <a:ext cx="4059043" cy="228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914400" y="3950771"/>
            <a:ext cx="77724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আর্টবোর্ড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সেঁটে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দিকে।গাছের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ঝোপে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368"/>
          <a:stretch/>
        </p:blipFill>
        <p:spPr>
          <a:xfrm>
            <a:off x="1905000" y="762000"/>
            <a:ext cx="4724400" cy="3102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4603" y="3904396"/>
            <a:ext cx="7663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পাঁচটি গামছাবাঁধা মাথা দেখা যাচ্ছে সেখানে।শক্ত আর্টবোর্ড দিয়ে বানানো হাতে ধরা রাইফেল।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762000"/>
            <a:ext cx="3675578" cy="28210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810000"/>
            <a:ext cx="7924801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দেয়ালের দান দিকে বালির বস্তা আঁকা কাগজ লাগাল । সেখানে পাকিস্তানি সেনাদের ছবিপু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দৃশ্যটায় যেন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445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2006-08-16T00:00:00Z</dcterms:created>
  <dcterms:modified xsi:type="dcterms:W3CDTF">2021-11-08T03:22:33Z</dcterms:modified>
</cp:coreProperties>
</file>