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sldIdLst>
    <p:sldId id="281" r:id="rId2"/>
    <p:sldId id="261" r:id="rId3"/>
    <p:sldId id="286" r:id="rId4"/>
    <p:sldId id="262" r:id="rId5"/>
    <p:sldId id="264" r:id="rId6"/>
    <p:sldId id="268" r:id="rId7"/>
    <p:sldId id="283" r:id="rId8"/>
    <p:sldId id="282" r:id="rId9"/>
    <p:sldId id="273" r:id="rId10"/>
    <p:sldId id="265" r:id="rId11"/>
    <p:sldId id="269" r:id="rId12"/>
    <p:sldId id="267" r:id="rId13"/>
    <p:sldId id="275" r:id="rId14"/>
    <p:sldId id="276" r:id="rId15"/>
    <p:sldId id="277" r:id="rId16"/>
    <p:sldId id="278" r:id="rId17"/>
    <p:sldId id="284" r:id="rId18"/>
    <p:sldId id="279" r:id="rId19"/>
    <p:sldId id="280" r:id="rId20"/>
  </p:sldIdLst>
  <p:sldSz cx="12161838" cy="6675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D006D0"/>
    <a:srgbClr val="BFFDBF"/>
    <a:srgbClr val="F8FF9F"/>
    <a:srgbClr val="F8FEAC"/>
    <a:srgbClr val="FCCDC0"/>
    <a:srgbClr val="DAC0FC"/>
    <a:srgbClr val="FCD5C0"/>
    <a:srgbClr val="66FF99"/>
    <a:srgbClr val="F89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2883" autoAdjust="0"/>
  </p:normalViewPr>
  <p:slideViewPr>
    <p:cSldViewPr>
      <p:cViewPr varScale="1">
        <p:scale>
          <a:sx n="65" d="100"/>
          <a:sy n="65" d="100"/>
        </p:scale>
        <p:origin x="180" y="72"/>
      </p:cViewPr>
      <p:guideLst>
        <p:guide orient="horz" pos="2103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1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1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3B-476F-AC76-EC8B0F6F1CE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2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2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3B-476F-AC76-EC8B0F6F1CE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3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3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3B-476F-AC76-EC8B0F6F1CE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4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4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3B-476F-AC76-EC8B0F6F1CED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69</c:v>
                </c:pt>
                <c:pt idx="2">
                  <c:v>175</c:v>
                </c:pt>
                <c:pt idx="3">
                  <c:v>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7-45B3-993D-61AB8A27D31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4">
          <a:satMod val="175000"/>
          <a:alpha val="40000"/>
        </a:schemeClr>
      </a:glo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12B85-50DE-4F7A-964E-FF288821EF4A}" type="datetimeFigureOut">
              <a:rPr lang="en-US" smtClean="0"/>
              <a:t>08-Nov-21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85800"/>
            <a:ext cx="6248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56CA-5A91-4CC1-9233-F681A225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7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5800"/>
            <a:ext cx="6248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56CA-5A91-4CC1-9233-F681A225DD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3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F56CA-5A91-4CC1-9233-F681A225DD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9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F56CA-5A91-4CC1-9233-F681A225DD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1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6938" y="780941"/>
            <a:ext cx="8540566" cy="2473777"/>
          </a:xfrm>
        </p:spPr>
        <p:txBody>
          <a:bodyPr bIns="0" anchor="b">
            <a:normAutofit/>
          </a:bodyPr>
          <a:lstStyle>
            <a:lvl1pPr algn="l">
              <a:defRPr sz="64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6938" y="3437203"/>
            <a:ext cx="8540565" cy="95159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52" b="0" cap="all" baseline="0">
                <a:solidFill>
                  <a:schemeClr val="tx1"/>
                </a:solidFill>
              </a:defRPr>
            </a:lvl1pPr>
            <a:lvl2pPr marL="445038" indent="0" algn="ctr">
              <a:buNone/>
              <a:defRPr sz="1752"/>
            </a:lvl2pPr>
            <a:lvl3pPr marL="890077" indent="0" algn="ctr">
              <a:buNone/>
              <a:defRPr sz="1752"/>
            </a:lvl3pPr>
            <a:lvl4pPr marL="1335115" indent="0" algn="ctr">
              <a:buNone/>
              <a:defRPr sz="1557"/>
            </a:lvl4pPr>
            <a:lvl5pPr marL="1780154" indent="0" algn="ctr">
              <a:buNone/>
              <a:defRPr sz="1557"/>
            </a:lvl5pPr>
            <a:lvl6pPr marL="2225192" indent="0" algn="ctr">
              <a:buNone/>
              <a:defRPr sz="1557"/>
            </a:lvl6pPr>
            <a:lvl7pPr marL="2670231" indent="0" algn="ctr">
              <a:buNone/>
              <a:defRPr sz="1557"/>
            </a:lvl7pPr>
            <a:lvl8pPr marL="3115269" indent="0" algn="ctr">
              <a:buNone/>
              <a:defRPr sz="1557"/>
            </a:lvl8pPr>
            <a:lvl9pPr marL="3560308" indent="0" algn="ctr">
              <a:buNone/>
              <a:defRPr sz="15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6937" y="320541"/>
            <a:ext cx="4885194" cy="30097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108" y="777704"/>
            <a:ext cx="809013" cy="49017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28861" y="777704"/>
            <a:ext cx="0" cy="247701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21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68294" y="777704"/>
            <a:ext cx="0" cy="103876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8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5759" y="860335"/>
            <a:ext cx="1611745" cy="44532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898" y="860335"/>
            <a:ext cx="7719662" cy="4453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15759" y="700125"/>
            <a:ext cx="1611745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68294" y="777704"/>
            <a:ext cx="0" cy="103876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00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016" y="1709381"/>
            <a:ext cx="8541397" cy="1837692"/>
          </a:xfrm>
        </p:spPr>
        <p:txBody>
          <a:bodyPr anchor="b">
            <a:normAutofit/>
          </a:bodyPr>
          <a:lstStyle>
            <a:lvl1pPr algn="l">
              <a:defRPr sz="35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898" y="3704873"/>
            <a:ext cx="8528838" cy="985965"/>
          </a:xfrm>
        </p:spPr>
        <p:txBody>
          <a:bodyPr tIns="91440">
            <a:normAutofit/>
          </a:bodyPr>
          <a:lstStyle>
            <a:lvl1pPr marL="0" indent="0" algn="l">
              <a:buNone/>
              <a:defRPr sz="1752">
                <a:solidFill>
                  <a:schemeClr val="tx1"/>
                </a:solidFill>
              </a:defRPr>
            </a:lvl1pPr>
            <a:lvl2pPr marL="445038" indent="0">
              <a:buNone/>
              <a:defRPr sz="1752">
                <a:solidFill>
                  <a:schemeClr val="tx1">
                    <a:tint val="75000"/>
                  </a:schemeClr>
                </a:solidFill>
              </a:defRPr>
            </a:lvl2pPr>
            <a:lvl3pPr marL="890077" indent="0">
              <a:buNone/>
              <a:defRPr sz="1752">
                <a:solidFill>
                  <a:schemeClr val="tx1">
                    <a:tint val="75000"/>
                  </a:schemeClr>
                </a:solidFill>
              </a:defRPr>
            </a:lvl3pPr>
            <a:lvl4pPr marL="1335115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4pPr>
            <a:lvl5pPr marL="1780154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5pPr>
            <a:lvl6pPr marL="2225192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6pPr>
            <a:lvl7pPr marL="2670231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7pPr>
            <a:lvl8pPr marL="3115269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8pPr>
            <a:lvl9pPr marL="3560308" indent="0">
              <a:buNone/>
              <a:defRPr sz="15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68294" y="777705"/>
            <a:ext cx="0" cy="2769369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4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899" y="783463"/>
            <a:ext cx="9496605" cy="1031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0898" y="1957348"/>
            <a:ext cx="4597175" cy="3346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824" y="1963641"/>
            <a:ext cx="4592740" cy="3349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68294" y="777704"/>
            <a:ext cx="0" cy="103876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88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899" y="782757"/>
            <a:ext cx="9496605" cy="10281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898" y="1965789"/>
            <a:ext cx="4597175" cy="78059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41" b="0" cap="all" baseline="0">
                <a:solidFill>
                  <a:schemeClr val="accent1"/>
                </a:solidFill>
              </a:defRPr>
            </a:lvl1pPr>
            <a:lvl2pPr marL="445038" indent="0">
              <a:buNone/>
              <a:defRPr sz="1947" b="1"/>
            </a:lvl2pPr>
            <a:lvl3pPr marL="890077" indent="0">
              <a:buNone/>
              <a:defRPr sz="1752" b="1"/>
            </a:lvl3pPr>
            <a:lvl4pPr marL="1335115" indent="0">
              <a:buNone/>
              <a:defRPr sz="1557" b="1"/>
            </a:lvl4pPr>
            <a:lvl5pPr marL="1780154" indent="0">
              <a:buNone/>
              <a:defRPr sz="1557" b="1"/>
            </a:lvl5pPr>
            <a:lvl6pPr marL="2225192" indent="0">
              <a:buNone/>
              <a:defRPr sz="1557" b="1"/>
            </a:lvl6pPr>
            <a:lvl7pPr marL="2670231" indent="0">
              <a:buNone/>
              <a:defRPr sz="1557" b="1"/>
            </a:lvl7pPr>
            <a:lvl8pPr marL="3115269" indent="0">
              <a:buNone/>
              <a:defRPr sz="1557" b="1"/>
            </a:lvl8pPr>
            <a:lvl9pPr marL="3560308" indent="0">
              <a:buNone/>
              <a:defRPr sz="15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898" y="2749086"/>
            <a:ext cx="4597175" cy="2574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8822" y="1969151"/>
            <a:ext cx="4597175" cy="78088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41" b="0" cap="all" baseline="0">
                <a:solidFill>
                  <a:schemeClr val="accent1"/>
                </a:solidFill>
              </a:defRPr>
            </a:lvl1pPr>
            <a:lvl2pPr marL="445038" indent="0">
              <a:buNone/>
              <a:defRPr sz="1947" b="1"/>
            </a:lvl2pPr>
            <a:lvl3pPr marL="890077" indent="0">
              <a:buNone/>
              <a:defRPr sz="1752" b="1"/>
            </a:lvl3pPr>
            <a:lvl4pPr marL="1335115" indent="0">
              <a:buNone/>
              <a:defRPr sz="1557" b="1"/>
            </a:lvl4pPr>
            <a:lvl5pPr marL="1780154" indent="0">
              <a:buNone/>
              <a:defRPr sz="1557" b="1"/>
            </a:lvl5pPr>
            <a:lvl6pPr marL="2225192" indent="0">
              <a:buNone/>
              <a:defRPr sz="1557" b="1"/>
            </a:lvl6pPr>
            <a:lvl7pPr marL="2670231" indent="0">
              <a:buNone/>
              <a:defRPr sz="1557" b="1"/>
            </a:lvl7pPr>
            <a:lvl8pPr marL="3115269" indent="0">
              <a:buNone/>
              <a:defRPr sz="1557" b="1"/>
            </a:lvl8pPr>
            <a:lvl9pPr marL="3560308" indent="0">
              <a:buNone/>
              <a:defRPr sz="15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8823" y="2746383"/>
            <a:ext cx="4597175" cy="256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68294" y="777704"/>
            <a:ext cx="0" cy="103876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0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68294" y="777704"/>
            <a:ext cx="0" cy="103876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3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846" y="777705"/>
            <a:ext cx="3175253" cy="2187298"/>
          </a:xfrm>
        </p:spPr>
        <p:txBody>
          <a:bodyPr anchor="b">
            <a:normAutofit/>
          </a:bodyPr>
          <a:lstStyle>
            <a:lvl1pPr algn="l">
              <a:defRPr sz="23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236" y="777705"/>
            <a:ext cx="5997596" cy="4534807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899" y="3120160"/>
            <a:ext cx="3177110" cy="2188334"/>
          </a:xfrm>
        </p:spPr>
        <p:txBody>
          <a:bodyPr/>
          <a:lstStyle>
            <a:lvl1pPr marL="0" indent="0" algn="l">
              <a:buNone/>
              <a:defRPr sz="1557"/>
            </a:lvl1pPr>
            <a:lvl2pPr marL="445038" indent="0">
              <a:buNone/>
              <a:defRPr sz="1363"/>
            </a:lvl2pPr>
            <a:lvl3pPr marL="890077" indent="0">
              <a:buNone/>
              <a:defRPr sz="1168"/>
            </a:lvl3pPr>
            <a:lvl4pPr marL="1335115" indent="0">
              <a:buNone/>
              <a:defRPr sz="973"/>
            </a:lvl4pPr>
            <a:lvl5pPr marL="1780154" indent="0">
              <a:buNone/>
              <a:defRPr sz="973"/>
            </a:lvl5pPr>
            <a:lvl6pPr marL="2225192" indent="0">
              <a:buNone/>
              <a:defRPr sz="973"/>
            </a:lvl6pPr>
            <a:lvl7pPr marL="2670231" indent="0">
              <a:buNone/>
              <a:defRPr sz="973"/>
            </a:lvl7pPr>
            <a:lvl8pPr marL="3115269" indent="0">
              <a:buNone/>
              <a:defRPr sz="973"/>
            </a:lvl8pPr>
            <a:lvl9pPr marL="3560308" indent="0">
              <a:buNone/>
              <a:defRPr sz="9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68294" y="777705"/>
            <a:ext cx="0" cy="218729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58889" y="469335"/>
            <a:ext cx="4064453" cy="5012030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895" y="1099445"/>
            <a:ext cx="5434362" cy="1781853"/>
          </a:xfrm>
        </p:spPr>
        <p:txBody>
          <a:bodyPr anchor="b">
            <a:normAutofit/>
          </a:bodyPr>
          <a:lstStyle>
            <a:lvl1pPr>
              <a:defRPr sz="31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04290" y="1092660"/>
            <a:ext cx="2784266" cy="3763404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115"/>
            </a:lvl1pPr>
            <a:lvl2pPr marL="445038" indent="0">
              <a:buNone/>
              <a:defRPr sz="2726"/>
            </a:lvl2pPr>
            <a:lvl3pPr marL="890077" indent="0">
              <a:buNone/>
              <a:defRPr sz="2336"/>
            </a:lvl3pPr>
            <a:lvl4pPr marL="1335115" indent="0">
              <a:buNone/>
              <a:defRPr sz="1947"/>
            </a:lvl4pPr>
            <a:lvl5pPr marL="1780154" indent="0">
              <a:buNone/>
              <a:defRPr sz="1947"/>
            </a:lvl5pPr>
            <a:lvl6pPr marL="2225192" indent="0">
              <a:buNone/>
              <a:defRPr sz="1947"/>
            </a:lvl6pPr>
            <a:lvl7pPr marL="2670231" indent="0">
              <a:buNone/>
              <a:defRPr sz="1947"/>
            </a:lvl7pPr>
            <a:lvl8pPr marL="3115269" indent="0">
              <a:buNone/>
              <a:defRPr sz="1947"/>
            </a:lvl8pPr>
            <a:lvl9pPr marL="3560308" indent="0">
              <a:buNone/>
              <a:defRPr sz="19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899" y="3062245"/>
            <a:ext cx="5426579" cy="1950402"/>
          </a:xfrm>
        </p:spPr>
        <p:txBody>
          <a:bodyPr>
            <a:normAutofit/>
          </a:bodyPr>
          <a:lstStyle>
            <a:lvl1pPr marL="0" indent="0" algn="l">
              <a:buNone/>
              <a:defRPr sz="1752"/>
            </a:lvl1pPr>
            <a:lvl2pPr marL="445038" indent="0">
              <a:buNone/>
              <a:defRPr sz="1363"/>
            </a:lvl2pPr>
            <a:lvl3pPr marL="890077" indent="0">
              <a:buNone/>
              <a:defRPr sz="1168"/>
            </a:lvl3pPr>
            <a:lvl4pPr marL="1335115" indent="0">
              <a:buNone/>
              <a:defRPr sz="973"/>
            </a:lvl4pPr>
            <a:lvl5pPr marL="1780154" indent="0">
              <a:buNone/>
              <a:defRPr sz="973"/>
            </a:lvl5pPr>
            <a:lvl6pPr marL="2225192" indent="0">
              <a:buNone/>
              <a:defRPr sz="973"/>
            </a:lvl6pPr>
            <a:lvl7pPr marL="2670231" indent="0">
              <a:buNone/>
              <a:defRPr sz="973"/>
            </a:lvl7pPr>
            <a:lvl8pPr marL="3115269" indent="0">
              <a:buNone/>
              <a:defRPr sz="973"/>
            </a:lvl8pPr>
            <a:lvl9pPr marL="3560308" indent="0">
              <a:buNone/>
              <a:defRPr sz="9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0898" y="5324247"/>
            <a:ext cx="5426580" cy="311601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08-Nov-21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1113" y="310158"/>
            <a:ext cx="5439984" cy="3123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68294" y="777704"/>
            <a:ext cx="0" cy="210359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962073"/>
            <a:ext cx="12161838" cy="400918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5972292"/>
            <a:ext cx="12161838" cy="7231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899" y="783103"/>
            <a:ext cx="9496606" cy="1021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899" y="1962073"/>
            <a:ext cx="9496606" cy="3358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5450" y="321576"/>
            <a:ext cx="3492055" cy="300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899" y="320541"/>
            <a:ext cx="5841232" cy="300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8873" y="777704"/>
            <a:ext cx="809013" cy="49017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726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978211"/>
            <a:ext cx="12161838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06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xStyles>
    <p:titleStyle>
      <a:lvl1pPr algn="l" defTabSz="890077" rtl="0" eaLnBrk="1" latinLnBrk="0" hangingPunct="1">
        <a:lnSpc>
          <a:spcPct val="90000"/>
        </a:lnSpc>
        <a:spcBef>
          <a:spcPct val="0"/>
        </a:spcBef>
        <a:buNone/>
        <a:defRPr sz="3115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2519" indent="-222519" algn="l" defTabSz="890077" rtl="0" eaLnBrk="1" latinLnBrk="0" hangingPunct="1">
        <a:lnSpc>
          <a:spcPct val="120000"/>
        </a:lnSpc>
        <a:spcBef>
          <a:spcPts val="97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47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67558" indent="-222519" algn="l" defTabSz="890077" rtl="0" eaLnBrk="1" latinLnBrk="0" hangingPunct="1">
        <a:lnSpc>
          <a:spcPct val="120000"/>
        </a:lnSpc>
        <a:spcBef>
          <a:spcPts val="48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52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12596" indent="-222519" algn="l" defTabSz="890077" rtl="0" eaLnBrk="1" latinLnBrk="0" hangingPunct="1">
        <a:lnSpc>
          <a:spcPct val="120000"/>
        </a:lnSpc>
        <a:spcBef>
          <a:spcPts val="48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57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57635" indent="-222519" algn="l" defTabSz="890077" rtl="0" eaLnBrk="1" latinLnBrk="0" hangingPunct="1">
        <a:lnSpc>
          <a:spcPct val="120000"/>
        </a:lnSpc>
        <a:spcBef>
          <a:spcPts val="48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6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2673" indent="-222519" algn="l" defTabSz="890077" rtl="0" eaLnBrk="1" latinLnBrk="0" hangingPunct="1">
        <a:lnSpc>
          <a:spcPct val="120000"/>
        </a:lnSpc>
        <a:spcBef>
          <a:spcPts val="48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68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447712" indent="-222519" algn="l" defTabSz="890077" rtl="0" eaLnBrk="1" latinLnBrk="0" hangingPunct="1">
        <a:lnSpc>
          <a:spcPct val="120000"/>
        </a:lnSpc>
        <a:spcBef>
          <a:spcPts val="48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68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892750" indent="-222519" algn="l" defTabSz="890077" rtl="0" eaLnBrk="1" latinLnBrk="0" hangingPunct="1">
        <a:lnSpc>
          <a:spcPct val="120000"/>
        </a:lnSpc>
        <a:spcBef>
          <a:spcPts val="48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68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337789" indent="-222519" algn="l" defTabSz="890077" rtl="0" eaLnBrk="1" latinLnBrk="0" hangingPunct="1">
        <a:lnSpc>
          <a:spcPct val="120000"/>
        </a:lnSpc>
        <a:spcBef>
          <a:spcPts val="48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68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782827" indent="-222519" algn="l" defTabSz="890077" rtl="0" eaLnBrk="1" latinLnBrk="0" hangingPunct="1">
        <a:lnSpc>
          <a:spcPct val="120000"/>
        </a:lnSpc>
        <a:spcBef>
          <a:spcPts val="48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68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1pPr>
      <a:lvl2pPr marL="445038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2pPr>
      <a:lvl3pPr marL="890077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3pPr>
      <a:lvl4pPr marL="1335115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4pPr>
      <a:lvl5pPr marL="1780154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5pPr>
      <a:lvl6pPr marL="2225192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6pPr>
      <a:lvl7pPr marL="2670231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7pPr>
      <a:lvl8pPr marL="3115269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8pPr>
      <a:lvl9pPr marL="3560308" algn="l" defTabSz="890077" rtl="0" eaLnBrk="1" latinLnBrk="0" hangingPunct="1">
        <a:defRPr sz="17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mp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 contras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365919"/>
            <a:ext cx="9829800" cy="548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9319" y="554573"/>
            <a:ext cx="99822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3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Terminator 10"/>
          <p:cNvSpPr/>
          <p:nvPr/>
        </p:nvSpPr>
        <p:spPr>
          <a:xfrm>
            <a:off x="2423319" y="296686"/>
            <a:ext cx="7924800" cy="1212233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মুক্তিযোদ্ধাদের আরো কিছু উপাধি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39BA9DB-6DD0-4DB5-96D1-C76138455962}"/>
              </a:ext>
            </a:extLst>
          </p:cNvPr>
          <p:cNvSpPr/>
          <p:nvPr/>
        </p:nvSpPr>
        <p:spPr>
          <a:xfrm>
            <a:off x="3529083" y="2118519"/>
            <a:ext cx="5488711" cy="3867675"/>
          </a:xfrm>
          <a:prstGeom prst="diamond">
            <a:avLst/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BB6CC48-5AAB-4295-BFCB-C027D7768301}"/>
              </a:ext>
            </a:extLst>
          </p:cNvPr>
          <p:cNvSpPr/>
          <p:nvPr/>
        </p:nvSpPr>
        <p:spPr>
          <a:xfrm>
            <a:off x="4033480" y="2703502"/>
            <a:ext cx="4679510" cy="1212233"/>
          </a:xfrm>
          <a:custGeom>
            <a:avLst/>
            <a:gdLst>
              <a:gd name="connsiteX0" fmla="*/ 0 w 4276644"/>
              <a:gd name="connsiteY0" fmla="*/ 227118 h 1362678"/>
              <a:gd name="connsiteX1" fmla="*/ 227118 w 4276644"/>
              <a:gd name="connsiteY1" fmla="*/ 0 h 1362678"/>
              <a:gd name="connsiteX2" fmla="*/ 4049526 w 4276644"/>
              <a:gd name="connsiteY2" fmla="*/ 0 h 1362678"/>
              <a:gd name="connsiteX3" fmla="*/ 4276644 w 4276644"/>
              <a:gd name="connsiteY3" fmla="*/ 227118 h 1362678"/>
              <a:gd name="connsiteX4" fmla="*/ 4276644 w 4276644"/>
              <a:gd name="connsiteY4" fmla="*/ 1135560 h 1362678"/>
              <a:gd name="connsiteX5" fmla="*/ 4049526 w 4276644"/>
              <a:gd name="connsiteY5" fmla="*/ 1362678 h 1362678"/>
              <a:gd name="connsiteX6" fmla="*/ 227118 w 4276644"/>
              <a:gd name="connsiteY6" fmla="*/ 1362678 h 1362678"/>
              <a:gd name="connsiteX7" fmla="*/ 0 w 4276644"/>
              <a:gd name="connsiteY7" fmla="*/ 1135560 h 1362678"/>
              <a:gd name="connsiteX8" fmla="*/ 0 w 4276644"/>
              <a:gd name="connsiteY8" fmla="*/ 227118 h 136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6644" h="1362678">
                <a:moveTo>
                  <a:pt x="0" y="227118"/>
                </a:moveTo>
                <a:cubicBezTo>
                  <a:pt x="0" y="101684"/>
                  <a:pt x="101684" y="0"/>
                  <a:pt x="227118" y="0"/>
                </a:cubicBezTo>
                <a:lnTo>
                  <a:pt x="4049526" y="0"/>
                </a:lnTo>
                <a:cubicBezTo>
                  <a:pt x="4174960" y="0"/>
                  <a:pt x="4276644" y="101684"/>
                  <a:pt x="4276644" y="227118"/>
                </a:cubicBezTo>
                <a:lnTo>
                  <a:pt x="4276644" y="1135560"/>
                </a:lnTo>
                <a:cubicBezTo>
                  <a:pt x="4276644" y="1260994"/>
                  <a:pt x="4174960" y="1362678"/>
                  <a:pt x="4049526" y="1362678"/>
                </a:cubicBezTo>
                <a:lnTo>
                  <a:pt x="227118" y="1362678"/>
                </a:lnTo>
                <a:cubicBezTo>
                  <a:pt x="101684" y="1362678"/>
                  <a:pt x="0" y="1260994"/>
                  <a:pt x="0" y="1135560"/>
                </a:cubicBezTo>
                <a:lnTo>
                  <a:pt x="0" y="227118"/>
                </a:lnTo>
                <a:close/>
              </a:path>
            </a:pathLst>
          </a:custGeom>
          <a:blipFill rotWithShape="0"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17980" tIns="317980" rIns="317980" bIns="317980" numCol="1" spcCol="1270" anchor="ctr" anchorCtr="0">
            <a:noAutofit/>
          </a:bodyPr>
          <a:lstStyle/>
          <a:p>
            <a:pPr marL="857250" lvl="0" indent="-857250" algn="ctr" defTabSz="2933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bn-BD" sz="6600" b="1" kern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বীর উত্তম </a:t>
            </a:r>
            <a:endParaRPr lang="en-US" sz="66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8AFE7A4-AF73-4518-8C14-AF0013F199EC}"/>
              </a:ext>
            </a:extLst>
          </p:cNvPr>
          <p:cNvSpPr/>
          <p:nvPr/>
        </p:nvSpPr>
        <p:spPr>
          <a:xfrm>
            <a:off x="6530008" y="4335286"/>
            <a:ext cx="4503911" cy="1212233"/>
          </a:xfrm>
          <a:custGeom>
            <a:avLst/>
            <a:gdLst>
              <a:gd name="connsiteX0" fmla="*/ 0 w 4116163"/>
              <a:gd name="connsiteY0" fmla="*/ 227118 h 1362678"/>
              <a:gd name="connsiteX1" fmla="*/ 227118 w 4116163"/>
              <a:gd name="connsiteY1" fmla="*/ 0 h 1362678"/>
              <a:gd name="connsiteX2" fmla="*/ 3889045 w 4116163"/>
              <a:gd name="connsiteY2" fmla="*/ 0 h 1362678"/>
              <a:gd name="connsiteX3" fmla="*/ 4116163 w 4116163"/>
              <a:gd name="connsiteY3" fmla="*/ 227118 h 1362678"/>
              <a:gd name="connsiteX4" fmla="*/ 4116163 w 4116163"/>
              <a:gd name="connsiteY4" fmla="*/ 1135560 h 1362678"/>
              <a:gd name="connsiteX5" fmla="*/ 3889045 w 4116163"/>
              <a:gd name="connsiteY5" fmla="*/ 1362678 h 1362678"/>
              <a:gd name="connsiteX6" fmla="*/ 227118 w 4116163"/>
              <a:gd name="connsiteY6" fmla="*/ 1362678 h 1362678"/>
              <a:gd name="connsiteX7" fmla="*/ 0 w 4116163"/>
              <a:gd name="connsiteY7" fmla="*/ 1135560 h 1362678"/>
              <a:gd name="connsiteX8" fmla="*/ 0 w 4116163"/>
              <a:gd name="connsiteY8" fmla="*/ 227118 h 136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6163" h="1362678">
                <a:moveTo>
                  <a:pt x="0" y="227118"/>
                </a:moveTo>
                <a:cubicBezTo>
                  <a:pt x="0" y="101684"/>
                  <a:pt x="101684" y="0"/>
                  <a:pt x="227118" y="0"/>
                </a:cubicBezTo>
                <a:lnTo>
                  <a:pt x="3889045" y="0"/>
                </a:lnTo>
                <a:cubicBezTo>
                  <a:pt x="4014479" y="0"/>
                  <a:pt x="4116163" y="101684"/>
                  <a:pt x="4116163" y="227118"/>
                </a:cubicBezTo>
                <a:lnTo>
                  <a:pt x="4116163" y="1135560"/>
                </a:lnTo>
                <a:cubicBezTo>
                  <a:pt x="4116163" y="1260994"/>
                  <a:pt x="4014479" y="1362678"/>
                  <a:pt x="3889045" y="1362678"/>
                </a:cubicBezTo>
                <a:lnTo>
                  <a:pt x="227118" y="1362678"/>
                </a:lnTo>
                <a:cubicBezTo>
                  <a:pt x="101684" y="1362678"/>
                  <a:pt x="0" y="1260994"/>
                  <a:pt x="0" y="1135560"/>
                </a:cubicBezTo>
                <a:lnTo>
                  <a:pt x="0" y="227118"/>
                </a:lnTo>
                <a:close/>
              </a:path>
            </a:pathLst>
          </a:custGeom>
          <a:blipFill rotWithShape="0"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17980" tIns="317980" rIns="317980" bIns="317980" numCol="1" spcCol="1270" anchor="ctr" anchorCtr="0">
            <a:noAutofit/>
          </a:bodyPr>
          <a:lstStyle/>
          <a:p>
            <a:pPr marL="857250" lvl="0" indent="-857250" algn="ctr" defTabSz="2933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bn-BD" sz="6600" b="1" kern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বীর প্রতীক </a:t>
            </a:r>
            <a:endParaRPr lang="en-US" sz="66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146DBDF-5C4A-455F-97D8-3399DD306463}"/>
              </a:ext>
            </a:extLst>
          </p:cNvPr>
          <p:cNvSpPr/>
          <p:nvPr/>
        </p:nvSpPr>
        <p:spPr>
          <a:xfrm>
            <a:off x="1634692" y="4335291"/>
            <a:ext cx="4679510" cy="1212233"/>
          </a:xfrm>
          <a:custGeom>
            <a:avLst/>
            <a:gdLst>
              <a:gd name="connsiteX0" fmla="*/ 0 w 4276644"/>
              <a:gd name="connsiteY0" fmla="*/ 227118 h 1362678"/>
              <a:gd name="connsiteX1" fmla="*/ 227118 w 4276644"/>
              <a:gd name="connsiteY1" fmla="*/ 0 h 1362678"/>
              <a:gd name="connsiteX2" fmla="*/ 4049526 w 4276644"/>
              <a:gd name="connsiteY2" fmla="*/ 0 h 1362678"/>
              <a:gd name="connsiteX3" fmla="*/ 4276644 w 4276644"/>
              <a:gd name="connsiteY3" fmla="*/ 227118 h 1362678"/>
              <a:gd name="connsiteX4" fmla="*/ 4276644 w 4276644"/>
              <a:gd name="connsiteY4" fmla="*/ 1135560 h 1362678"/>
              <a:gd name="connsiteX5" fmla="*/ 4049526 w 4276644"/>
              <a:gd name="connsiteY5" fmla="*/ 1362678 h 1362678"/>
              <a:gd name="connsiteX6" fmla="*/ 227118 w 4276644"/>
              <a:gd name="connsiteY6" fmla="*/ 1362678 h 1362678"/>
              <a:gd name="connsiteX7" fmla="*/ 0 w 4276644"/>
              <a:gd name="connsiteY7" fmla="*/ 1135560 h 1362678"/>
              <a:gd name="connsiteX8" fmla="*/ 0 w 4276644"/>
              <a:gd name="connsiteY8" fmla="*/ 227118 h 136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6644" h="1362678">
                <a:moveTo>
                  <a:pt x="0" y="227118"/>
                </a:moveTo>
                <a:cubicBezTo>
                  <a:pt x="0" y="101684"/>
                  <a:pt x="101684" y="0"/>
                  <a:pt x="227118" y="0"/>
                </a:cubicBezTo>
                <a:lnTo>
                  <a:pt x="4049526" y="0"/>
                </a:lnTo>
                <a:cubicBezTo>
                  <a:pt x="4174960" y="0"/>
                  <a:pt x="4276644" y="101684"/>
                  <a:pt x="4276644" y="227118"/>
                </a:cubicBezTo>
                <a:lnTo>
                  <a:pt x="4276644" y="1135560"/>
                </a:lnTo>
                <a:cubicBezTo>
                  <a:pt x="4276644" y="1260994"/>
                  <a:pt x="4174960" y="1362678"/>
                  <a:pt x="4049526" y="1362678"/>
                </a:cubicBezTo>
                <a:lnTo>
                  <a:pt x="227118" y="1362678"/>
                </a:lnTo>
                <a:cubicBezTo>
                  <a:pt x="101684" y="1362678"/>
                  <a:pt x="0" y="1260994"/>
                  <a:pt x="0" y="1135560"/>
                </a:cubicBezTo>
                <a:lnTo>
                  <a:pt x="0" y="227118"/>
                </a:lnTo>
                <a:close/>
              </a:path>
            </a:pathLst>
          </a:custGeom>
          <a:blipFill rotWithShape="0"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95120" tIns="295120" rIns="295120" bIns="295120" numCol="1" spcCol="1270" anchor="ctr" anchorCtr="0">
            <a:noAutofit/>
          </a:bodyPr>
          <a:lstStyle/>
          <a:p>
            <a:pPr marL="857250" lvl="0" indent="-85725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bn-BD" sz="6000" b="1" kern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বীর বিক্রম </a:t>
            </a:r>
            <a:endParaRPr lang="en-US" sz="60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A7554B-5EDA-4D62-AD18-5712EE054F08}"/>
              </a:ext>
            </a:extLst>
          </p:cNvPr>
          <p:cNvSpPr/>
          <p:nvPr/>
        </p:nvSpPr>
        <p:spPr>
          <a:xfrm>
            <a:off x="6336855" y="4677444"/>
            <a:ext cx="1648833" cy="1648833"/>
          </a:xfrm>
          <a:prstGeom prst="round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61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4D2798F-EE99-4C24-A9F8-302992913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608041"/>
              </p:ext>
            </p:extLst>
          </p:nvPr>
        </p:nvGraphicFramePr>
        <p:xfrm>
          <a:off x="381000" y="1127919"/>
          <a:ext cx="7528719" cy="535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lowchart: Alternate Process 2"/>
          <p:cNvSpPr/>
          <p:nvPr/>
        </p:nvSpPr>
        <p:spPr>
          <a:xfrm>
            <a:off x="2956719" y="138399"/>
            <a:ext cx="6249944" cy="890058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খেতাবপ্রাপ্ত মুক্তিযোদ্ধার সংখ্যা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9128919" y="1183895"/>
            <a:ext cx="2667000" cy="96423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বীরশ্রেষ্ঠ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9128919" y="2588761"/>
            <a:ext cx="2667000" cy="96423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বীরউত্তম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9161903" y="3931836"/>
            <a:ext cx="2667000" cy="96423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বীরবিক্রম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9128919" y="5192007"/>
            <a:ext cx="2699984" cy="96423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বীরপ্রতীক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94919" y="1224795"/>
            <a:ext cx="733148" cy="9233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406942" y="1686460"/>
            <a:ext cx="1004668" cy="9233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৬৯</a:t>
            </a:r>
            <a:r>
              <a:rPr lang="bn-BD" sz="5400" u="sng" dirty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u="sng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179110" y="2876054"/>
            <a:ext cx="1176838" cy="9233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১৭৫ </a:t>
            </a:r>
            <a:r>
              <a:rPr lang="bn-BD" sz="5400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u="sng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29940" y="2914796"/>
            <a:ext cx="1295400" cy="9233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৪২৬</a:t>
            </a:r>
            <a:r>
              <a:rPr lang="bn-BD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  <p:bldP spid="39" grpId="0" animBg="1"/>
      <p:bldP spid="40" grpId="0" animBg="1"/>
      <p:bldP spid="41" grpId="0" animBg="1"/>
      <p:bldP spid="42" grpId="0" animBg="1"/>
      <p:bldP spid="90" grpId="0" animBg="1"/>
      <p:bldP spid="91" grpId="0"/>
      <p:bldP spid="92" grpId="0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392976" y="360588"/>
            <a:ext cx="5334000" cy="974501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70724" y="1763863"/>
            <a:ext cx="7522857" cy="1277171"/>
          </a:xfrm>
          <a:prstGeom prst="wedgeRoundRectCallout">
            <a:avLst>
              <a:gd name="adj1" fmla="val 59203"/>
              <a:gd name="adj2" fmla="val 49634"/>
              <a:gd name="adj3" fmla="val 16667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বাংলাদেশ ও বিশ্বপরিচয় বইয়ের ১২ নং পৃঠা বের করে মনযোগ দিয়ে আমার পাঠ শোন।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85524" y="4359867"/>
            <a:ext cx="6324601" cy="127717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এবার তোমরা নীরবে পাঠ করো।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6000" contras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6934" y="3560234"/>
            <a:ext cx="3886200" cy="241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839A69-962A-4D11-BFF6-37379A855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87" y="1335089"/>
            <a:ext cx="2265594" cy="29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08635" y="296686"/>
            <a:ext cx="4735045" cy="1080118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991" y="313486"/>
            <a:ext cx="2828928" cy="189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3" y="370859"/>
            <a:ext cx="2791341" cy="187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Alternate Process 5"/>
          <p:cNvSpPr/>
          <p:nvPr/>
        </p:nvSpPr>
        <p:spPr>
          <a:xfrm>
            <a:off x="3871119" y="1547807"/>
            <a:ext cx="4419600" cy="694786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 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2042319" y="2499519"/>
            <a:ext cx="8339136" cy="75797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মুক্তিযোদ্ধাদের সর্বোচ্চ রাষ্ট্রীয় উপা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ধি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2042318" y="4328319"/>
            <a:ext cx="8339137" cy="741715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কতজনকে বীর উত্তম উপা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ধি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দেওয়া হয়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2042319" y="3337744"/>
            <a:ext cx="8339136" cy="746385"/>
          </a:xfrm>
          <a:prstGeom prst="flowChartAlternateProcess">
            <a:avLst/>
          </a:prstGeom>
          <a:solidFill>
            <a:srgbClr val="BFFDBF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 মুক্তিযোদ্ধাদের সর্বোচ্চ রাষ্ট্রীয় উপা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ধি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বীরশ্রেষ্ঠ।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042318" y="5166519"/>
            <a:ext cx="8339136" cy="705407"/>
          </a:xfrm>
          <a:prstGeom prst="flowChartAlternateProcess">
            <a:avLst/>
          </a:prstGeom>
          <a:solidFill>
            <a:srgbClr val="BFFDBF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 ৬৯ জনকে বীর উত্তম উপা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ধি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দেওয়া হয়।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38923" y="33823"/>
            <a:ext cx="5083991" cy="98466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408" y="1280319"/>
            <a:ext cx="5905019" cy="3461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lowchart: Alternate Process 5"/>
          <p:cNvSpPr/>
          <p:nvPr/>
        </p:nvSpPr>
        <p:spPr>
          <a:xfrm>
            <a:off x="2186060" y="5242719"/>
            <a:ext cx="7789718" cy="1280319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বীরশ্রেষ্ঠদের নামগুলো লিখ।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3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943574" y="137319"/>
            <a:ext cx="4198489" cy="1183778"/>
          </a:xfrm>
          <a:prstGeom prst="wedgeRectCallou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9" y="1585119"/>
            <a:ext cx="6095999" cy="2778923"/>
          </a:xfrm>
          <a:prstGeom prst="snip2DiagRect">
            <a:avLst>
              <a:gd name="adj1" fmla="val 0"/>
              <a:gd name="adj2" fmla="val 1029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lowchart: Alternate Process 2"/>
          <p:cNvSpPr/>
          <p:nvPr/>
        </p:nvSpPr>
        <p:spPr>
          <a:xfrm>
            <a:off x="2156618" y="4480719"/>
            <a:ext cx="7848600" cy="1631774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স্বাধীনতায়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336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099719" y="140394"/>
            <a:ext cx="3962400" cy="990599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01873" y="1547808"/>
            <a:ext cx="6869851" cy="68654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ক্তিযোদ্ধাদের রাষ্ট্রীয় উপা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ধি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কয়টি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801873" y="2367574"/>
            <a:ext cx="1459646" cy="515813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৩টি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630672" y="2344175"/>
            <a:ext cx="1459647" cy="567394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৪টি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383272" y="2344175"/>
            <a:ext cx="1459647" cy="567394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৫টি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212077" y="2363621"/>
            <a:ext cx="1459647" cy="567394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৬টি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801873" y="3106843"/>
            <a:ext cx="6869851" cy="68654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কতজনকে বীর উত্তম উপা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ধি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দেয়া হয়েছিল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1801873" y="3914754"/>
            <a:ext cx="1828800" cy="515813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৪৯ জন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718719" y="3891356"/>
            <a:ext cx="1926675" cy="53921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৫৯ জন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776119" y="3891356"/>
            <a:ext cx="1801316" cy="53921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৬৯ জন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7681119" y="3891356"/>
            <a:ext cx="1801316" cy="53921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৭৯ জন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811700" y="4690299"/>
            <a:ext cx="6860024" cy="68654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 উত্তম কতজন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801873" y="5536923"/>
            <a:ext cx="1828799" cy="515813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৭৫ জন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718719" y="5513525"/>
            <a:ext cx="1989633" cy="567394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১৭৫ জন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5776119" y="5513525"/>
            <a:ext cx="1905648" cy="567394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২৭৫ জন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7757319" y="5513525"/>
            <a:ext cx="2029916" cy="567394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৩৭৫ জন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44B92A-5E46-49A7-8D24-F99544C5B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19" y="2330376"/>
            <a:ext cx="585435" cy="64018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389DEF5-C964-4EF4-822C-972FC001B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84" y="5516936"/>
            <a:ext cx="585435" cy="64018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3BE1AF2-233B-4096-974B-5E87E26E0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3871119"/>
            <a:ext cx="585435" cy="64018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989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000"/>
                            </p:stCondLst>
                            <p:childTnLst>
                              <p:par>
                                <p:cTn id="2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00"/>
                            </p:stCondLst>
                            <p:childTnLst>
                              <p:par>
                                <p:cTn id="2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29180FE-7012-4B35-A616-9FD0E2592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204903"/>
              </p:ext>
            </p:extLst>
          </p:nvPr>
        </p:nvGraphicFramePr>
        <p:xfrm>
          <a:off x="442119" y="1051719"/>
          <a:ext cx="11277600" cy="429768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5211029">
                  <a:extLst>
                    <a:ext uri="{9D8B030D-6E8A-4147-A177-3AD203B41FA5}">
                      <a16:colId xmlns:a16="http://schemas.microsoft.com/office/drawing/2014/main" val="2820139571"/>
                    </a:ext>
                  </a:extLst>
                </a:gridCol>
                <a:gridCol w="6066571">
                  <a:extLst>
                    <a:ext uri="{9D8B030D-6E8A-4147-A177-3AD203B41FA5}">
                      <a16:colId xmlns:a16="http://schemas.microsoft.com/office/drawing/2014/main" val="3873002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মুক্তিবাহিনী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লেফটেন্যান্ট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জেনারেল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জগজি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সিং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অরোরা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835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পাকিস্তানের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এদেশীয়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সহযোগী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জেনারেল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মুহাম্মদ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আতাউল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গনি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ওসমানী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07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মুক্তিযুদ্ধে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সাহসিকতা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ত্যাগের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দেওয়া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সর্ব্বোচ্চ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পুরস্কার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রাজাকার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14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যৌথবাহিনী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বিক্রম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47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বীরশ্রেষ্ঠ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245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DE61C1-4BAE-4208-952E-3159A382583A}"/>
              </a:ext>
            </a:extLst>
          </p:cNvPr>
          <p:cNvSpPr txBox="1"/>
          <p:nvPr/>
        </p:nvSpPr>
        <p:spPr>
          <a:xfrm>
            <a:off x="0" y="0"/>
            <a:ext cx="12161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বামপাশের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ডানপাশের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বাক্যাংশগুলো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D9B08C-C173-4981-A971-DDC5B37920FA}"/>
              </a:ext>
            </a:extLst>
          </p:cNvPr>
          <p:cNvCxnSpPr>
            <a:cxnSpLocks/>
          </p:cNvCxnSpPr>
          <p:nvPr/>
        </p:nvCxnSpPr>
        <p:spPr>
          <a:xfrm>
            <a:off x="3566319" y="1373246"/>
            <a:ext cx="2133600" cy="112627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B7BD6C-C6ED-4AFC-BD13-A8C16EABCC35}"/>
              </a:ext>
            </a:extLst>
          </p:cNvPr>
          <p:cNvCxnSpPr>
            <a:cxnSpLocks/>
          </p:cNvCxnSpPr>
          <p:nvPr/>
        </p:nvCxnSpPr>
        <p:spPr>
          <a:xfrm>
            <a:off x="5090319" y="2581445"/>
            <a:ext cx="609600" cy="52767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E18474-B813-4C7D-B7D0-6F7BE083A119}"/>
              </a:ext>
            </a:extLst>
          </p:cNvPr>
          <p:cNvCxnSpPr>
            <a:cxnSpLocks/>
          </p:cNvCxnSpPr>
          <p:nvPr/>
        </p:nvCxnSpPr>
        <p:spPr>
          <a:xfrm>
            <a:off x="4404519" y="3718721"/>
            <a:ext cx="1295400" cy="132204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774652-B5EE-4DD4-9469-EFFD2D7ADD25}"/>
              </a:ext>
            </a:extLst>
          </p:cNvPr>
          <p:cNvCxnSpPr>
            <a:cxnSpLocks/>
          </p:cNvCxnSpPr>
          <p:nvPr/>
        </p:nvCxnSpPr>
        <p:spPr>
          <a:xfrm flipV="1">
            <a:off x="3337719" y="1634673"/>
            <a:ext cx="2362200" cy="2745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962592" y="329330"/>
            <a:ext cx="4236654" cy="955633"/>
          </a:xfrm>
          <a:prstGeom prst="flowChartAlternateProcess">
            <a:avLst/>
          </a:prstGeom>
          <a:solidFill>
            <a:srgbClr val="F8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08" y="1870663"/>
            <a:ext cx="4461011" cy="253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870663"/>
            <a:ext cx="4444247" cy="253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Alternate Process 5"/>
          <p:cNvSpPr/>
          <p:nvPr/>
        </p:nvSpPr>
        <p:spPr>
          <a:xfrm>
            <a:off x="2347119" y="4990219"/>
            <a:ext cx="7467600" cy="1281146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চেতনায় দেশের প্রতি তোমার যে দায়ি</a:t>
            </a:r>
            <a:r>
              <a:rPr lang="en-US" sz="4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Z¡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রয়েছে তা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4763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148343"/>
            <a:ext cx="11887200" cy="6378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C551C-516A-494B-8E4A-5D0B32CDF0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t="11924" r="-1059" b="24831"/>
          <a:stretch/>
        </p:blipFill>
        <p:spPr>
          <a:xfrm>
            <a:off x="3747294" y="670719"/>
            <a:ext cx="466725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Alternate Process 5"/>
          <p:cNvSpPr/>
          <p:nvPr/>
        </p:nvSpPr>
        <p:spPr>
          <a:xfrm>
            <a:off x="4099719" y="899319"/>
            <a:ext cx="4126115" cy="137654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</a:p>
        </p:txBody>
      </p:sp>
    </p:spTree>
    <p:extLst>
      <p:ext uri="{BB962C8B-B14F-4D97-AF65-F5344CB8AC3E}">
        <p14:creationId xmlns:p14="http://schemas.microsoft.com/office/powerpoint/2010/main" val="19854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3"/>
          <p:cNvSpPr/>
          <p:nvPr/>
        </p:nvSpPr>
        <p:spPr>
          <a:xfrm>
            <a:off x="3794919" y="137501"/>
            <a:ext cx="4550337" cy="1450720"/>
          </a:xfrm>
          <a:prstGeom prst="flowChartOffpageConnector">
            <a:avLst/>
          </a:prstGeom>
          <a:solidFill>
            <a:srgbClr val="BFFD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 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032919" y="2007172"/>
            <a:ext cx="6934199" cy="3006947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মুর্শেদ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রাকা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বিদ্যাল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য় </a:t>
            </a: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8" y="862861"/>
            <a:ext cx="3185319" cy="4753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6A27CA-4D8A-48DB-A4A1-10F7D05D3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1421198"/>
            <a:ext cx="2631752" cy="3440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49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3"/>
          <p:cNvSpPr/>
          <p:nvPr/>
        </p:nvSpPr>
        <p:spPr>
          <a:xfrm>
            <a:off x="3462850" y="2573"/>
            <a:ext cx="5236137" cy="1450720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 </a:t>
            </a:r>
            <a:endParaRPr lang="en-US" sz="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975519"/>
            <a:ext cx="3177724" cy="4753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6D79A1-54AD-437F-AD1F-57EBB1452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35" y="1889919"/>
            <a:ext cx="2362200" cy="3088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08397A-ADB9-4A6A-A896-2A1E10E59889}"/>
              </a:ext>
            </a:extLst>
          </p:cNvPr>
          <p:cNvSpPr txBox="1"/>
          <p:nvPr/>
        </p:nvSpPr>
        <p:spPr>
          <a:xfrm>
            <a:off x="2572579" y="1931066"/>
            <a:ext cx="70182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শ্রেণিঃ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পঞ্চম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বিষয়ঃ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বাংলাদেশ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ও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বিশ্ব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পরিচয়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অধ্যায়ঃ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১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পাঠঃ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আমাদের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মুক্তিযুদ্ধ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3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2804319" y="552916"/>
            <a:ext cx="6324600" cy="96423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এখন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দেখবো 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2419135"/>
            <a:ext cx="3657600" cy="2442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2419136"/>
            <a:ext cx="3657599" cy="2442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2447661"/>
            <a:ext cx="3505200" cy="3115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E7CBB1-0AB1-429B-A196-4C63B3CA0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9" y="794987"/>
            <a:ext cx="6667500" cy="381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A476C-1BFC-44A1-AE3C-9F1F2CD2B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2490"/>
            <a:ext cx="5532202" cy="3512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8E1DE-9A44-4D4F-8836-271024015E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91" y="3858676"/>
            <a:ext cx="4704228" cy="28225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F7FD2D-966E-4FCF-92E3-CEF21C70D2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" y="4610"/>
            <a:ext cx="4069656" cy="2467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59E59E-14B2-4670-A4C7-F611A11A25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46" y="-1"/>
            <a:ext cx="4031892" cy="24191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854607-E10D-45AD-8AF4-5E8BC3F685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1640109"/>
            <a:ext cx="4594860" cy="22174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CC6C30-ABD3-4973-8EC9-BB083FD1D6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4" y="2995135"/>
            <a:ext cx="3745098" cy="3695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24670" y="887421"/>
            <a:ext cx="3977634" cy="3426725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মুক্তিযুদ্ধ</a:t>
            </a:r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2584" y="1369875"/>
            <a:ext cx="3977634" cy="2442584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যোদ্ধা</a:t>
            </a:r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423319" y="2347119"/>
            <a:ext cx="7315200" cy="148343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0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মুক্তিযোদ্ধাদের রাষ্ট্রীয় উপা</a:t>
            </a:r>
            <a:r>
              <a:rPr lang="en-US" sz="6000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ধি</a:t>
            </a:r>
            <a:endParaRPr lang="en-US" sz="60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23318" y="4328319"/>
            <a:ext cx="7315200" cy="118674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E0811FD-678A-4C16-8AE8-BF3DE9730205}"/>
              </a:ext>
            </a:extLst>
          </p:cNvPr>
          <p:cNvSpPr/>
          <p:nvPr/>
        </p:nvSpPr>
        <p:spPr>
          <a:xfrm>
            <a:off x="2347913" y="299839"/>
            <a:ext cx="7467600" cy="1607003"/>
          </a:xfrm>
          <a:prstGeom prst="down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2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404519" y="222516"/>
            <a:ext cx="3429000" cy="1245511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শিখনফল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Pentagon 3"/>
          <p:cNvSpPr/>
          <p:nvPr/>
        </p:nvSpPr>
        <p:spPr>
          <a:xfrm>
            <a:off x="220047" y="1610091"/>
            <a:ext cx="6089472" cy="964230"/>
          </a:xfrm>
          <a:prstGeom prst="homePlate">
            <a:avLst>
              <a:gd name="adj" fmla="val 116524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37320" y="2802291"/>
            <a:ext cx="2978844" cy="1409259"/>
          </a:xfrm>
          <a:prstGeom prst="diamond">
            <a:avLst/>
          </a:prstGeom>
          <a:solidFill>
            <a:srgbClr val="F8FF9F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১৪.২.৩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10767" y="2802291"/>
            <a:ext cx="8408952" cy="140925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মুক্তিযুদ্ধে অবদানের স্বীকৃতি হিসেবে দেওয়া উপা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ধি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গুলোর নাম বলতে পারবে।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137319" y="4318176"/>
            <a:ext cx="2978844" cy="1409259"/>
          </a:xfrm>
          <a:prstGeom prst="diamond">
            <a:avLst/>
          </a:prstGeom>
          <a:solidFill>
            <a:srgbClr val="F8FEA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১৪.৩.১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07992" y="4318176"/>
            <a:ext cx="8408952" cy="140925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মুক্তিযুদ্ধের চেতনায় দেশপ্রেম ও  জাতীয়তাবোধে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উদ্বুদ্ধ হয়ে দেশব গড়ার কাজে অংশ নেবে। </a:t>
            </a:r>
          </a:p>
        </p:txBody>
      </p:sp>
    </p:spTree>
    <p:extLst>
      <p:ext uri="{BB962C8B-B14F-4D97-AF65-F5344CB8AC3E}">
        <p14:creationId xmlns:p14="http://schemas.microsoft.com/office/powerpoint/2010/main" val="15226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553A6E7-9758-4B2B-A5FF-E9F7167364D7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78" y="248776"/>
            <a:ext cx="420624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4159A-7280-4D1D-B13F-37E800EB8B7F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02" y="224595"/>
            <a:ext cx="420624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B36E17-3C81-4A7A-B6C4-7EB25A16E1A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26" y="272957"/>
            <a:ext cx="420624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1CE5AE-6974-49CA-B857-EDC2A5F6BEA7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47" y="248776"/>
            <a:ext cx="420624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0DD5A6-D0C5-4DA7-A489-570B39E6C9B2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24" y="224595"/>
            <a:ext cx="420624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ECB5C-4842-4EC4-85E9-887B0F1A8ABD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04" y="183653"/>
            <a:ext cx="420624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F27EA5-CB65-4285-9881-40109350D8DB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99" y="213519"/>
            <a:ext cx="420624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1FD30353-58D0-4072-A197-E52626508447}"/>
              </a:ext>
            </a:extLst>
          </p:cNvPr>
          <p:cNvSpPr/>
          <p:nvPr/>
        </p:nvSpPr>
        <p:spPr>
          <a:xfrm>
            <a:off x="0" y="5950832"/>
            <a:ext cx="12161838" cy="8158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ছবিগুলো মনযোগ দিয়ে দেখো এবং চিন্তা করো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820C96-7930-4206-A8DA-2F7E2CF3371E}"/>
              </a:ext>
            </a:extLst>
          </p:cNvPr>
          <p:cNvSpPr txBox="1"/>
          <p:nvPr/>
        </p:nvSpPr>
        <p:spPr>
          <a:xfrm>
            <a:off x="0" y="5014119"/>
            <a:ext cx="12161838" cy="923330"/>
          </a:xfrm>
          <a:prstGeom prst="rect">
            <a:avLst/>
          </a:prstGeom>
          <a:solidFill>
            <a:srgbClr val="99FF66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4D748-C1E2-4EE9-8F79-E34B85F82E8E}"/>
              </a:ext>
            </a:extLst>
          </p:cNvPr>
          <p:cNvSpPr txBox="1"/>
          <p:nvPr/>
        </p:nvSpPr>
        <p:spPr>
          <a:xfrm>
            <a:off x="-15081" y="5014119"/>
            <a:ext cx="12161838" cy="923330"/>
          </a:xfrm>
          <a:prstGeom prst="rect">
            <a:avLst/>
          </a:prstGeom>
          <a:solidFill>
            <a:srgbClr val="99FF66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4084DE9-A697-4478-B612-CFA356E5E1AE}"/>
              </a:ext>
            </a:extLst>
          </p:cNvPr>
          <p:cNvSpPr/>
          <p:nvPr/>
        </p:nvSpPr>
        <p:spPr>
          <a:xfrm>
            <a:off x="198173" y="213520"/>
            <a:ext cx="5322747" cy="4835148"/>
          </a:xfrm>
          <a:prstGeom prst="rect">
            <a:avLst/>
          </a:prstGeom>
          <a:noFill/>
        </p:spPr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0268BB-EEE3-4C6C-9D52-F15E97CFB238}"/>
              </a:ext>
            </a:extLst>
          </p:cNvPr>
          <p:cNvGrpSpPr/>
          <p:nvPr/>
        </p:nvGrpSpPr>
        <p:grpSpPr>
          <a:xfrm>
            <a:off x="198173" y="213520"/>
            <a:ext cx="5730345" cy="1510983"/>
            <a:chOff x="198173" y="213520"/>
            <a:chExt cx="5322747" cy="151098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3AC80B1-C253-4ADB-B213-2AF739C9671E}"/>
                </a:ext>
              </a:extLst>
            </p:cNvPr>
            <p:cNvSpPr/>
            <p:nvPr/>
          </p:nvSpPr>
          <p:spPr>
            <a:xfrm>
              <a:off x="198173" y="213520"/>
              <a:ext cx="5322747" cy="1510983"/>
            </a:xfrm>
            <a:custGeom>
              <a:avLst/>
              <a:gdLst>
                <a:gd name="connsiteX0" fmla="*/ 0 w 5322747"/>
                <a:gd name="connsiteY0" fmla="*/ 151098 h 1510983"/>
                <a:gd name="connsiteX1" fmla="*/ 151098 w 5322747"/>
                <a:gd name="connsiteY1" fmla="*/ 0 h 1510983"/>
                <a:gd name="connsiteX2" fmla="*/ 5171649 w 5322747"/>
                <a:gd name="connsiteY2" fmla="*/ 0 h 1510983"/>
                <a:gd name="connsiteX3" fmla="*/ 5322747 w 5322747"/>
                <a:gd name="connsiteY3" fmla="*/ 151098 h 1510983"/>
                <a:gd name="connsiteX4" fmla="*/ 5322747 w 5322747"/>
                <a:gd name="connsiteY4" fmla="*/ 1359885 h 1510983"/>
                <a:gd name="connsiteX5" fmla="*/ 5171649 w 5322747"/>
                <a:gd name="connsiteY5" fmla="*/ 1510983 h 1510983"/>
                <a:gd name="connsiteX6" fmla="*/ 151098 w 5322747"/>
                <a:gd name="connsiteY6" fmla="*/ 1510983 h 1510983"/>
                <a:gd name="connsiteX7" fmla="*/ 0 w 5322747"/>
                <a:gd name="connsiteY7" fmla="*/ 1359885 h 1510983"/>
                <a:gd name="connsiteX8" fmla="*/ 0 w 5322747"/>
                <a:gd name="connsiteY8" fmla="*/ 151098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2747" h="1510983">
                  <a:moveTo>
                    <a:pt x="0" y="151098"/>
                  </a:moveTo>
                  <a:cubicBezTo>
                    <a:pt x="0" y="67649"/>
                    <a:pt x="67649" y="0"/>
                    <a:pt x="151098" y="0"/>
                  </a:cubicBezTo>
                  <a:lnTo>
                    <a:pt x="5171649" y="0"/>
                  </a:lnTo>
                  <a:cubicBezTo>
                    <a:pt x="5255098" y="0"/>
                    <a:pt x="5322747" y="67649"/>
                    <a:pt x="5322747" y="151098"/>
                  </a:cubicBezTo>
                  <a:lnTo>
                    <a:pt x="5322747" y="1359885"/>
                  </a:lnTo>
                  <a:cubicBezTo>
                    <a:pt x="5322747" y="1443334"/>
                    <a:pt x="5255098" y="1510983"/>
                    <a:pt x="5171649" y="1510983"/>
                  </a:cubicBezTo>
                  <a:lnTo>
                    <a:pt x="151098" y="1510983"/>
                  </a:lnTo>
                  <a:cubicBezTo>
                    <a:pt x="67649" y="1510983"/>
                    <a:pt x="0" y="1443334"/>
                    <a:pt x="0" y="1359885"/>
                  </a:cubicBezTo>
                  <a:lnTo>
                    <a:pt x="0" y="15109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8047" tIns="152400" rIns="152401" bIns="152400" numCol="1" spcCol="1270" anchor="ctr" anchorCtr="0">
              <a:noAutofit/>
            </a:bodyPr>
            <a:lstStyle/>
            <a:p>
              <a:pPr marL="571500" lvl="0" indent="-5715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bn-BD" sz="4400" b="1" kern="1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ক্যাপ্টেন মহিউদ্দিন </a:t>
              </a:r>
              <a:r>
                <a:rPr lang="en-US" sz="4400" b="1" kern="1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4400" b="1" kern="1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জাহাঙ্গীর </a:t>
              </a:r>
              <a:endParaRPr lang="en-US" sz="4400" kern="12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0EBAD9E-EF8E-4789-B508-680477347D93}"/>
                </a:ext>
              </a:extLst>
            </p:cNvPr>
            <p:cNvSpPr/>
            <p:nvPr/>
          </p:nvSpPr>
          <p:spPr>
            <a:xfrm>
              <a:off x="349271" y="364618"/>
              <a:ext cx="1064549" cy="1208786"/>
            </a:xfrm>
            <a:prstGeom prst="roundRect">
              <a:avLst>
                <a:gd name="adj" fmla="val 10000"/>
              </a:avLst>
            </a:prstGeom>
            <a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" b="-2000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0E2BD55-3000-41AD-8AD1-1475213E19C9}"/>
              </a:ext>
            </a:extLst>
          </p:cNvPr>
          <p:cNvGrpSpPr/>
          <p:nvPr/>
        </p:nvGrpSpPr>
        <p:grpSpPr>
          <a:xfrm>
            <a:off x="198173" y="1875602"/>
            <a:ext cx="5730345" cy="1510983"/>
            <a:chOff x="198173" y="1875602"/>
            <a:chExt cx="5322747" cy="151098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9B3B23B-8B54-4AA6-879B-54628685B0E8}"/>
                </a:ext>
              </a:extLst>
            </p:cNvPr>
            <p:cNvSpPr/>
            <p:nvPr/>
          </p:nvSpPr>
          <p:spPr>
            <a:xfrm>
              <a:off x="198173" y="1875602"/>
              <a:ext cx="5322747" cy="1510983"/>
            </a:xfrm>
            <a:custGeom>
              <a:avLst/>
              <a:gdLst>
                <a:gd name="connsiteX0" fmla="*/ 0 w 5322747"/>
                <a:gd name="connsiteY0" fmla="*/ 151098 h 1510983"/>
                <a:gd name="connsiteX1" fmla="*/ 151098 w 5322747"/>
                <a:gd name="connsiteY1" fmla="*/ 0 h 1510983"/>
                <a:gd name="connsiteX2" fmla="*/ 5171649 w 5322747"/>
                <a:gd name="connsiteY2" fmla="*/ 0 h 1510983"/>
                <a:gd name="connsiteX3" fmla="*/ 5322747 w 5322747"/>
                <a:gd name="connsiteY3" fmla="*/ 151098 h 1510983"/>
                <a:gd name="connsiteX4" fmla="*/ 5322747 w 5322747"/>
                <a:gd name="connsiteY4" fmla="*/ 1359885 h 1510983"/>
                <a:gd name="connsiteX5" fmla="*/ 5171649 w 5322747"/>
                <a:gd name="connsiteY5" fmla="*/ 1510983 h 1510983"/>
                <a:gd name="connsiteX6" fmla="*/ 151098 w 5322747"/>
                <a:gd name="connsiteY6" fmla="*/ 1510983 h 1510983"/>
                <a:gd name="connsiteX7" fmla="*/ 0 w 5322747"/>
                <a:gd name="connsiteY7" fmla="*/ 1359885 h 1510983"/>
                <a:gd name="connsiteX8" fmla="*/ 0 w 5322747"/>
                <a:gd name="connsiteY8" fmla="*/ 151098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2747" h="1510983">
                  <a:moveTo>
                    <a:pt x="0" y="151098"/>
                  </a:moveTo>
                  <a:cubicBezTo>
                    <a:pt x="0" y="67649"/>
                    <a:pt x="67649" y="0"/>
                    <a:pt x="151098" y="0"/>
                  </a:cubicBezTo>
                  <a:lnTo>
                    <a:pt x="5171649" y="0"/>
                  </a:lnTo>
                  <a:cubicBezTo>
                    <a:pt x="5255098" y="0"/>
                    <a:pt x="5322747" y="67649"/>
                    <a:pt x="5322747" y="151098"/>
                  </a:cubicBezTo>
                  <a:lnTo>
                    <a:pt x="5322747" y="1359885"/>
                  </a:lnTo>
                  <a:cubicBezTo>
                    <a:pt x="5322747" y="1443334"/>
                    <a:pt x="5255098" y="1510983"/>
                    <a:pt x="5171649" y="1510983"/>
                  </a:cubicBezTo>
                  <a:lnTo>
                    <a:pt x="151098" y="1510983"/>
                  </a:lnTo>
                  <a:cubicBezTo>
                    <a:pt x="67649" y="1510983"/>
                    <a:pt x="0" y="1443334"/>
                    <a:pt x="0" y="1359885"/>
                  </a:cubicBezTo>
                  <a:lnTo>
                    <a:pt x="0" y="15109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8047" tIns="152400" rIns="152401" bIns="152400" numCol="1" spcCol="1270" anchor="ctr" anchorCtr="0">
              <a:noAutofit/>
            </a:bodyPr>
            <a:lstStyle/>
            <a:p>
              <a:pPr marL="571500" lvl="0" indent="-5715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bn-BD" sz="4400" b="1" kern="1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ফ্লাইট ল্যাফটেন্যান্ট মতিউর রহমান </a:t>
              </a:r>
              <a:endParaRPr lang="en-US" sz="4400" kern="1200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A319C89-520E-47E8-B96C-582D251897C7}"/>
                </a:ext>
              </a:extLst>
            </p:cNvPr>
            <p:cNvSpPr/>
            <p:nvPr/>
          </p:nvSpPr>
          <p:spPr>
            <a:xfrm>
              <a:off x="349271" y="2026700"/>
              <a:ext cx="1064549" cy="1208786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CFDCBD0-739B-4275-B3D9-764115CEC58A}"/>
              </a:ext>
            </a:extLst>
          </p:cNvPr>
          <p:cNvGrpSpPr/>
          <p:nvPr/>
        </p:nvGrpSpPr>
        <p:grpSpPr>
          <a:xfrm>
            <a:off x="198173" y="3537684"/>
            <a:ext cx="5730346" cy="1510983"/>
            <a:chOff x="198173" y="3537684"/>
            <a:chExt cx="5322747" cy="151098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9FA3B7-8BFA-4C94-B08E-07B7D50EFEC3}"/>
                </a:ext>
              </a:extLst>
            </p:cNvPr>
            <p:cNvSpPr/>
            <p:nvPr/>
          </p:nvSpPr>
          <p:spPr>
            <a:xfrm>
              <a:off x="198173" y="3537684"/>
              <a:ext cx="5322747" cy="1510983"/>
            </a:xfrm>
            <a:custGeom>
              <a:avLst/>
              <a:gdLst>
                <a:gd name="connsiteX0" fmla="*/ 0 w 5322747"/>
                <a:gd name="connsiteY0" fmla="*/ 151098 h 1510983"/>
                <a:gd name="connsiteX1" fmla="*/ 151098 w 5322747"/>
                <a:gd name="connsiteY1" fmla="*/ 0 h 1510983"/>
                <a:gd name="connsiteX2" fmla="*/ 5171649 w 5322747"/>
                <a:gd name="connsiteY2" fmla="*/ 0 h 1510983"/>
                <a:gd name="connsiteX3" fmla="*/ 5322747 w 5322747"/>
                <a:gd name="connsiteY3" fmla="*/ 151098 h 1510983"/>
                <a:gd name="connsiteX4" fmla="*/ 5322747 w 5322747"/>
                <a:gd name="connsiteY4" fmla="*/ 1359885 h 1510983"/>
                <a:gd name="connsiteX5" fmla="*/ 5171649 w 5322747"/>
                <a:gd name="connsiteY5" fmla="*/ 1510983 h 1510983"/>
                <a:gd name="connsiteX6" fmla="*/ 151098 w 5322747"/>
                <a:gd name="connsiteY6" fmla="*/ 1510983 h 1510983"/>
                <a:gd name="connsiteX7" fmla="*/ 0 w 5322747"/>
                <a:gd name="connsiteY7" fmla="*/ 1359885 h 1510983"/>
                <a:gd name="connsiteX8" fmla="*/ 0 w 5322747"/>
                <a:gd name="connsiteY8" fmla="*/ 151098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2747" h="1510983">
                  <a:moveTo>
                    <a:pt x="0" y="151098"/>
                  </a:moveTo>
                  <a:cubicBezTo>
                    <a:pt x="0" y="67649"/>
                    <a:pt x="67649" y="0"/>
                    <a:pt x="151098" y="0"/>
                  </a:cubicBezTo>
                  <a:lnTo>
                    <a:pt x="5171649" y="0"/>
                  </a:lnTo>
                  <a:cubicBezTo>
                    <a:pt x="5255098" y="0"/>
                    <a:pt x="5322747" y="67649"/>
                    <a:pt x="5322747" y="151098"/>
                  </a:cubicBezTo>
                  <a:lnTo>
                    <a:pt x="5322747" y="1359885"/>
                  </a:lnTo>
                  <a:cubicBezTo>
                    <a:pt x="5322747" y="1443334"/>
                    <a:pt x="5255098" y="1510983"/>
                    <a:pt x="5171649" y="1510983"/>
                  </a:cubicBezTo>
                  <a:lnTo>
                    <a:pt x="151098" y="1510983"/>
                  </a:lnTo>
                  <a:cubicBezTo>
                    <a:pt x="67649" y="1510983"/>
                    <a:pt x="0" y="1443334"/>
                    <a:pt x="0" y="1359885"/>
                  </a:cubicBezTo>
                  <a:lnTo>
                    <a:pt x="0" y="15109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8047" tIns="152400" rIns="152401" bIns="152400" numCol="1" spcCol="1270" anchor="ctr" anchorCtr="0">
              <a:noAutofit/>
            </a:bodyPr>
            <a:lstStyle/>
            <a:p>
              <a:pPr marL="571500" lvl="0" indent="-5715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bn-BD" sz="4400" b="1" kern="1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সিপাহি হামিদুর রহমান</a:t>
              </a:r>
              <a:endParaRPr lang="en-US" sz="4400" kern="1200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CB40945-1247-4729-B7AB-08D8EF33F82D}"/>
                </a:ext>
              </a:extLst>
            </p:cNvPr>
            <p:cNvSpPr/>
            <p:nvPr/>
          </p:nvSpPr>
          <p:spPr>
            <a:xfrm>
              <a:off x="349271" y="3688782"/>
              <a:ext cx="1064549" cy="1208786"/>
            </a:xfrm>
            <a:prstGeom prst="roundRect">
              <a:avLst>
                <a:gd name="adj" fmla="val 10000"/>
              </a:avLst>
            </a:prstGeom>
            <a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4514DE-90BE-4843-BD53-CF4B492C3E97}"/>
              </a:ext>
            </a:extLst>
          </p:cNvPr>
          <p:cNvGrpSpPr/>
          <p:nvPr/>
        </p:nvGrpSpPr>
        <p:grpSpPr>
          <a:xfrm>
            <a:off x="6091188" y="204126"/>
            <a:ext cx="5872478" cy="1510983"/>
            <a:chOff x="6418158" y="204126"/>
            <a:chExt cx="5322747" cy="151098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690B84-3378-4F74-9CA8-DC7874EEFF09}"/>
                </a:ext>
              </a:extLst>
            </p:cNvPr>
            <p:cNvSpPr/>
            <p:nvPr/>
          </p:nvSpPr>
          <p:spPr>
            <a:xfrm>
              <a:off x="6418158" y="204126"/>
              <a:ext cx="5322747" cy="1510983"/>
            </a:xfrm>
            <a:custGeom>
              <a:avLst/>
              <a:gdLst>
                <a:gd name="connsiteX0" fmla="*/ 0 w 5322747"/>
                <a:gd name="connsiteY0" fmla="*/ 151098 h 1510983"/>
                <a:gd name="connsiteX1" fmla="*/ 151098 w 5322747"/>
                <a:gd name="connsiteY1" fmla="*/ 0 h 1510983"/>
                <a:gd name="connsiteX2" fmla="*/ 5171649 w 5322747"/>
                <a:gd name="connsiteY2" fmla="*/ 0 h 1510983"/>
                <a:gd name="connsiteX3" fmla="*/ 5322747 w 5322747"/>
                <a:gd name="connsiteY3" fmla="*/ 151098 h 1510983"/>
                <a:gd name="connsiteX4" fmla="*/ 5322747 w 5322747"/>
                <a:gd name="connsiteY4" fmla="*/ 1359885 h 1510983"/>
                <a:gd name="connsiteX5" fmla="*/ 5171649 w 5322747"/>
                <a:gd name="connsiteY5" fmla="*/ 1510983 h 1510983"/>
                <a:gd name="connsiteX6" fmla="*/ 151098 w 5322747"/>
                <a:gd name="connsiteY6" fmla="*/ 1510983 h 1510983"/>
                <a:gd name="connsiteX7" fmla="*/ 0 w 5322747"/>
                <a:gd name="connsiteY7" fmla="*/ 1359885 h 1510983"/>
                <a:gd name="connsiteX8" fmla="*/ 0 w 5322747"/>
                <a:gd name="connsiteY8" fmla="*/ 151098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2747" h="1510983">
                  <a:moveTo>
                    <a:pt x="0" y="151098"/>
                  </a:moveTo>
                  <a:cubicBezTo>
                    <a:pt x="0" y="67649"/>
                    <a:pt x="67649" y="0"/>
                    <a:pt x="151098" y="0"/>
                  </a:cubicBezTo>
                  <a:lnTo>
                    <a:pt x="5171649" y="0"/>
                  </a:lnTo>
                  <a:cubicBezTo>
                    <a:pt x="5255098" y="0"/>
                    <a:pt x="5322747" y="67649"/>
                    <a:pt x="5322747" y="151098"/>
                  </a:cubicBezTo>
                  <a:lnTo>
                    <a:pt x="5322747" y="1359885"/>
                  </a:lnTo>
                  <a:cubicBezTo>
                    <a:pt x="5322747" y="1443334"/>
                    <a:pt x="5255098" y="1510983"/>
                    <a:pt x="5171649" y="1510983"/>
                  </a:cubicBezTo>
                  <a:lnTo>
                    <a:pt x="151098" y="1510983"/>
                  </a:lnTo>
                  <a:cubicBezTo>
                    <a:pt x="67649" y="1510983"/>
                    <a:pt x="0" y="1443334"/>
                    <a:pt x="0" y="1359885"/>
                  </a:cubicBezTo>
                  <a:lnTo>
                    <a:pt x="0" y="15109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8047" tIns="152400" rIns="152401" bIns="152400" numCol="1" spcCol="1270" anchor="ctr" anchorCtr="0">
              <a:noAutofit/>
            </a:bodyPr>
            <a:lstStyle/>
            <a:p>
              <a:pPr marL="571500" lvl="0" indent="-5715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bn-BD" sz="4400" b="1" kern="1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ল্যান্স নায়েক নূর মোহাম্মদ শেখ </a:t>
              </a:r>
              <a:endParaRPr lang="en-US" sz="4400" kern="1200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A8B9EBD-2626-424F-9F3A-F38B1E11FCEC}"/>
                </a:ext>
              </a:extLst>
            </p:cNvPr>
            <p:cNvSpPr/>
            <p:nvPr/>
          </p:nvSpPr>
          <p:spPr>
            <a:xfrm>
              <a:off x="6569256" y="355224"/>
              <a:ext cx="1064549" cy="1208786"/>
            </a:xfrm>
            <a:prstGeom prst="roundRect">
              <a:avLst>
                <a:gd name="adj" fmla="val 10000"/>
              </a:avLst>
            </a:prstGeom>
            <a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F125FC-D58E-444C-B8FF-A33BF357453D}"/>
              </a:ext>
            </a:extLst>
          </p:cNvPr>
          <p:cNvGrpSpPr/>
          <p:nvPr/>
        </p:nvGrpSpPr>
        <p:grpSpPr>
          <a:xfrm>
            <a:off x="6080920" y="1866208"/>
            <a:ext cx="5882746" cy="1510983"/>
            <a:chOff x="6418158" y="1866208"/>
            <a:chExt cx="5322747" cy="151098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759FCF8-E273-4DFE-BA0B-6F5496407A2B}"/>
                </a:ext>
              </a:extLst>
            </p:cNvPr>
            <p:cNvSpPr/>
            <p:nvPr/>
          </p:nvSpPr>
          <p:spPr>
            <a:xfrm>
              <a:off x="6418158" y="1866208"/>
              <a:ext cx="5322747" cy="1510983"/>
            </a:xfrm>
            <a:custGeom>
              <a:avLst/>
              <a:gdLst>
                <a:gd name="connsiteX0" fmla="*/ 0 w 5322747"/>
                <a:gd name="connsiteY0" fmla="*/ 151098 h 1510983"/>
                <a:gd name="connsiteX1" fmla="*/ 151098 w 5322747"/>
                <a:gd name="connsiteY1" fmla="*/ 0 h 1510983"/>
                <a:gd name="connsiteX2" fmla="*/ 5171649 w 5322747"/>
                <a:gd name="connsiteY2" fmla="*/ 0 h 1510983"/>
                <a:gd name="connsiteX3" fmla="*/ 5322747 w 5322747"/>
                <a:gd name="connsiteY3" fmla="*/ 151098 h 1510983"/>
                <a:gd name="connsiteX4" fmla="*/ 5322747 w 5322747"/>
                <a:gd name="connsiteY4" fmla="*/ 1359885 h 1510983"/>
                <a:gd name="connsiteX5" fmla="*/ 5171649 w 5322747"/>
                <a:gd name="connsiteY5" fmla="*/ 1510983 h 1510983"/>
                <a:gd name="connsiteX6" fmla="*/ 151098 w 5322747"/>
                <a:gd name="connsiteY6" fmla="*/ 1510983 h 1510983"/>
                <a:gd name="connsiteX7" fmla="*/ 0 w 5322747"/>
                <a:gd name="connsiteY7" fmla="*/ 1359885 h 1510983"/>
                <a:gd name="connsiteX8" fmla="*/ 0 w 5322747"/>
                <a:gd name="connsiteY8" fmla="*/ 151098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2747" h="1510983">
                  <a:moveTo>
                    <a:pt x="0" y="151098"/>
                  </a:moveTo>
                  <a:cubicBezTo>
                    <a:pt x="0" y="67649"/>
                    <a:pt x="67649" y="0"/>
                    <a:pt x="151098" y="0"/>
                  </a:cubicBezTo>
                  <a:lnTo>
                    <a:pt x="5171649" y="0"/>
                  </a:lnTo>
                  <a:cubicBezTo>
                    <a:pt x="5255098" y="0"/>
                    <a:pt x="5322747" y="67649"/>
                    <a:pt x="5322747" y="151098"/>
                  </a:cubicBezTo>
                  <a:lnTo>
                    <a:pt x="5322747" y="1359885"/>
                  </a:lnTo>
                  <a:cubicBezTo>
                    <a:pt x="5322747" y="1443334"/>
                    <a:pt x="5255098" y="1510983"/>
                    <a:pt x="5171649" y="1510983"/>
                  </a:cubicBezTo>
                  <a:lnTo>
                    <a:pt x="151098" y="1510983"/>
                  </a:lnTo>
                  <a:cubicBezTo>
                    <a:pt x="67649" y="1510983"/>
                    <a:pt x="0" y="1443334"/>
                    <a:pt x="0" y="1359885"/>
                  </a:cubicBezTo>
                  <a:lnTo>
                    <a:pt x="0" y="15109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8047" tIns="152400" rIns="152401" bIns="152400" numCol="1" spcCol="1270" anchor="ctr" anchorCtr="0">
              <a:noAutofit/>
            </a:bodyPr>
            <a:lstStyle/>
            <a:p>
              <a:pPr marL="571500" lvl="0" indent="-5715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bn-BD" sz="4400" b="1" kern="1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সিপাহি মোস্তফা কামাল </a:t>
              </a:r>
              <a:endParaRPr lang="en-US" sz="4400" kern="1200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7E2EF52-9D57-4707-B94F-313F1A694F6F}"/>
                </a:ext>
              </a:extLst>
            </p:cNvPr>
            <p:cNvSpPr/>
            <p:nvPr/>
          </p:nvSpPr>
          <p:spPr>
            <a:xfrm>
              <a:off x="6569256" y="2017306"/>
              <a:ext cx="1064549" cy="1208786"/>
            </a:xfrm>
            <a:prstGeom prst="roundRect">
              <a:avLst>
                <a:gd name="adj" fmla="val 10000"/>
              </a:avLst>
            </a:prstGeom>
            <a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000" b="-3000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5A80F8-F506-4964-A85C-48861D810F42}"/>
              </a:ext>
            </a:extLst>
          </p:cNvPr>
          <p:cNvGrpSpPr/>
          <p:nvPr/>
        </p:nvGrpSpPr>
        <p:grpSpPr>
          <a:xfrm>
            <a:off x="6091188" y="3528290"/>
            <a:ext cx="5872479" cy="1510983"/>
            <a:chOff x="6418159" y="3528290"/>
            <a:chExt cx="5322747" cy="151098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700E50D-C9D6-48E8-BF88-76961D11D5B4}"/>
                </a:ext>
              </a:extLst>
            </p:cNvPr>
            <p:cNvSpPr/>
            <p:nvPr/>
          </p:nvSpPr>
          <p:spPr>
            <a:xfrm>
              <a:off x="6418159" y="3528290"/>
              <a:ext cx="5322747" cy="1510983"/>
            </a:xfrm>
            <a:custGeom>
              <a:avLst/>
              <a:gdLst>
                <a:gd name="connsiteX0" fmla="*/ 0 w 5322747"/>
                <a:gd name="connsiteY0" fmla="*/ 151098 h 1510983"/>
                <a:gd name="connsiteX1" fmla="*/ 151098 w 5322747"/>
                <a:gd name="connsiteY1" fmla="*/ 0 h 1510983"/>
                <a:gd name="connsiteX2" fmla="*/ 5171649 w 5322747"/>
                <a:gd name="connsiteY2" fmla="*/ 0 h 1510983"/>
                <a:gd name="connsiteX3" fmla="*/ 5322747 w 5322747"/>
                <a:gd name="connsiteY3" fmla="*/ 151098 h 1510983"/>
                <a:gd name="connsiteX4" fmla="*/ 5322747 w 5322747"/>
                <a:gd name="connsiteY4" fmla="*/ 1359885 h 1510983"/>
                <a:gd name="connsiteX5" fmla="*/ 5171649 w 5322747"/>
                <a:gd name="connsiteY5" fmla="*/ 1510983 h 1510983"/>
                <a:gd name="connsiteX6" fmla="*/ 151098 w 5322747"/>
                <a:gd name="connsiteY6" fmla="*/ 1510983 h 1510983"/>
                <a:gd name="connsiteX7" fmla="*/ 0 w 5322747"/>
                <a:gd name="connsiteY7" fmla="*/ 1359885 h 1510983"/>
                <a:gd name="connsiteX8" fmla="*/ 0 w 5322747"/>
                <a:gd name="connsiteY8" fmla="*/ 151098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2747" h="1510983">
                  <a:moveTo>
                    <a:pt x="0" y="151098"/>
                  </a:moveTo>
                  <a:cubicBezTo>
                    <a:pt x="0" y="67649"/>
                    <a:pt x="67649" y="0"/>
                    <a:pt x="151098" y="0"/>
                  </a:cubicBezTo>
                  <a:lnTo>
                    <a:pt x="5171649" y="0"/>
                  </a:lnTo>
                  <a:cubicBezTo>
                    <a:pt x="5255098" y="0"/>
                    <a:pt x="5322747" y="67649"/>
                    <a:pt x="5322747" y="151098"/>
                  </a:cubicBezTo>
                  <a:lnTo>
                    <a:pt x="5322747" y="1359885"/>
                  </a:lnTo>
                  <a:cubicBezTo>
                    <a:pt x="5322747" y="1443334"/>
                    <a:pt x="5255098" y="1510983"/>
                    <a:pt x="5171649" y="1510983"/>
                  </a:cubicBezTo>
                  <a:lnTo>
                    <a:pt x="151098" y="1510983"/>
                  </a:lnTo>
                  <a:cubicBezTo>
                    <a:pt x="67649" y="1510983"/>
                    <a:pt x="0" y="1443334"/>
                    <a:pt x="0" y="1359885"/>
                  </a:cubicBezTo>
                  <a:lnTo>
                    <a:pt x="0" y="15109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8047" tIns="152400" rIns="152401" bIns="152400" numCol="1" spcCol="1270" anchor="ctr" anchorCtr="0">
              <a:noAutofit/>
            </a:bodyPr>
            <a:lstStyle/>
            <a:p>
              <a:pPr marL="571500" lvl="0" indent="-5715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bn-BD" sz="4400" b="1" kern="1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ইঞ্জিনরুম আর্টিফিসার রুহুল আমিন </a:t>
              </a:r>
              <a:endParaRPr lang="en-US" sz="4400" kern="1200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66217CD-0DCF-4357-A0A9-63B5CBC0EE75}"/>
                </a:ext>
              </a:extLst>
            </p:cNvPr>
            <p:cNvSpPr/>
            <p:nvPr/>
          </p:nvSpPr>
          <p:spPr>
            <a:xfrm>
              <a:off x="6569256" y="3679388"/>
              <a:ext cx="1064549" cy="1208786"/>
            </a:xfrm>
            <a:prstGeom prst="roundRect">
              <a:avLst>
                <a:gd name="adj" fmla="val 10000"/>
              </a:avLst>
            </a:prstGeom>
            <a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5000" b="-5000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71C10AB-0680-4646-9961-76731CC5B85B}"/>
              </a:ext>
            </a:extLst>
          </p:cNvPr>
          <p:cNvGrpSpPr/>
          <p:nvPr/>
        </p:nvGrpSpPr>
        <p:grpSpPr>
          <a:xfrm>
            <a:off x="2636573" y="5090319"/>
            <a:ext cx="6644746" cy="1510984"/>
            <a:chOff x="2427441" y="5166518"/>
            <a:chExt cx="7006278" cy="1304793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5F18A95-ACBD-4C87-9C94-1215C87E3C8F}"/>
                </a:ext>
              </a:extLst>
            </p:cNvPr>
            <p:cNvSpPr/>
            <p:nvPr/>
          </p:nvSpPr>
          <p:spPr>
            <a:xfrm>
              <a:off x="2427441" y="5166518"/>
              <a:ext cx="7006278" cy="1304793"/>
            </a:xfrm>
            <a:custGeom>
              <a:avLst/>
              <a:gdLst>
                <a:gd name="connsiteX0" fmla="*/ 0 w 7006278"/>
                <a:gd name="connsiteY0" fmla="*/ 130479 h 1304793"/>
                <a:gd name="connsiteX1" fmla="*/ 130479 w 7006278"/>
                <a:gd name="connsiteY1" fmla="*/ 0 h 1304793"/>
                <a:gd name="connsiteX2" fmla="*/ 6875799 w 7006278"/>
                <a:gd name="connsiteY2" fmla="*/ 0 h 1304793"/>
                <a:gd name="connsiteX3" fmla="*/ 7006278 w 7006278"/>
                <a:gd name="connsiteY3" fmla="*/ 130479 h 1304793"/>
                <a:gd name="connsiteX4" fmla="*/ 7006278 w 7006278"/>
                <a:gd name="connsiteY4" fmla="*/ 1174314 h 1304793"/>
                <a:gd name="connsiteX5" fmla="*/ 6875799 w 7006278"/>
                <a:gd name="connsiteY5" fmla="*/ 1304793 h 1304793"/>
                <a:gd name="connsiteX6" fmla="*/ 130479 w 7006278"/>
                <a:gd name="connsiteY6" fmla="*/ 1304793 h 1304793"/>
                <a:gd name="connsiteX7" fmla="*/ 0 w 7006278"/>
                <a:gd name="connsiteY7" fmla="*/ 1174314 h 1304793"/>
                <a:gd name="connsiteX8" fmla="*/ 0 w 7006278"/>
                <a:gd name="connsiteY8" fmla="*/ 130479 h 130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6278" h="1304793">
                  <a:moveTo>
                    <a:pt x="0" y="130479"/>
                  </a:moveTo>
                  <a:cubicBezTo>
                    <a:pt x="0" y="58417"/>
                    <a:pt x="58417" y="0"/>
                    <a:pt x="130479" y="0"/>
                  </a:cubicBezTo>
                  <a:lnTo>
                    <a:pt x="6875799" y="0"/>
                  </a:lnTo>
                  <a:cubicBezTo>
                    <a:pt x="6947861" y="0"/>
                    <a:pt x="7006278" y="58417"/>
                    <a:pt x="7006278" y="130479"/>
                  </a:cubicBezTo>
                  <a:lnTo>
                    <a:pt x="7006278" y="1174314"/>
                  </a:lnTo>
                  <a:cubicBezTo>
                    <a:pt x="7006278" y="1246376"/>
                    <a:pt x="6947861" y="1304793"/>
                    <a:pt x="6875799" y="1304793"/>
                  </a:cubicBezTo>
                  <a:lnTo>
                    <a:pt x="130479" y="1304793"/>
                  </a:lnTo>
                  <a:cubicBezTo>
                    <a:pt x="58417" y="1304793"/>
                    <a:pt x="0" y="1246376"/>
                    <a:pt x="0" y="1174314"/>
                  </a:cubicBezTo>
                  <a:lnTo>
                    <a:pt x="0" y="13047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4134" tIns="152400" rIns="152401" bIns="152400" numCol="1" spcCol="1270" anchor="ctr" anchorCtr="0">
              <a:noAutofit/>
            </a:bodyPr>
            <a:lstStyle/>
            <a:p>
              <a:pPr marL="571500" lvl="0" indent="-57150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bn-BD" sz="4400" b="1" kern="1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ল্যান্স নায়েক মুন্সি আব্দুর রউফ </a:t>
              </a:r>
              <a:endParaRPr lang="en-US" sz="4400" kern="1200" dirty="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9C887EE-0781-4E86-A6C7-2D3EEEFDAD13}"/>
                </a:ext>
              </a:extLst>
            </p:cNvPr>
            <p:cNvSpPr/>
            <p:nvPr/>
          </p:nvSpPr>
          <p:spPr>
            <a:xfrm>
              <a:off x="2557920" y="5296997"/>
              <a:ext cx="1401255" cy="1043834"/>
            </a:xfrm>
            <a:prstGeom prst="roundRect">
              <a:avLst>
                <a:gd name="adj" fmla="val 10000"/>
              </a:avLst>
            </a:prstGeom>
            <a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7000" b="-37000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9372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51919" y="435903"/>
            <a:ext cx="7315200" cy="2373489"/>
          </a:xfrm>
          <a:prstGeom prst="cloudCallout">
            <a:avLst>
              <a:gd name="adj1" fmla="val -13525"/>
              <a:gd name="adj2" fmla="val 775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মুক্তিযোদ্ধাদের সর্বোচ্চ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রাষ্ট্রীয় উপা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ধি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813719" y="3560234"/>
            <a:ext cx="5486400" cy="289269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বীরশ্রেষ্ঠ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3385</TotalTime>
  <Words>364</Words>
  <Application>Microsoft Office PowerPoint</Application>
  <PresentationFormat>Custom</PresentationFormat>
  <Paragraphs>94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Palatino Linotype</vt:lpstr>
      <vt:lpstr>SutonnyMJ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murshed munna</cp:lastModifiedBy>
  <cp:revision>189</cp:revision>
  <dcterms:created xsi:type="dcterms:W3CDTF">2006-08-16T00:00:00Z</dcterms:created>
  <dcterms:modified xsi:type="dcterms:W3CDTF">2021-11-08T13:10:21Z</dcterms:modified>
</cp:coreProperties>
</file>