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14"/>
  </p:notesMasterIdLst>
  <p:sldIdLst>
    <p:sldId id="281" r:id="rId2"/>
    <p:sldId id="278" r:id="rId3"/>
    <p:sldId id="257" r:id="rId4"/>
    <p:sldId id="258" r:id="rId5"/>
    <p:sldId id="259" r:id="rId6"/>
    <p:sldId id="260" r:id="rId7"/>
    <p:sldId id="261" r:id="rId8"/>
    <p:sldId id="276" r:id="rId9"/>
    <p:sldId id="269" r:id="rId10"/>
    <p:sldId id="277" r:id="rId11"/>
    <p:sldId id="279" r:id="rId12"/>
    <p:sldId id="28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10CB"/>
    <a:srgbClr val="F959F9"/>
    <a:srgbClr val="B40C9C"/>
    <a:srgbClr val="B10F9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86E71-1DFF-4284-AD20-EE0BC5F0BF88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6C438-E92C-4A57-878E-FE0CEDCA71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0"/>
            <a:ext cx="9144000" cy="701730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আলতাফ মাহমুদ 3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6629400" cy="7024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কোয়ান্টম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1447800"/>
            <a:ext cx="3634740" cy="6858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33600" y="2514600"/>
            <a:ext cx="4953000" cy="809314"/>
          </a:xfrm>
          <a:prstGeom prst="rect">
            <a:avLst/>
          </a:prstGeom>
          <a:noFill/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947" y="3733800"/>
            <a:ext cx="5066453" cy="1219200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5638800"/>
            <a:ext cx="445008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0"/>
                                        <p:tgtEl>
                                          <p:spTgt spid="28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2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143000"/>
            <a:ext cx="4191000" cy="57150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সূচন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মন্দনক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নিবৃত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বুঝ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Content Placeholder 8" descr="modern physics.jpg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143000"/>
            <a:ext cx="4951501" cy="5715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বিদায়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হাফেজ</a:t>
            </a:r>
            <a:r>
              <a:rPr lang="en-US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22832207103120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914400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endParaRPr lang="en-US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05400"/>
            <a:ext cx="9144000" cy="1752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সূচনা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পর্ব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৭</a:t>
            </a:r>
            <a:endParaRPr lang="en-US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c1a9cba93ebd056c00e77eca6744f99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914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0" y="762000"/>
            <a:ext cx="3657600" cy="6096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Content Placeholder 5" descr="compton_scattering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762000"/>
            <a:ext cx="5415103" cy="4724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08037"/>
            <a:ext cx="9144000" cy="6049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কম্পাঙ্কের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আলোক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তড়িচ্চুম্বকীয়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বিকিরণ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সাধারণতঃ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ক্ষারধাতুর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লিথিয়াম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সোডিয়াম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পটাসিয়াম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খুবই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সংবেদনশীল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endParaRPr lang="en-US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1143000"/>
            <a:ext cx="487680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শূন্য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কোয়ার্টজ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নির্মিত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টিউব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এতে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অ্যানেড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ক্ষার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প্রলেপ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মাখানো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ধনাত্বক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ক্যাথোড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পাতটি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ঋ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ণা</a:t>
            </a:r>
            <a:r>
              <a:rPr lang="bn-BD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ত্বক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ব্যাটারির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পাত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দুটির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ভোল্টমিটারের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বিভব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কম্পাঙ্কের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বর্ণী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আলো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অ্যানোডে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)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হওয়া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মাত্রই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প্রতিকূল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ক্ষেত্রের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সম্মোখীন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solidFill>
                  <a:srgbClr val="EA10CB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4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endParaRPr lang="en-US" sz="2400" dirty="0" smtClean="0">
              <a:solidFill>
                <a:srgbClr val="EA10CB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Content Placeholder 8" descr="photoelec effect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1143000"/>
            <a:ext cx="4114800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প্রণালী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photoelec effe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144000" cy="624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জ্ঞাতব্য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তাৎক্ষণিক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কম্পঙ্কের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পৃষ্ঠে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গুলোকে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ফটোইলেকট্রনের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সাথেই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ফটোইলেকট্রন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নিঃসরণ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আপতিত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আলোর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তীব্রতা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হোক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নিঃসৃত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নিঃসরণের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যথোপযুক্ত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নিম্নতম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সূচন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কম্পাঙ্ক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ক্রিয়ার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জ্ঞাতব্য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endParaRPr lang="en-US" sz="28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নিঃসরণের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ন্যূনতম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শক্তিকে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3581400"/>
            <a:ext cx="3374136" cy="685800"/>
          </a:xfrm>
          <a:prstGeom prst="rect">
            <a:avLst/>
          </a:prstGeom>
          <a:noFill/>
        </p:spPr>
      </p:pic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596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প্রয়েজনীয়</a:t>
            </a:r>
            <a:r>
              <a:rPr lang="en-US" sz="3200" dirty="0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B10F92"/>
                </a:solidFill>
                <a:latin typeface="NikoshBAN" pitchFamily="2" charset="0"/>
                <a:cs typeface="NikoshBAN" pitchFamily="2" charset="0"/>
              </a:rPr>
              <a:t>সূত্র</a:t>
            </a:r>
            <a:endParaRPr lang="en-US" sz="3200" dirty="0">
              <a:solidFill>
                <a:srgbClr val="B10F9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6172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তড়ি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ক্রিয়ায়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সর্বাধিক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কার্যাপেক্ষক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endParaRPr lang="en-US" sz="2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1781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819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11334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4599" y="1371600"/>
            <a:ext cx="4061037" cy="100965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1314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43200" y="3943350"/>
            <a:ext cx="3092958" cy="628650"/>
          </a:xfrm>
          <a:prstGeom prst="rect">
            <a:avLst/>
          </a:prstGeom>
          <a:noFill/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33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937</TotalTime>
  <Words>378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স্বাগতম আজকের পাঠে</vt:lpstr>
      <vt:lpstr>পাঠ পরিচিতি</vt:lpstr>
      <vt:lpstr>আলোক তড়িৎ ক্রিয়া</vt:lpstr>
      <vt:lpstr>আলোক তড়িৎ ক্রিয়া উৎপাদন</vt:lpstr>
      <vt:lpstr> আলোক তড়িৎ ক্রিয়া উৎপাদন প্রণালী</vt:lpstr>
      <vt:lpstr>আলোক তড়িৎ ক্রিয়ার জ্ঞাতব্য বিষয়</vt:lpstr>
      <vt:lpstr>আলোক তড়িৎ ক্রিয়ার জ্ঞাতব্য বিষয়</vt:lpstr>
      <vt:lpstr>প্রয়েজনীয় সূত্র</vt:lpstr>
      <vt:lpstr>প্রয়েজনীয় সূত্র</vt:lpstr>
      <vt:lpstr>পাঠ মূল্যায়ন</vt:lpstr>
      <vt:lpstr>আজকের পাঠে বিদায়, আল্লাহ হাফেজ।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আজকের পাঠে</dc:title>
  <dc:creator>MY</dc:creator>
  <cp:lastModifiedBy>MY</cp:lastModifiedBy>
  <cp:revision>258</cp:revision>
  <dcterms:created xsi:type="dcterms:W3CDTF">2006-08-16T00:00:00Z</dcterms:created>
  <dcterms:modified xsi:type="dcterms:W3CDTF">2021-10-01T12:58:08Z</dcterms:modified>
</cp:coreProperties>
</file>