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0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7" name="Picture 6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নাটিকা</a:t>
            </a:r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 নির্বাচিত অংশ জেনে নিই 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9144000" cy="575542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(দ্বিতীয় দৃশ্য )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[ বনের ধারে অন্ধকার রাত । চাঁদের ম্লান আলো । ছোট একটি কুঁড়েঘরের সামনে হাসু  মিয়া ও রহমত গালে হাত দিয়ে ভাবছে ।]</a:t>
            </a:r>
          </a:p>
          <a:p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রহমতঃ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কি তাজ্জব কথা , পাঁচ গ্রামে একজনও সুখী মানুষ পেলাম না । যাকেই ধরি , 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সেই 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 , না  ভাই , আমি সুখী নই । </a:t>
            </a:r>
          </a:p>
          <a:p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হাসুঃ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আর তো সময় নাই ভাই, এখন বারটা । সুখী মানুষের জামাও  নাই । মোড়ল 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 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তাহলে এবার মরবে । </a:t>
            </a:r>
          </a:p>
          <a:p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রহমতঃ 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আহা রে , আমরা এখন কী করব ! কোথায় একটা মানুষ পাব ,যে কিনা – </a:t>
            </a:r>
          </a:p>
          <a:p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হাসুঃ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পাওয়া যাবে না । সুখী মানুষ পাওয়া যাবে না । সুখ বড় কঠিন জিনিস এ 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দুনিয়াতে ধনী 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বলছে আরও ধন দাও ।ভিখারি বলছে আরও ভিক্ষা দাও; 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পেটুক বলছে , আরও খাবার 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দাও । শুধু দাও আর দাও ।  সবাই অসুখী । কারও সুখ নেই । </a:t>
            </a:r>
          </a:p>
          <a:p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রহমতঃ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আমরাও বলছি , মোড়লের জন্য জামা দাও , আমাদের বকশিশ  দাও । 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আমরাও অসুখী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2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6172201"/>
            <a:ext cx="9144000" cy="64633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 রহমত আলীর চরিত্রের বৈশিষ্ট্য ব্যাখ্যা কর ।  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103_1113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 না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টিকা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 নির্বাচিত অংশ জেনে নিই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2000"/>
            <a:ext cx="9144000" cy="606319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হাসুঃ চুপ চুপ! ঘরের মধ্যে কে যেন কথা বলছে ।</a:t>
            </a:r>
          </a:p>
          <a:p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রহমতঃ  ভূত নাকি ? চলেন , পালিয়ে যাই । ধরতে পারলে মাছভাজা করে খাবে । </a:t>
            </a:r>
          </a:p>
          <a:p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হাসুঃ এইযে ভাই । ঘরের মধ্যে কে কথা বলছ ? বেরিয়ে এস । </a:t>
            </a:r>
          </a:p>
          <a:p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রহমতঃ  ভুতকে ডাকবেন না ।  </a:t>
            </a:r>
          </a:p>
          <a:p>
            <a:pPr algn="ctr"/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[ঘর থেকে একজন লোক বেরিয়ে এলো ] </a:t>
            </a:r>
          </a:p>
          <a:p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লোকঃ তোমরা কে ভাই ? কি চাও ? </a:t>
            </a:r>
          </a:p>
          <a:p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হাসুঃ আমরা খুব দুখী মানুষ । </a:t>
            </a:r>
          </a:p>
          <a:p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লোকঃ  আমি একজন সুখী মানুষ । </a:t>
            </a:r>
          </a:p>
          <a:p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হাসুঃ আঁ তোমার কোনো নাই ? </a:t>
            </a:r>
          </a:p>
          <a:p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লোকঃ না । সারা দিন বনে বনে-কাঠ কাটি । সেই কাঠ বাজারে বেচি । যা পাই , তাই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দিয়ে চাল কিনি , ডাল কিনি । মনের সুখে খেয়ে-দেয়ে গান গাইতে- গাইতে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শুয়ে পড়ি । এক ঘুমেই 	রাত কাবার । </a:t>
            </a:r>
          </a:p>
          <a:p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হাসুঃ  বনের মধ্যে একলা ঘরে তোমার ভয় করে না ? যদি চোর আসে । </a:t>
            </a:r>
          </a:p>
          <a:p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লোকঃ চোর আমার কী চুরি করবে ? </a:t>
            </a:r>
          </a:p>
          <a:p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হাসুঃ তোমার সোনাদানা , জামাজুতা ?   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1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1440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প্রশ্নঃ-কবিরাজের চরিত্রের বৈশিষ্ট্য ব্যাখ্যা কর ।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নিরব পাঠ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09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না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টিকা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 নির্বাচিত অংশ জেনে নিই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38200"/>
            <a:ext cx="9144000" cy="600164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(লোকটি প্রাণখোলা হাসি হাস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ছে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রহমতঃ  হা হা করে পাগলের  মতো হাসছ কেন ভাই! </a:t>
            </a:r>
          </a:p>
          <a:p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লোকঃ  তোমাদের কথা শুনে হাসছি । চোরকে তখন বলব , নিয়ে যাও , আমার যা কিছু আছে নিয়ে 	যাও । </a:t>
            </a:r>
          </a:p>
          <a:p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হাসুঃ  তুমি তাহলে সত্যিই সুখী মানুষ । </a:t>
            </a:r>
          </a:p>
          <a:p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লোকঃ  দুনিয়াতে আমার মতো সুখী কে ? আমি সুখের রাজা । আমি মস্ত বড় বাদশা ।</a:t>
            </a:r>
          </a:p>
          <a:p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রহমতঃ  ও বাদশা ভাই , তোমার গায়ের জামা কোথায় ? ঘরের মধ্যে  রেখেছ ? তোমাকে একশ 	টাকা দেব । জামাটা নিয়ে এস । </a:t>
            </a:r>
          </a:p>
          <a:p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লোকঃ   জামা! </a:t>
            </a:r>
          </a:p>
          <a:p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রহমতঃ  জামা মানে জামা ! এই যে আমাদের এই জামার মতো জিনিস । তোমাকে 	পাঁচশ টাকা দেব । জামাটা নিয়ে এস , মোড়লের খুব কষ্ট হচ্ছে । </a:t>
            </a:r>
          </a:p>
          <a:p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লোকঃ  আমার তো কোনো জামা নাই ভাই ! </a:t>
            </a:r>
          </a:p>
          <a:p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হাসুঃ  মিছে কথা বল না । </a:t>
            </a:r>
          </a:p>
          <a:p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লোকঃ  মিছে বলব কেন ? আমার ঘরে কিছু নাই । সেই জন্যেই তো আমি সুখী মানুষ । 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1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প্রশ্নঃ-শেষ পর্যন্ত সুখী মানুষের জামা খুঁজে পেয়েছিল কি না ? ব্যাখ্যা কর ।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মূল্যায়ন-০১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00"/>
            <a:ext cx="9144000" cy="569386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প্রশ্নঃ-০১-‘সুখী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নাটিকার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লোভ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কোরো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বিপদে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পড়ো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খ. 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অতিবাড়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বেড়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ঝরে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গ. 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অতিদর্পে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লংকা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ঘ.   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পাপ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বাপকেও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ছাড়ে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প্রশ্নঃ-০২- সৎ পথে নিজ পরিশ্রমের মাধ্যমে  জিবিকা নির্বাহ করলে জীবনে  কি আসে ? </a:t>
            </a:r>
          </a:p>
          <a:p>
            <a:pPr algn="ctr"/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প্রাচুর্য                        খ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শান্তি     </a:t>
            </a:r>
          </a:p>
          <a:p>
            <a:pPr algn="ctr"/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ধন-সম্পদ                         ঘ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উন্নতি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প্রশ্নঃ-০৩- ‘সম্পদই অশান্তির মূল কারণ’- এ উক্তির ভাবগত সংগতি আছে কোনটির সংগে ?</a:t>
            </a:r>
            <a:endParaRPr lang="bn-BD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অপচয় করোনা অভাবে পড়ো না  খ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লোভে পাপ, পাপে মৃত্যু             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লাভের ধন পিপড়ায় খায়    ঘ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অতি লোভে তাঁতি নষ্ট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486400" y="37338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81600" y="55626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648200" y="24384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মূল্যায়ন-০২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9144000" cy="5334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 উদ্দীপকের আলোকে ০৪ ও ০৫ নং প্রশ্নের উত্তর দাওঃ </a:t>
            </a:r>
          </a:p>
          <a:p>
            <a:pPr algn="ctr"/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অন্যের অনিষ্ট চিন্তা করে যেই জন , </a:t>
            </a:r>
          </a:p>
          <a:p>
            <a:pPr algn="ctr"/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আপনার অনিষ্ট বীজ করে সে বপন । </a:t>
            </a:r>
          </a:p>
          <a:p>
            <a:pPr algn="ctr"/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প্রশ্নঃ-০৪- উদ্দিপকের কথা গুলো কোন চরিত্রকে নির্দেশ করে ? </a:t>
            </a:r>
          </a:p>
          <a:p>
            <a:pPr algn="ctr"/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মোড়ল                 খ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হাসু         </a:t>
            </a:r>
          </a:p>
          <a:p>
            <a:pPr algn="ctr"/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কাপালিক                ঘ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রহমত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76400" y="5410200"/>
            <a:ext cx="5334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544764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বিনয় কুমার বিশ্বাস </a:t>
            </a:r>
          </a:p>
          <a:p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কোলা সদর উদ্দিন উচ্চ বিদ্যালয় </a:t>
            </a:r>
          </a:p>
          <a:p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রাজবাড়ী সদর, রাজবাড়ী ।</a:t>
            </a:r>
          </a:p>
          <a:p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মোবাঃ ০১৭১৭৭৫৪৮০৭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inoy s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1828800"/>
            <a:ext cx="1749552" cy="172821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মূল্যায়ন-০৩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47800"/>
            <a:ext cx="9144000" cy="504753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প্রশ্নঃ-০৫- এ নির্দেশনার মূলে ক্রিয়াশীল- </a:t>
            </a:r>
          </a:p>
          <a:p>
            <a:pPr algn="ctr"/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নিজে শিক্ষা পাওয়া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ii.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অন্যকে কষ্ট দেওয়া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iii.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প্রায়শ্চিত্ত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 কোনটি  সঠিক ? </a:t>
            </a:r>
          </a:p>
          <a:p>
            <a:pPr algn="ctr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ii 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খ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iii</a:t>
            </a:r>
            <a:endParaRPr lang="bn-BD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ও     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ঘ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 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ii  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iii</a:t>
            </a:r>
          </a:p>
        </p:txBody>
      </p:sp>
      <p:sp>
        <p:nvSpPr>
          <p:cNvPr id="4" name="Oval 3"/>
          <p:cNvSpPr/>
          <p:nvPr/>
        </p:nvSpPr>
        <p:spPr>
          <a:xfrm>
            <a:off x="4648200" y="5791200"/>
            <a:ext cx="609600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কাজ-০১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কাজ-০২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05000"/>
            <a:ext cx="9144000" cy="470898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 উদ্দিপকটি দেখ এবং প্রশ্নসমূহের উত্তর দাওঃ </a:t>
            </a:r>
          </a:p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জগতে সবসময় দেখা যায় লোভী মানুষ কখনো সুখী হয় না । লোভী মানুষ সবকিছুতেই বেশী চায় তাই দুঃখ বাড়ে । কিন্তু অল্পতে সন্তুষ্ট মানুষ সব সময় সুখী হয় ।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কাজ-০৩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28800"/>
            <a:ext cx="9144000" cy="498598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প্রশ্নসমূহঃ  </a:t>
            </a:r>
          </a:p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  ‘লোভে পাপ , পাপে মৃত্যু’- উক্তিটি কার ? </a:t>
            </a:r>
          </a:p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  কাঠুরিয়া লোকটি নিজেকে সুখি মনে করে কেন ?</a:t>
            </a:r>
          </a:p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  উদ্দীপকে ‘সুখী মানুষ’ নাটিকার কোন বিষয়টি ফুটে উঠেছে ? ব্যাখ্যা কর ।</a:t>
            </a:r>
          </a:p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  ‘বেশী লোভের কারণেই মোড়লের জীবনে সুখ নেই’</a:t>
            </a:r>
          </a:p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-উদ্দীপকের আলোকে উক্তিটি মুল্যায়ন কর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952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9144000" cy="526297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শ্রেণীঃ   ৮ম </a:t>
            </a:r>
          </a:p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বিষয়ঃ বাংলা ১ম পত্র</a:t>
            </a:r>
          </a:p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(গদ্যাংশ)  </a:t>
            </a:r>
          </a:p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</a:p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০১/১০/২০২১ইং</a:t>
            </a:r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4343400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295400"/>
            <a:ext cx="4724400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4572000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95400"/>
            <a:ext cx="4572000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28800"/>
            <a:ext cx="9144000" cy="504753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13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“সুখী মানুষ”</a:t>
            </a:r>
          </a:p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-মমতাজ উদদীন আহমদ</a:t>
            </a:r>
          </a:p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(গদ্যাংশ) 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95021"/>
            <a:ext cx="9144000" cy="526297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১.  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নাটকের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অভিনয়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দেখাতে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457200" indent="-457200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২.   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নুতন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শব্দার্থসহ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457200" indent="-457200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৩.  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সুখী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457200" indent="-457200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৪.   ‘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সুখী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নাটকের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0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নুতন ও কঠিন শব্দের অর্থ জেনে নিই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14400"/>
            <a:ext cx="23622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জবরদস্তি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133600"/>
            <a:ext cx="22860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ব্যামো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733800"/>
            <a:ext cx="22860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তাজ্জব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562600"/>
            <a:ext cx="2438400" cy="10668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প্রাণখোলা 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5400" y="914400"/>
            <a:ext cx="40386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জোরাজুরি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62400" y="2209800"/>
            <a:ext cx="51816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অসুখ , রোগ , ব্যারাম 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0" y="3657600"/>
            <a:ext cx="48006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অদ্ভুত , বিস্ময়কর 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6200" y="5562600"/>
            <a:ext cx="5257800" cy="10668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অকৃত্রিম , উদার , খোলা মনের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276600" y="990600"/>
            <a:ext cx="978408" cy="762000"/>
          </a:xfrm>
          <a:prstGeom prst="rightArrow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743200" y="2209800"/>
            <a:ext cx="978408" cy="762000"/>
          </a:xfrm>
          <a:prstGeom prst="rightArrow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895600" y="3733800"/>
            <a:ext cx="978408" cy="762000"/>
          </a:xfrm>
          <a:prstGeom prst="rightArrow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743200" y="5715000"/>
            <a:ext cx="978408" cy="762000"/>
          </a:xfrm>
          <a:prstGeom prst="rightArrow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950</Words>
  <Application>Microsoft Office PowerPoint</Application>
  <PresentationFormat>On-screen Show (4:3)</PresentationFormat>
  <Paragraphs>114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BINAY</dc:creator>
  <cp:lastModifiedBy>DELL</cp:lastModifiedBy>
  <cp:revision>43</cp:revision>
  <dcterms:created xsi:type="dcterms:W3CDTF">2006-08-16T00:00:00Z</dcterms:created>
  <dcterms:modified xsi:type="dcterms:W3CDTF">2021-10-01T10:18:55Z</dcterms:modified>
</cp:coreProperties>
</file>