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6" r:id="rId18"/>
    <p:sldId id="277" r:id="rId19"/>
    <p:sldId id="273" r:id="rId20"/>
    <p:sldId id="274" r:id="rId21"/>
    <p:sldId id="275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FAD-2943-4DE6-AAAE-340E5F5A356D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4B35-7BA0-45AE-902B-6C6C7989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FAD-2943-4DE6-AAAE-340E5F5A356D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4B35-7BA0-45AE-902B-6C6C7989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FAD-2943-4DE6-AAAE-340E5F5A356D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4B35-7BA0-45AE-902B-6C6C7989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FAD-2943-4DE6-AAAE-340E5F5A356D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4B35-7BA0-45AE-902B-6C6C7989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FAD-2943-4DE6-AAAE-340E5F5A356D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4B35-7BA0-45AE-902B-6C6C7989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FAD-2943-4DE6-AAAE-340E5F5A356D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4B35-7BA0-45AE-902B-6C6C7989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FAD-2943-4DE6-AAAE-340E5F5A356D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4B35-7BA0-45AE-902B-6C6C7989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FAD-2943-4DE6-AAAE-340E5F5A356D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4B35-7BA0-45AE-902B-6C6C7989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FAD-2943-4DE6-AAAE-340E5F5A356D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4B35-7BA0-45AE-902B-6C6C7989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FAD-2943-4DE6-AAAE-340E5F5A356D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4B35-7BA0-45AE-902B-6C6C7989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FAD-2943-4DE6-AAAE-340E5F5A356D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4B35-7BA0-45AE-902B-6C6C7989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31FAD-2943-4DE6-AAAE-340E5F5A356D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54B35-7BA0-45AE-902B-6C6C7989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mailto:shakhawath747@gamil.com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q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pic>
        <p:nvPicPr>
          <p:cNvPr id="1026" name="Picture 2" descr="C:\Users\sagor khan\Downloads\q2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845982" y="2998382"/>
            <a:ext cx="6377764" cy="381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838200" y="228600"/>
            <a:ext cx="8077200" cy="9144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আজকের ক্লাসে সবাইকে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1371600"/>
            <a:ext cx="8382000" cy="50292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C:\Users\sagor khan\Downloads\q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600200"/>
            <a:ext cx="7467600" cy="4343400"/>
          </a:xfrm>
          <a:prstGeom prst="rect">
            <a:avLst/>
          </a:prstGeom>
          <a:solidFill>
            <a:schemeClr val="bg1"/>
          </a:solidFill>
          <a:ln w="88900" cap="sq">
            <a:solidFill>
              <a:schemeClr val="bg1"/>
            </a:solidFill>
            <a:miter lim="8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" name="Oval 8"/>
          <p:cNvSpPr/>
          <p:nvPr/>
        </p:nvSpPr>
        <p:spPr>
          <a:xfrm>
            <a:off x="1600200" y="1600200"/>
            <a:ext cx="2362200" cy="2057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স্বা</a:t>
            </a:r>
            <a:endParaRPr lang="en-US" sz="6000" b="1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676400" y="3733800"/>
            <a:ext cx="2362200" cy="2057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ম </a:t>
            </a:r>
            <a:endParaRPr lang="en-US" sz="6000" b="1" dirty="0">
              <a:solidFill>
                <a:srgbClr val="FF00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86200" y="2438400"/>
            <a:ext cx="2362200" cy="21336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গ</a:t>
            </a:r>
            <a:endParaRPr lang="en-US" sz="6000" b="1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943600" y="3733800"/>
            <a:ext cx="2438400" cy="2057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ত</a:t>
            </a:r>
            <a:endParaRPr lang="en-US" sz="6000" b="1" dirty="0">
              <a:solidFill>
                <a:srgbClr val="FF0000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  <p:pic>
        <p:nvPicPr>
          <p:cNvPr id="3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048000" y="3048000"/>
            <a:ext cx="6629400" cy="533400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457200" y="228600"/>
            <a:ext cx="84582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295400"/>
            <a:ext cx="8382000" cy="48768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524000"/>
            <a:ext cx="7543800" cy="401421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7" name="Oval 6"/>
          <p:cNvSpPr/>
          <p:nvPr/>
        </p:nvSpPr>
        <p:spPr>
          <a:xfrm>
            <a:off x="1143000" y="1676400"/>
            <a:ext cx="3124200" cy="2743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4" descr="IMG_877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71600" y="1828800"/>
            <a:ext cx="2667000" cy="23622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" name="Flowchart: Alternate Process 8"/>
          <p:cNvSpPr/>
          <p:nvPr/>
        </p:nvSpPr>
        <p:spPr>
          <a:xfrm>
            <a:off x="4343400" y="2057400"/>
            <a:ext cx="4114800" cy="2286000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পাটজাত শিল্পের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উৎপাদিত দ্রব্যাদি গুলোর নাম লিখ?  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667000" y="228600"/>
            <a:ext cx="5105400" cy="914400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একক কাজ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  <p:pic>
        <p:nvPicPr>
          <p:cNvPr id="3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857500" y="2857500"/>
            <a:ext cx="6400800" cy="685800"/>
          </a:xfrm>
          <a:prstGeom prst="rect">
            <a:avLst/>
          </a:prstGeom>
          <a:noFill/>
        </p:spPr>
      </p:pic>
      <p:sp>
        <p:nvSpPr>
          <p:cNvPr id="4" name="Flowchart: Alternate Process 3"/>
          <p:cNvSpPr/>
          <p:nvPr/>
        </p:nvSpPr>
        <p:spPr>
          <a:xfrm>
            <a:off x="609600" y="152400"/>
            <a:ext cx="8534400" cy="838200"/>
          </a:xfrm>
          <a:prstGeom prst="flowChartAlternateProcess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1219200"/>
            <a:ext cx="8305800" cy="495300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62000" y="1295400"/>
            <a:ext cx="2667000" cy="2438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স্কুল ব্যাগ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096000" y="1295400"/>
            <a:ext cx="2667000" cy="2438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কার্পেট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72200" y="3657600"/>
            <a:ext cx="2667000" cy="2438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পাটের স্যান্ডেল</a:t>
            </a:r>
            <a:r>
              <a:rPr lang="bn-IN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200" y="3733800"/>
            <a:ext cx="2667000" cy="2438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শিকা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505200" y="3733800"/>
            <a:ext cx="2667000" cy="2438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দেওয়াল মাদুর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124200" y="152400"/>
            <a:ext cx="4114800" cy="8382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উত্তর</a:t>
            </a:r>
            <a:r>
              <a:rPr lang="bn-IN" sz="3600" dirty="0" smtClean="0">
                <a:solidFill>
                  <a:schemeClr val="tx1"/>
                </a:solidFill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  <p:pic>
        <p:nvPicPr>
          <p:cNvPr id="3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677966" y="2978174"/>
            <a:ext cx="6337348" cy="685800"/>
          </a:xfrm>
          <a:prstGeom prst="rect">
            <a:avLst/>
          </a:prstGeom>
          <a:noFill/>
        </p:spPr>
      </p:pic>
      <p:sp>
        <p:nvSpPr>
          <p:cNvPr id="4" name="Flowchart: Alternate Process 3"/>
          <p:cNvSpPr/>
          <p:nvPr/>
        </p:nvSpPr>
        <p:spPr>
          <a:xfrm>
            <a:off x="609600" y="228600"/>
            <a:ext cx="8382000" cy="838200"/>
          </a:xfrm>
          <a:prstGeom prst="flowChartAlternateProcess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  দ্বারা কী বোঝানো হয়েছে?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295400"/>
            <a:ext cx="8077200" cy="4876800"/>
          </a:xfrm>
          <a:prstGeom prst="rect">
            <a:avLst/>
          </a:prstGeom>
          <a:solidFill>
            <a:schemeClr val="accent6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0600" y="1371600"/>
            <a:ext cx="2590800" cy="2438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81400" y="1371600"/>
            <a:ext cx="2590800" cy="2438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1371600"/>
            <a:ext cx="2667000" cy="2438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:\New folder\safa 220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371600"/>
            <a:ext cx="2568102" cy="2438400"/>
          </a:xfrm>
          <a:prstGeom prst="rect">
            <a:avLst/>
          </a:prstGeom>
          <a:ln w="190500" cap="sq">
            <a:solidFill>
              <a:srgbClr val="FF0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Oval 9"/>
          <p:cNvSpPr/>
          <p:nvPr/>
        </p:nvSpPr>
        <p:spPr>
          <a:xfrm>
            <a:off x="1066800" y="4038600"/>
            <a:ext cx="2209800" cy="19050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মৃৎ শি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ল্প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ও  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উৎপাদিত দ্রব্যাদি </a:t>
            </a:r>
            <a:r>
              <a:rPr lang="bn-IN" sz="2000" dirty="0" smtClean="0">
                <a:solidFill>
                  <a:schemeClr val="tx1"/>
                </a:solidFill>
              </a:rPr>
              <a:t>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76600" y="4267200"/>
            <a:ext cx="5638800" cy="18288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বিভিন্ন ধরনের জীবজন্ত,ফল, ফুল, তৈজসপত্র,শোপিস, পুতুল, ফুলদানি,ফুলের টপ ,হাড়ি,কলসি ও অন্যান্য সামগ্রী।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9" name="Picture 2" descr="C:\Users\sagor khan\Downloads\o2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1371600"/>
            <a:ext cx="2514600" cy="2410408"/>
          </a:xfrm>
          <a:prstGeom prst="rect">
            <a:avLst/>
          </a:prstGeom>
          <a:ln w="190500" cap="sq">
            <a:solidFill>
              <a:srgbClr val="FF0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7" name="Picture 3" descr="C:\Users\sagor khan\Downloads\o2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1371600"/>
            <a:ext cx="2590799" cy="2362200"/>
          </a:xfrm>
          <a:prstGeom prst="rect">
            <a:avLst/>
          </a:prstGeom>
          <a:ln w="190500" cap="sq">
            <a:solidFill>
              <a:srgbClr val="FF0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  <p:pic>
        <p:nvPicPr>
          <p:cNvPr id="3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743200" y="2895600"/>
            <a:ext cx="6248400" cy="762000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609600" y="228600"/>
            <a:ext cx="83058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  দ্বারা কী বোঝানো হয়েছে?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1295400"/>
            <a:ext cx="8229600" cy="480060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1447800"/>
            <a:ext cx="2590800" cy="24384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1447800"/>
            <a:ext cx="2590800" cy="24384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24600" y="1447800"/>
            <a:ext cx="2590800" cy="24384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a47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447800"/>
            <a:ext cx="2705100" cy="25146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Oval 10"/>
          <p:cNvSpPr/>
          <p:nvPr/>
        </p:nvSpPr>
        <p:spPr>
          <a:xfrm>
            <a:off x="762000" y="4038600"/>
            <a:ext cx="2209800" cy="19812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তাঁত ও বস্ত্র শিল্প 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95600" y="4267200"/>
            <a:ext cx="6019800" cy="17526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শাড়ি,লু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ঙ্গি,টেবিল ক্লথ,সোফার ক্লথ, জামদানি,সোয়েটার,ব্যাগ,মাফলার,সুতার টুপি,ওয়ালম্যাট,চাঁদর,গামছা, শীত বস্ত্র, রেডিমেট গার্মেন্ট,হোসিয়ারি।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9" name="Picture 2" descr="C:\Users\sagor khan\Downloads\o1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1447800"/>
            <a:ext cx="2743200" cy="25146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sagor khan\Downloads\o1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1447800"/>
            <a:ext cx="2514600" cy="25146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  <p:pic>
        <p:nvPicPr>
          <p:cNvPr id="3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743200" y="2971800"/>
            <a:ext cx="6172200" cy="6858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85800" y="1219200"/>
            <a:ext cx="8229600" cy="4953000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762000" y="152400"/>
            <a:ext cx="81534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  দ্বারা কী বোঝানো হয়েছে?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1295400"/>
            <a:ext cx="2438400" cy="2514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81400" y="1371600"/>
            <a:ext cx="2438400" cy="2438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24600" y="1371600"/>
            <a:ext cx="2438400" cy="2362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5800" y="3962400"/>
            <a:ext cx="2209800" cy="1981200"/>
          </a:xfrm>
          <a:prstGeom prst="ellipse">
            <a:avLst/>
          </a:prstGeom>
          <a:ln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oftRound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খাদ্য ও সহায়ক শিল্প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5600" y="4114800"/>
            <a:ext cx="5867400" cy="1905000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চানাচুর,জ্যামজেলি,মধু,গুর, রসগোল্লা, মিষ্টি,দধি,চিপস,সেমাই,কনফেকনারি। </a:t>
            </a:r>
            <a:endParaRPr lang="en-US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026" name="Picture 2" descr="C:\Users\sagor khan\Downloads\o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295400"/>
            <a:ext cx="2743200" cy="2438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sagor khan\Downloads\o2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1295400"/>
            <a:ext cx="2514600" cy="2438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8" name="Picture 4" descr="C:\Users\sagor khan\Downloads\o2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1295400"/>
            <a:ext cx="2362200" cy="2438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5" name="TextBox 14"/>
          <p:cNvSpPr txBox="1"/>
          <p:nvPr/>
        </p:nvSpPr>
        <p:spPr>
          <a:xfrm>
            <a:off x="1219200" y="23622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রসগোল্লা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886200" y="22098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গুড় 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05600" y="22860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চানাচুর 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5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  <p:pic>
        <p:nvPicPr>
          <p:cNvPr id="3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624058" y="2978321"/>
            <a:ext cx="6185243" cy="6858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838200" y="1219200"/>
            <a:ext cx="8001000" cy="4953000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90600" y="152400"/>
            <a:ext cx="7848600" cy="838200"/>
          </a:xfrm>
          <a:prstGeom prst="roundRect">
            <a:avLst/>
          </a:prstGeom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  দ্বারা কী বোঝানো হয়েছে?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1371600"/>
            <a:ext cx="2438400" cy="2514600"/>
          </a:xfrm>
          <a:prstGeom prst="rect">
            <a:avLst/>
          </a:prstGeom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72200" y="1371600"/>
            <a:ext cx="2438400" cy="2514600"/>
          </a:xfrm>
          <a:prstGeom prst="rect">
            <a:avLst/>
          </a:prstGeom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81400" y="1371600"/>
            <a:ext cx="2438400" cy="2514600"/>
          </a:xfrm>
          <a:prstGeom prst="rect">
            <a:avLst/>
          </a:prstGeom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14400" y="4038600"/>
            <a:ext cx="2209800" cy="1981200"/>
          </a:xfrm>
          <a:prstGeom prst="ellipse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হস্ত শিল্প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24200" y="4572000"/>
            <a:ext cx="5715000" cy="1524000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হাতের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শিল্প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কার্পেট,সাতরঞ্চি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নকশিকা</a:t>
            </a:r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ঁ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থা</a:t>
            </a:r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,অফিস স্টেশনারি,ওবুক বাইডিং,মাছ ধরার জাল,মাদুর,মিষ্টির প্যাকেট । 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</a:t>
            </a:r>
            <a:endParaRPr lang="en-US" sz="2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026" name="Picture 2" descr="C:\Users\sagor khan\Downloads\o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371600"/>
            <a:ext cx="2466975" cy="2514600"/>
          </a:xfrm>
          <a:prstGeom prst="rect">
            <a:avLst/>
          </a:prstGeom>
          <a:ln w="190500" cap="sq">
            <a:solidFill>
              <a:schemeClr val="tx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7" name="Picture 3" descr="C:\Users\sagor khan\Downloads\o3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1371600"/>
            <a:ext cx="2486025" cy="2514600"/>
          </a:xfrm>
          <a:prstGeom prst="rect">
            <a:avLst/>
          </a:prstGeom>
          <a:ln w="190500" cap="sq">
            <a:solidFill>
              <a:schemeClr val="tx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8" name="Picture 4" descr="C:\Users\sagor khan\Downloads\o3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1371600"/>
            <a:ext cx="2400300" cy="2514600"/>
          </a:xfrm>
          <a:prstGeom prst="rect">
            <a:avLst/>
          </a:prstGeom>
          <a:ln w="190500" cap="sq">
            <a:solidFill>
              <a:schemeClr val="tx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5" name="TextBox 14"/>
          <p:cNvSpPr txBox="1"/>
          <p:nvPr/>
        </p:nvSpPr>
        <p:spPr>
          <a:xfrm>
            <a:off x="990600" y="34290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নকশিকা</a:t>
            </a:r>
            <a:r>
              <a:rPr lang="bn-IN" sz="2000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ঁ</a:t>
            </a:r>
            <a:r>
              <a:rPr lang="en-US" sz="2000" dirty="0" err="1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থা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7600" y="34290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অ ফিস স্টেশনারি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248400" y="33528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মাছ ধরার জাল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5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  <p:pic>
        <p:nvPicPr>
          <p:cNvPr id="3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857500" y="2857500"/>
            <a:ext cx="6400800" cy="6858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85800" y="1143000"/>
            <a:ext cx="8229600" cy="5029200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09600" y="152400"/>
            <a:ext cx="8229600" cy="8382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  দ্বারা কী বোঝানো হয়েছে?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295400"/>
            <a:ext cx="2438400" cy="2514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1295400"/>
            <a:ext cx="2438400" cy="2514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248400" y="1295400"/>
            <a:ext cx="2438400" cy="2514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62000" y="4038600"/>
            <a:ext cx="2209800" cy="1981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ঝিনুক শিল্প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71800" y="4419600"/>
            <a:ext cx="5791200" cy="1676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ঝিনুকের মালা,অলংকার,খেলনা,শোপিস।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  <p:pic>
        <p:nvPicPr>
          <p:cNvPr id="3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743200" y="2971800"/>
            <a:ext cx="6172200" cy="6858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85800" y="1066800"/>
            <a:ext cx="8077200" cy="51054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152400"/>
            <a:ext cx="7924800" cy="762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দলীয়</a:t>
            </a:r>
            <a:r>
              <a:rPr lang="en-US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কাজ</a:t>
            </a:r>
            <a:r>
              <a:rPr lang="en-US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38200" y="1371600"/>
            <a:ext cx="3352800" cy="2895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IMG201909151333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1447800"/>
            <a:ext cx="3048000" cy="2819400"/>
          </a:xfrm>
          <a:prstGeom prst="ellipse">
            <a:avLst/>
          </a:prstGeom>
          <a:solidFill>
            <a:srgbClr val="FF0000"/>
          </a:solidFill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 prst="slope"/>
            <a:contourClr>
              <a:srgbClr val="333333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4572000" y="2209800"/>
            <a:ext cx="3962400" cy="22860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খাদ্য ও সহায়ক শিল্প উৎপাদিত দ্রব্যগুলো নাম লিখ?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  <p:pic>
        <p:nvPicPr>
          <p:cNvPr id="3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781300" y="3009900"/>
            <a:ext cx="6248400" cy="6858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85800" y="1066800"/>
            <a:ext cx="8229600" cy="51054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09600" y="152400"/>
            <a:ext cx="8305800" cy="7620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উত্তর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1295400" y="2057400"/>
            <a:ext cx="6934200" cy="3048000"/>
          </a:xfrm>
          <a:prstGeom prst="flowChartProcess">
            <a:avLst/>
          </a:prstGeom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চানাচুর,জ্যামজেলি,মধু,গুর, রসগোল্লা, মিষ্টি,দধি,চিপস,সেমাই,কনফেকনারি।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  <p:pic>
        <p:nvPicPr>
          <p:cNvPr id="3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699118" y="3054116"/>
            <a:ext cx="6336832" cy="6858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838200" y="1219200"/>
            <a:ext cx="8077200" cy="4953000"/>
          </a:xfrm>
          <a:prstGeom prst="rect">
            <a:avLst/>
          </a:prstGeom>
          <a:ln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762000" y="152400"/>
            <a:ext cx="8153400" cy="914400"/>
          </a:xfrm>
          <a:prstGeom prst="roundRect">
            <a:avLst/>
          </a:prstGeom>
          <a:ln>
            <a:solidFill>
              <a:schemeClr val="accent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  দ্বারা কী বোঝানো হয়েছে?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1371600"/>
            <a:ext cx="2362200" cy="2438400"/>
          </a:xfrm>
          <a:prstGeom prst="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05200" y="1447800"/>
            <a:ext cx="2362200" cy="2438400"/>
          </a:xfrm>
          <a:prstGeom prst="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24600" y="1447800"/>
            <a:ext cx="2362200" cy="2438400"/>
          </a:xfrm>
          <a:prstGeom prst="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14400" y="4038600"/>
            <a:ext cx="2209800" cy="1981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ক্ষুদ্র ইস্পাত ও প্রকৌশল শিল্প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24200" y="4343400"/>
            <a:ext cx="5638800" cy="1828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দা, কোদাল,খুন্তি,সুরমাদানি, রেডিওও-টেলিভিশন ও ফ্রিজ মেরামত, ওয়েল্ডিং ওয়ার্কশপ, বালতি-ট্রাঙ্গ তৈরি, ,মটর সাইকেল,জিপ,ট্রাক ও বাস মেরামত।  </a:t>
            </a:r>
            <a:endParaRPr lang="en-US" sz="2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026" name="Picture 2" descr="F:\New folder\363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524000"/>
            <a:ext cx="2286000" cy="2133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  <p:pic>
        <p:nvPicPr>
          <p:cNvPr id="1027" name="Picture 3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924175" y="2924175"/>
            <a:ext cx="6534150" cy="685800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533400" y="228600"/>
            <a:ext cx="8382000" cy="914400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শিক্ষক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পরিচিতি</a:t>
            </a:r>
            <a:r>
              <a:rPr lang="en-US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8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371600"/>
            <a:ext cx="8229600" cy="48768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 descr="C:\Users\sagor khan\Downloads\2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295400"/>
            <a:ext cx="7086600" cy="4662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ounded Rectangle 9"/>
          <p:cNvSpPr/>
          <p:nvPr/>
        </p:nvSpPr>
        <p:spPr>
          <a:xfrm>
            <a:off x="1219200" y="3962400"/>
            <a:ext cx="6934200" cy="2209800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                    মোহাম্মদ সাখাওয়াত হোসেন । </a:t>
            </a:r>
          </a:p>
          <a:p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                    মোক্তাল হোসেন উচ্চ বিদ্যালয় </a:t>
            </a:r>
            <a:r>
              <a:rPr lang="en-GB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,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সদর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,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নেত্রকোণা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                  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সহকারি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শিক্ষক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ব্যবসায়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শিক্ষা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)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               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ইমেলঃ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shakhawath747@gamil.com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                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মোবাঃ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০১৯১৭ ৬৩৬৪৮৬ 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bn-IN" sz="2400" dirty="0" smtClean="0">
              <a:solidFill>
                <a:schemeClr val="tx1"/>
              </a:solidFill>
            </a:endParaRPr>
          </a:p>
        </p:txBody>
      </p:sp>
      <p:pic>
        <p:nvPicPr>
          <p:cNvPr id="11" name="Picture 10" descr="IMG_20210906_17025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4200" y="1524000"/>
            <a:ext cx="2971800" cy="2819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  <p:pic>
        <p:nvPicPr>
          <p:cNvPr id="3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781300" y="3009900"/>
            <a:ext cx="6248400" cy="6858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85800" y="1143000"/>
            <a:ext cx="8077200" cy="5029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152400"/>
            <a:ext cx="8153400" cy="762000"/>
          </a:xfrm>
          <a:prstGeom prst="rect">
            <a:avLst/>
          </a:prstGeom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  দ্বারা কী বোঝানো হয়েছে?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371600"/>
            <a:ext cx="2362200" cy="2438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2800" y="1371600"/>
            <a:ext cx="2362200" cy="2438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0" y="1371600"/>
            <a:ext cx="2362200" cy="2438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14400" y="4038600"/>
            <a:ext cx="2209800" cy="1981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কেমিক্যাল,ফার্মাসিউটিক্যাল শিল্প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24200" y="4343400"/>
            <a:ext cx="5486400" cy="13716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ব্যবহারিক তোইল, আতর,গোলাপজল, আগরবাতি, মোমবাতি,ওয়াশিং সোপ,ফিনাইল। </a:t>
            </a:r>
            <a:endParaRPr lang="en-US" sz="2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  <p:pic>
        <p:nvPicPr>
          <p:cNvPr id="3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743200" y="3048000"/>
            <a:ext cx="6172200" cy="6858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85800" y="990600"/>
            <a:ext cx="8229600" cy="5181600"/>
          </a:xfrm>
          <a:prstGeom prst="rect">
            <a:avLst/>
          </a:prstGeom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152400"/>
            <a:ext cx="8229600" cy="762000"/>
          </a:xfrm>
          <a:prstGeom prst="rect">
            <a:avLst/>
          </a:prstGeom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বাড়ির কাজ </a:t>
            </a:r>
            <a:endParaRPr lang="en-US" sz="4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026" name="Picture 2" descr="C:\Users\sagor khan\Downloads\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295400"/>
            <a:ext cx="7239000" cy="411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Oval 6"/>
          <p:cNvSpPr/>
          <p:nvPr/>
        </p:nvSpPr>
        <p:spPr>
          <a:xfrm>
            <a:off x="1219200" y="1447800"/>
            <a:ext cx="3048000" cy="2895600"/>
          </a:xfrm>
          <a:prstGeom prst="ellipse">
            <a:avLst/>
          </a:prstGeom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3" descr="42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1447800"/>
            <a:ext cx="3429000" cy="2895600"/>
          </a:xfrm>
          <a:prstGeom prst="ellipse">
            <a:avLst/>
          </a:prstGeom>
          <a:ln w="190500" cap="rnd">
            <a:solidFill>
              <a:srgbClr val="7030A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Rectangle 8"/>
          <p:cNvSpPr/>
          <p:nvPr/>
        </p:nvSpPr>
        <p:spPr>
          <a:xfrm>
            <a:off x="5105400" y="1371600"/>
            <a:ext cx="3048000" cy="3962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বাংলাদেশের কুটির শিল্পের  উপযুক্ত ক্ষেত্রের একটি তালিকা তৈরি কর?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  <p:pic>
        <p:nvPicPr>
          <p:cNvPr id="3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781300" y="3009900"/>
            <a:ext cx="6324600" cy="762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762000" y="1143000"/>
            <a:ext cx="8229600" cy="5029200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228600"/>
            <a:ext cx="82296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আজকের ক্লাসে সবাইকে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027" name="Picture 3" descr="C:\Users\sagor khan\Downloads\a9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524000"/>
            <a:ext cx="4419600" cy="4191000"/>
          </a:xfrm>
          <a:prstGeom prst="rect">
            <a:avLst/>
          </a:prstGeom>
          <a:ln>
            <a:solidFill>
              <a:schemeClr val="tx1"/>
            </a:solidFill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sp>
        <p:nvSpPr>
          <p:cNvPr id="8" name="TextBox 7"/>
          <p:cNvSpPr txBox="1"/>
          <p:nvPr/>
        </p:nvSpPr>
        <p:spPr>
          <a:xfrm>
            <a:off x="4038600" y="29718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ধন্যবাদ </a:t>
            </a:r>
            <a:endParaRPr lang="en-US" sz="5400" dirty="0">
              <a:solidFill>
                <a:srgbClr val="C00000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</p:spPr>
      </p:pic>
      <p:pic>
        <p:nvPicPr>
          <p:cNvPr id="3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971800" y="3124200"/>
            <a:ext cx="6400800" cy="457200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685800" y="228600"/>
            <a:ext cx="81534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পাঠ পরিচিতি 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295400"/>
            <a:ext cx="8153400" cy="48006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0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524000"/>
            <a:ext cx="7696200" cy="421704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0" name="Oval 9"/>
          <p:cNvSpPr/>
          <p:nvPr/>
        </p:nvSpPr>
        <p:spPr>
          <a:xfrm>
            <a:off x="990600" y="1676400"/>
            <a:ext cx="3352800" cy="2895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sagor khan\Downloads\a17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1905000"/>
            <a:ext cx="2819400" cy="2438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14" name="Rectangle 13"/>
          <p:cNvSpPr/>
          <p:nvPr/>
        </p:nvSpPr>
        <p:spPr>
          <a:xfrm>
            <a:off x="4495800" y="1524000"/>
            <a:ext cx="4267200" cy="41148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bn-IN" dirty="0" smtClean="0"/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শ্রেণি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ঃ নবম ও দশম 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বিষয়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ঃব্যবসায় উদ্যোগ </a:t>
            </a:r>
            <a:endParaRPr lang="en-US" sz="28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পাঠ</a:t>
            </a:r>
            <a:r>
              <a:rPr lang="en-US" sz="2800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শিরোনাম</a:t>
            </a:r>
            <a:r>
              <a:rPr lang="en-US" sz="2800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: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কুটির শিল্পের উপযুক্ত 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ক্ষেত্র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bn-IN" sz="28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অধ্যায়ঃ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৭ম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(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বাংলাদেশের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শিল্প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) </a:t>
            </a:r>
            <a:endParaRPr lang="bn-IN" sz="24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সময়ঃ০০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.00.00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 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তারিখঃ ০০.০০.০০ </a:t>
            </a:r>
            <a:endParaRPr lang="en-US" sz="28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</p:spPr>
      </p:pic>
      <p:pic>
        <p:nvPicPr>
          <p:cNvPr id="3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857500" y="2857500"/>
            <a:ext cx="6324600" cy="609600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685800" y="228600"/>
            <a:ext cx="8077200" cy="9144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 দ্বারা কী বোঝানো হয়েছে? 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295400"/>
            <a:ext cx="8077200" cy="48006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0600" y="1524000"/>
            <a:ext cx="2514600" cy="2590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1524000"/>
            <a:ext cx="2514600" cy="2590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248400" y="1524000"/>
            <a:ext cx="2514600" cy="2590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p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524000"/>
            <a:ext cx="2514599" cy="25908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sagor khan\Downloads\o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1524000"/>
            <a:ext cx="2438400" cy="25908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8" name="Picture 4" descr="F:\New folder\safa 220.jf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1524000"/>
            <a:ext cx="2514600" cy="25908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Oval 11"/>
          <p:cNvSpPr/>
          <p:nvPr/>
        </p:nvSpPr>
        <p:spPr>
          <a:xfrm>
            <a:off x="990600" y="4191000"/>
            <a:ext cx="2438400" cy="19050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o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0601" y="4191000"/>
            <a:ext cx="2514599" cy="184785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5" name="Rectangle 14"/>
          <p:cNvSpPr/>
          <p:nvPr/>
        </p:nvSpPr>
        <p:spPr>
          <a:xfrm>
            <a:off x="3733800" y="4191000"/>
            <a:ext cx="2438400" cy="18288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 descr="C:\Users\sagor khan\Downloads\o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81400" y="4267200"/>
            <a:ext cx="2590800" cy="1724025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7" name="Oval 16"/>
          <p:cNvSpPr/>
          <p:nvPr/>
        </p:nvSpPr>
        <p:spPr>
          <a:xfrm>
            <a:off x="6477000" y="4267200"/>
            <a:ext cx="2209800" cy="17526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কুটির  শিল্পের ধরন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</p:spPr>
      </p:pic>
      <p:pic>
        <p:nvPicPr>
          <p:cNvPr id="3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902397" y="2902397"/>
            <a:ext cx="6414394" cy="609600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533400" y="304800"/>
            <a:ext cx="83820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1295400"/>
            <a:ext cx="8229600" cy="4953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76800" y="1905000"/>
            <a:ext cx="3581400" cy="320040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কুটির শিল্পের উপযুক্ত ক্ষেত্র </a:t>
            </a:r>
            <a:r>
              <a:rPr lang="bn-IN" sz="360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সমূহ । 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1752600"/>
            <a:ext cx="3886200" cy="35052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o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981200"/>
            <a:ext cx="3276600" cy="28194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ounded Rectangle 8"/>
          <p:cNvSpPr/>
          <p:nvPr/>
        </p:nvSpPr>
        <p:spPr>
          <a:xfrm>
            <a:off x="2286000" y="304800"/>
            <a:ext cx="5257800" cy="9144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আজকের পাঠ </a:t>
            </a:r>
            <a:endParaRPr lang="en-US" sz="4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  <p:pic>
        <p:nvPicPr>
          <p:cNvPr id="3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086100" y="3086100"/>
            <a:ext cx="6858000" cy="685800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457200" y="228600"/>
            <a:ext cx="86868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1295400"/>
            <a:ext cx="8229600" cy="4876800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19400" y="228600"/>
            <a:ext cx="4038600" cy="9144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শিখনফল</a:t>
            </a:r>
            <a:r>
              <a:rPr lang="en-US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027" name="Picture 3" descr="C:\Users\sagor khan\Downloads\m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905000"/>
            <a:ext cx="7924800" cy="3276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838200" y="3048000"/>
            <a:ext cx="79248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০১।বাংলাদেশের কুটির শিল্পের উপযুক্ত ক্ষেত্র সমূহ বর্ণনা করতে পারবে ।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220980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এই পাঠ শেষে শিক্ষার্থীরা- </a:t>
            </a:r>
            <a:endParaRPr lang="en-US" sz="32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  <p:pic>
        <p:nvPicPr>
          <p:cNvPr id="3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823499" y="3052099"/>
            <a:ext cx="6332798" cy="6858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85800" y="228600"/>
            <a:ext cx="83058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বাংলাদেশের কুটির শিল্পের উপযুক্ত ক্ষেত্র সমূহ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295400"/>
            <a:ext cx="8382000" cy="4953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295400"/>
            <a:ext cx="2895600" cy="9144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পাটজাত শিল্প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3352800"/>
            <a:ext cx="2971800" cy="9144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মৃৎ শিল্প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4343400"/>
            <a:ext cx="2971800" cy="9144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তাঁত ও বস্ত্র শিল্প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5334000"/>
            <a:ext cx="2971800" cy="914400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খাদ্য ও সহায়ক শিল্প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0" y="1447800"/>
            <a:ext cx="21336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হস্ত শিল্প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0" y="2514600"/>
            <a:ext cx="2133600" cy="9144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ঝিনুক শিল্প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24400" y="3886200"/>
            <a:ext cx="4267200" cy="9144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ক্ষুদ্র ইস্পাত ও প্রকৌশল শিল্প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67200" y="5181600"/>
            <a:ext cx="4724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কেমিক্যাল,ফার্মাসিউটিক্যাল শিল্প </a:t>
            </a:r>
            <a:endParaRPr lang="en-US" sz="2400" dirty="0">
              <a:solidFill>
                <a:srgbClr val="FFFF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600" y="2286000"/>
            <a:ext cx="2971800" cy="914400"/>
          </a:xfrm>
          <a:prstGeom prst="rect">
            <a:avLst/>
          </a:prstGeom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বাঁশ ও বেত শিল্প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</p:spPr>
      </p:pic>
      <p:pic>
        <p:nvPicPr>
          <p:cNvPr id="3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971800" y="2971800"/>
            <a:ext cx="6629400" cy="685800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533400" y="228600"/>
            <a:ext cx="8610600" cy="914400"/>
          </a:xfrm>
          <a:prstGeom prst="round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  দ্বারা কী বোঝানো হয়েছে?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1143000"/>
            <a:ext cx="8382000" cy="52578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828800"/>
            <a:ext cx="8382000" cy="2133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057400"/>
            <a:ext cx="3048000" cy="2514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38800" y="2133600"/>
            <a:ext cx="3200400" cy="2438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o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828800"/>
            <a:ext cx="3200400" cy="2667000"/>
          </a:xfrm>
          <a:prstGeom prst="rect">
            <a:avLst/>
          </a:prstGeom>
          <a:ln w="190500" cap="sq">
            <a:solidFill>
              <a:srgbClr val="FFFF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7" name="Picture 3" descr="C:\Users\sagor khan\Downloads\o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1905000"/>
            <a:ext cx="3048000" cy="2667000"/>
          </a:xfrm>
          <a:prstGeom prst="rect">
            <a:avLst/>
          </a:prstGeom>
          <a:ln w="190500" cap="sq">
            <a:solidFill>
              <a:srgbClr val="FFFF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3" name="Rounded Rectangle 12"/>
          <p:cNvSpPr/>
          <p:nvPr/>
        </p:nvSpPr>
        <p:spPr>
          <a:xfrm>
            <a:off x="2819400" y="4343400"/>
            <a:ext cx="3810000" cy="2057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C:\Users\sagor khan\Downloads\o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4343400"/>
            <a:ext cx="3124200" cy="2105025"/>
          </a:xfrm>
          <a:prstGeom prst="rect">
            <a:avLst/>
          </a:prstGeom>
          <a:ln w="190500" cap="sq">
            <a:solidFill>
              <a:srgbClr val="FFFF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5" name="Oval 14"/>
          <p:cNvSpPr/>
          <p:nvPr/>
        </p:nvSpPr>
        <p:spPr>
          <a:xfrm>
            <a:off x="3657600" y="1828800"/>
            <a:ext cx="2438400" cy="21336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পাটজাত শিল্প</a:t>
            </a:r>
          </a:p>
          <a:p>
            <a:pPr algn="ctr"/>
            <a:r>
              <a:rPr lang="bn-IN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ও উৎপাদিত দ্রব্যাদি  </a:t>
            </a:r>
            <a:endParaRPr lang="en-US" sz="24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</p:spPr>
      </p:pic>
      <p:pic>
        <p:nvPicPr>
          <p:cNvPr id="3" name="Picture 2" descr="C:\Users\sagor khan\Downloads\q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971800" y="2971800"/>
            <a:ext cx="6553200" cy="6096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533400" y="152400"/>
            <a:ext cx="84582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  দ্বারা কী বোঝানো হয়েছে?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066800"/>
            <a:ext cx="8382000" cy="51816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1295400"/>
            <a:ext cx="2667000" cy="25146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72200" y="1295400"/>
            <a:ext cx="2667000" cy="25146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52800" y="1295400"/>
            <a:ext cx="2667000" cy="25146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o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295400"/>
            <a:ext cx="2590800" cy="25146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6" name="Picture 2" descr="C:\Users\sagor khan\Downloads\o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1295400"/>
            <a:ext cx="2667000" cy="25146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sagor khan\Downloads\o1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1295400"/>
            <a:ext cx="2667000" cy="25146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6" name="Oval 15"/>
          <p:cNvSpPr/>
          <p:nvPr/>
        </p:nvSpPr>
        <p:spPr>
          <a:xfrm>
            <a:off x="685800" y="4038600"/>
            <a:ext cx="2590800" cy="22860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বাঁশ ও বেত শিল্প</a:t>
            </a:r>
          </a:p>
          <a:p>
            <a:pPr algn="ctr"/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এবং উৎপাদিত দ্রব্যাদি ।  </a:t>
            </a:r>
            <a:endParaRPr lang="en-US" sz="2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76600" y="4724400"/>
            <a:ext cx="5638800" cy="14478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বেতের ঝুড়ি,বাল্ব শেড, চায়ের ট্রে, বেতের চেয়ার,দোলনা,পুতুল,ঝুড়ি,ফুলদানি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,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চাটাই,ডালা,কূলা,চালুন।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402</Words>
  <Application>Microsoft Office PowerPoint</Application>
  <PresentationFormat>On-screen Show (4:3)</PresentationFormat>
  <Paragraphs>86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sagor khan</dc:creator>
  <cp:lastModifiedBy>User</cp:lastModifiedBy>
  <cp:revision>83</cp:revision>
  <dcterms:created xsi:type="dcterms:W3CDTF">2021-05-04T03:29:31Z</dcterms:created>
  <dcterms:modified xsi:type="dcterms:W3CDTF">2021-09-27T18:00:43Z</dcterms:modified>
</cp:coreProperties>
</file>