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301" r:id="rId8"/>
    <p:sldId id="303" r:id="rId9"/>
    <p:sldId id="299" r:id="rId10"/>
    <p:sldId id="300" r:id="rId11"/>
    <p:sldId id="307" r:id="rId12"/>
    <p:sldId id="305" r:id="rId13"/>
    <p:sldId id="311" r:id="rId14"/>
    <p:sldId id="308" r:id="rId15"/>
    <p:sldId id="309" r:id="rId16"/>
    <p:sldId id="310" r:id="rId17"/>
    <p:sldId id="302" r:id="rId18"/>
    <p:sldId id="304" r:id="rId19"/>
    <p:sldId id="312" r:id="rId20"/>
    <p:sldId id="313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117E7"/>
    <a:srgbClr val="0EB0D0"/>
    <a:srgbClr val="18C61C"/>
    <a:srgbClr val="000099"/>
    <a:srgbClr val="7EE2F6"/>
    <a:srgbClr val="00CC00"/>
    <a:srgbClr val="9E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9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09550" y="6400800"/>
            <a:ext cx="11772900" cy="25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</a:t>
            </a:r>
            <a:r>
              <a:rPr lang="bn-IN" sz="20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 মন্ডল, সহকারী শিক্ষক (বাংলা)  বঙ্গবাসী মাধ্যমিক বিদ্যালয়,খালিশপুর,খুলনা। ফোন -০১৭৬৬-৯৯৪২৪১/ ০১৯৭৬-৯৯৪২৪১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hdphoto" Target="../media/hdphoto2.wdp"/><Relationship Id="rId7" Type="http://schemas.openxmlformats.org/officeDocument/2006/relationships/image" Target="../media/image6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microsoft.com/office/2007/relationships/hdphoto" Target="../media/hdphoto1.wdp"/><Relationship Id="rId7" Type="http://schemas.openxmlformats.org/officeDocument/2006/relationships/image" Target="../media/image6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microsoft.com/office/2007/relationships/hdphoto" Target="../media/hdphoto4.wdp"/><Relationship Id="rId5" Type="http://schemas.openxmlformats.org/officeDocument/2006/relationships/image" Target="../media/image62.png"/><Relationship Id="rId10" Type="http://schemas.openxmlformats.org/officeDocument/2006/relationships/image" Target="../media/image46.png"/><Relationship Id="rId4" Type="http://schemas.openxmlformats.org/officeDocument/2006/relationships/image" Target="../media/image21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microsoft.com/office/2007/relationships/hdphoto" Target="../media/hdphoto2.wdp"/><Relationship Id="rId7" Type="http://schemas.openxmlformats.org/officeDocument/2006/relationships/image" Target="../media/image6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microsoft.com/office/2007/relationships/hdphoto" Target="../media/hdphoto2.wdp"/><Relationship Id="rId7" Type="http://schemas.openxmlformats.org/officeDocument/2006/relationships/image" Target="../media/image7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2.wdp"/><Relationship Id="rId7" Type="http://schemas.openxmlformats.org/officeDocument/2006/relationships/image" Target="../media/image7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microsoft.com/office/2007/relationships/hdphoto" Target="../media/hdphoto2.wdp"/><Relationship Id="rId7" Type="http://schemas.openxmlformats.org/officeDocument/2006/relationships/image" Target="../media/image8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2.wdp"/><Relationship Id="rId7" Type="http://schemas.openxmlformats.org/officeDocument/2006/relationships/image" Target="../media/image8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microsoft.com/office/2007/relationships/hdphoto" Target="../media/hdphoto1.wdp"/><Relationship Id="rId7" Type="http://schemas.openxmlformats.org/officeDocument/2006/relationships/image" Target="../media/image9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microsoft.com/office/2007/relationships/hdphoto" Target="../media/hdphoto4.wdp"/><Relationship Id="rId5" Type="http://schemas.openxmlformats.org/officeDocument/2006/relationships/image" Target="../media/image91.jpeg"/><Relationship Id="rId10" Type="http://schemas.openxmlformats.org/officeDocument/2006/relationships/image" Target="../media/image46.png"/><Relationship Id="rId4" Type="http://schemas.openxmlformats.org/officeDocument/2006/relationships/image" Target="../media/image21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microsoft.com/office/2007/relationships/hdphoto" Target="../media/hdphoto1.wdp"/><Relationship Id="rId7" Type="http://schemas.openxmlformats.org/officeDocument/2006/relationships/image" Target="../media/image97.png"/><Relationship Id="rId12" Type="http://schemas.openxmlformats.org/officeDocument/2006/relationships/image" Target="../media/image10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21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5.jpeg"/><Relationship Id="rId7" Type="http://schemas.openxmlformats.org/officeDocument/2006/relationships/image" Target="../media/image2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107.png"/><Relationship Id="rId4" Type="http://schemas.microsoft.com/office/2007/relationships/hdphoto" Target="../media/hdphoto7.wdp"/><Relationship Id="rId9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microsoft.com/office/2007/relationships/hdphoto" Target="../media/hdphoto9.wdp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8.jpeg"/><Relationship Id="rId10" Type="http://schemas.openxmlformats.org/officeDocument/2006/relationships/image" Target="../media/image41.png"/><Relationship Id="rId4" Type="http://schemas.openxmlformats.org/officeDocument/2006/relationships/image" Target="../media/image37.jpe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microsoft.com/office/2007/relationships/hdphoto" Target="../media/hdphoto4.wdp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21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2.wdp"/><Relationship Id="rId7" Type="http://schemas.openxmlformats.org/officeDocument/2006/relationships/image" Target="../media/image5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3166" y="5969972"/>
            <a:ext cx="11445668" cy="560363"/>
            <a:chOff x="314532" y="212109"/>
            <a:chExt cx="11445668" cy="560363"/>
          </a:xfrm>
        </p:grpSpPr>
        <p:grpSp>
          <p:nvGrpSpPr>
            <p:cNvPr id="8" name="Group 7"/>
            <p:cNvGrpSpPr/>
            <p:nvPr/>
          </p:nvGrpSpPr>
          <p:grpSpPr>
            <a:xfrm>
              <a:off x="314532" y="236890"/>
              <a:ext cx="3443812" cy="535582"/>
              <a:chOff x="314532" y="236890"/>
              <a:chExt cx="3443812" cy="535582"/>
            </a:xfrm>
          </p:grpSpPr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9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632" y="267076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232" y="236890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4285194" y="212109"/>
              <a:ext cx="3443812" cy="535582"/>
              <a:chOff x="314532" y="236890"/>
              <a:chExt cx="3443812" cy="535582"/>
            </a:xfrm>
          </p:grpSpPr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9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632" y="267076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232" y="236890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8316388" y="236226"/>
              <a:ext cx="3443812" cy="535582"/>
              <a:chOff x="314532" y="236890"/>
              <a:chExt cx="3443812" cy="535582"/>
            </a:xfrm>
          </p:grpSpPr>
          <p:pic>
            <p:nvPicPr>
              <p:cNvPr id="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9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632" y="267076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232" y="236890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1540678" y="5694706"/>
            <a:ext cx="8991600" cy="3214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40678" y="6383581"/>
            <a:ext cx="8991600" cy="3214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02950EA-7C8A-48BA-A8E1-7ADFDB43B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427" y="4593778"/>
            <a:ext cx="3147644" cy="2520688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00EB11E-CD8F-4077-91DE-6C42D863C091}"/>
              </a:ext>
            </a:extLst>
          </p:cNvPr>
          <p:cNvGrpSpPr/>
          <p:nvPr/>
        </p:nvGrpSpPr>
        <p:grpSpPr>
          <a:xfrm>
            <a:off x="74256" y="258653"/>
            <a:ext cx="11472719" cy="5591932"/>
            <a:chOff x="11865" y="719423"/>
            <a:chExt cx="11472719" cy="5591932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AB0AC31-65EC-4271-886F-540749F27BD5}"/>
                </a:ext>
              </a:extLst>
            </p:cNvPr>
            <p:cNvGrpSpPr/>
            <p:nvPr/>
          </p:nvGrpSpPr>
          <p:grpSpPr>
            <a:xfrm>
              <a:off x="951800" y="719423"/>
              <a:ext cx="10532784" cy="4902325"/>
              <a:chOff x="1220876" y="279310"/>
              <a:chExt cx="10532784" cy="4902325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A43F547F-111A-45E3-AF87-7B2F8A82B82E}"/>
                  </a:ext>
                </a:extLst>
              </p:cNvPr>
              <p:cNvGrpSpPr/>
              <p:nvPr/>
            </p:nvGrpSpPr>
            <p:grpSpPr>
              <a:xfrm>
                <a:off x="1220876" y="279310"/>
                <a:ext cx="10532784" cy="3740657"/>
                <a:chOff x="13603801" y="350844"/>
                <a:chExt cx="10532784" cy="3740657"/>
              </a:xfrm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71BBF9E-E6D7-42F8-870B-245A0C7A7D5C}"/>
                    </a:ext>
                  </a:extLst>
                </p:cNvPr>
                <p:cNvGrpSpPr/>
                <p:nvPr/>
              </p:nvGrpSpPr>
              <p:grpSpPr>
                <a:xfrm>
                  <a:off x="13603801" y="350844"/>
                  <a:ext cx="1727964" cy="3740657"/>
                  <a:chOff x="3866980" y="355599"/>
                  <a:chExt cx="1727964" cy="3669142"/>
                </a:xfrm>
                <a:solidFill>
                  <a:srgbClr val="00B0F0"/>
                </a:solidFill>
              </p:grpSpPr>
              <p:sp>
                <p:nvSpPr>
                  <p:cNvPr id="193" name="Freeform: Shape 71">
                    <a:extLst>
                      <a:ext uri="{FF2B5EF4-FFF2-40B4-BE49-F238E27FC236}">
                        <a16:creationId xmlns:a16="http://schemas.microsoft.com/office/drawing/2014/main" id="{9C911EA9-D0BC-4BF9-9E39-27CCEA1581C0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94" name="Group 193">
                    <a:extLst>
                      <a:ext uri="{FF2B5EF4-FFF2-40B4-BE49-F238E27FC236}">
                        <a16:creationId xmlns:a16="http://schemas.microsoft.com/office/drawing/2014/main" id="{EB0487C3-CC49-434D-A8CA-B4917CE86D54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7215" y="1730172"/>
                    <a:ext cx="1827494" cy="1727964"/>
                    <a:chOff x="4586797" y="1448181"/>
                    <a:chExt cx="1355662" cy="1357109"/>
                  </a:xfrm>
                  <a:grpFill/>
                </p:grpSpPr>
                <p:sp>
                  <p:nvSpPr>
                    <p:cNvPr id="201" name="Oval 200">
                      <a:extLst>
                        <a:ext uri="{FF2B5EF4-FFF2-40B4-BE49-F238E27FC236}">
                          <a16:creationId xmlns:a16="http://schemas.microsoft.com/office/drawing/2014/main" id="{4AD862AD-24B0-4767-8ADE-3958220FD5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797" y="144818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2" name="Oval 201">
                      <a:extLst>
                        <a:ext uri="{FF2B5EF4-FFF2-40B4-BE49-F238E27FC236}">
                          <a16:creationId xmlns:a16="http://schemas.microsoft.com/office/drawing/2014/main" id="{CC4C796C-069C-4258-A184-EA87C95C9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9196" y="160058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3" name="Oval 202">
                      <a:extLst>
                        <a:ext uri="{FF2B5EF4-FFF2-40B4-BE49-F238E27FC236}">
                          <a16:creationId xmlns:a16="http://schemas.microsoft.com/office/drawing/2014/main" id="{291CDBCD-F905-4697-85AB-C7D2765C48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1367" y="175323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4" name="Oval 203">
                      <a:extLst>
                        <a:ext uri="{FF2B5EF4-FFF2-40B4-BE49-F238E27FC236}">
                          <a16:creationId xmlns:a16="http://schemas.microsoft.com/office/drawing/2014/main" id="{6B516032-597A-4A39-BED7-F5F441735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5" name="Oval 204">
                      <a:extLst>
                        <a:ext uri="{FF2B5EF4-FFF2-40B4-BE49-F238E27FC236}">
                          <a16:creationId xmlns:a16="http://schemas.microsoft.com/office/drawing/2014/main" id="{D37A0C02-55DA-41CF-810F-E36793774F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6" name="Oval 205">
                      <a:extLst>
                        <a:ext uri="{FF2B5EF4-FFF2-40B4-BE49-F238E27FC236}">
                          <a16:creationId xmlns:a16="http://schemas.microsoft.com/office/drawing/2014/main" id="{1C510F56-87AF-4B9D-BC58-A91F367C3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7" name="Oval 206">
                      <a:extLst>
                        <a:ext uri="{FF2B5EF4-FFF2-40B4-BE49-F238E27FC236}">
                          <a16:creationId xmlns:a16="http://schemas.microsoft.com/office/drawing/2014/main" id="{8566A6B5-6805-4849-A335-C9B43742FA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8" name="Oval 207">
                      <a:extLst>
                        <a:ext uri="{FF2B5EF4-FFF2-40B4-BE49-F238E27FC236}">
                          <a16:creationId xmlns:a16="http://schemas.microsoft.com/office/drawing/2014/main" id="{AE47B679-4240-43D8-9602-BB65C1A0CC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9" name="Oval 208">
                      <a:extLst>
                        <a:ext uri="{FF2B5EF4-FFF2-40B4-BE49-F238E27FC236}">
                          <a16:creationId xmlns:a16="http://schemas.microsoft.com/office/drawing/2014/main" id="{BAA58209-F7B2-4692-BFBE-BBFD56E19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99" y="266813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0" name="Oval 209">
                      <a:extLst>
                        <a:ext uri="{FF2B5EF4-FFF2-40B4-BE49-F238E27FC236}">
                          <a16:creationId xmlns:a16="http://schemas.microsoft.com/office/drawing/2014/main" id="{FC4710C9-1162-4F6B-9DEB-FCE35A527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798" y="144818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1" name="Oval 210">
                      <a:extLst>
                        <a:ext uri="{FF2B5EF4-FFF2-40B4-BE49-F238E27FC236}">
                          <a16:creationId xmlns:a16="http://schemas.microsoft.com/office/drawing/2014/main" id="{3CAFB5E7-85E5-4FFE-AD81-B382797C2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9197" y="160058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2" name="Oval 211">
                      <a:extLst>
                        <a:ext uri="{FF2B5EF4-FFF2-40B4-BE49-F238E27FC236}">
                          <a16:creationId xmlns:a16="http://schemas.microsoft.com/office/drawing/2014/main" id="{16640771-0478-4593-B702-A51F3A12B8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799" y="144818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33239912-DB7B-42D2-AEBE-3062B8DB3A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1368" y="175323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0F330F76-34D0-4025-987A-2D99A3E550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9198" y="160058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7D13D473-53E7-4619-8792-4DEC10292B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800" y="144818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7F4DC46C-FDC6-4383-AA30-1B4E62D07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9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2A959FC2-7D5D-43F6-9000-554AF1BC62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1369" y="175323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928F0F4F-6CBD-470C-8AB9-7107FBAFF6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9199" y="160058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D1DE0A79-9E03-45BC-AFDA-0AC1F66D4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801" y="144818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C3E97D97-FB17-4152-B599-5025C6276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9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C09BFE0A-6563-4F9F-B103-79CFB4625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70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2" name="Oval 221">
                      <a:extLst>
                        <a:ext uri="{FF2B5EF4-FFF2-40B4-BE49-F238E27FC236}">
                          <a16:creationId xmlns:a16="http://schemas.microsoft.com/office/drawing/2014/main" id="{2A39CE73-7A3E-4A58-A755-4AC87ED81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1370" y="175323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3" name="Oval 222">
                      <a:extLst>
                        <a:ext uri="{FF2B5EF4-FFF2-40B4-BE49-F238E27FC236}">
                          <a16:creationId xmlns:a16="http://schemas.microsoft.com/office/drawing/2014/main" id="{8577F558-C97D-405B-841D-F64126C56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9200" y="1600583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4" name="Oval 223">
                      <a:extLst>
                        <a:ext uri="{FF2B5EF4-FFF2-40B4-BE49-F238E27FC236}">
                          <a16:creationId xmlns:a16="http://schemas.microsoft.com/office/drawing/2014/main" id="{4A10FBF6-0496-4701-A4B9-708F853375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802" y="1448181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D4DAF3FC-BE99-45EF-8E15-ECCEF4708AFA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60047" y="3828343"/>
                    <a:ext cx="198267" cy="19452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Freeform: Shape 85">
                    <a:extLst>
                      <a:ext uri="{FF2B5EF4-FFF2-40B4-BE49-F238E27FC236}">
                        <a16:creationId xmlns:a16="http://schemas.microsoft.com/office/drawing/2014/main" id="{35B4FB5C-869C-45DC-A83E-8059B487F07F}"/>
                      </a:ext>
                    </a:extLst>
                  </p:cNvPr>
                  <p:cNvSpPr/>
                  <p:nvPr/>
                </p:nvSpPr>
                <p:spPr>
                  <a:xfrm>
                    <a:off x="4224096" y="355600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7" name="Freeform: Shape 89">
                    <a:extLst>
                      <a:ext uri="{FF2B5EF4-FFF2-40B4-BE49-F238E27FC236}">
                        <a16:creationId xmlns:a16="http://schemas.microsoft.com/office/drawing/2014/main" id="{8D35DAB3-E974-4DAD-9781-5AD5CF91A919}"/>
                      </a:ext>
                    </a:extLst>
                  </p:cNvPr>
                  <p:cNvSpPr/>
                  <p:nvPr/>
                </p:nvSpPr>
                <p:spPr>
                  <a:xfrm>
                    <a:off x="4224097" y="355601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Freeform: Shape 93">
                    <a:extLst>
                      <a:ext uri="{FF2B5EF4-FFF2-40B4-BE49-F238E27FC236}">
                        <a16:creationId xmlns:a16="http://schemas.microsoft.com/office/drawing/2014/main" id="{46094683-C00C-4E03-87CC-610BDC502FB2}"/>
                      </a:ext>
                    </a:extLst>
                  </p:cNvPr>
                  <p:cNvSpPr/>
                  <p:nvPr/>
                </p:nvSpPr>
                <p:spPr>
                  <a:xfrm>
                    <a:off x="4224098" y="355602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9" name="Freeform: Shape 98">
                    <a:extLst>
                      <a:ext uri="{FF2B5EF4-FFF2-40B4-BE49-F238E27FC236}">
                        <a16:creationId xmlns:a16="http://schemas.microsoft.com/office/drawing/2014/main" id="{9F8DA4C0-EFC1-4D8C-A1BA-C42CF2BB05D7}"/>
                      </a:ext>
                    </a:extLst>
                  </p:cNvPr>
                  <p:cNvSpPr/>
                  <p:nvPr/>
                </p:nvSpPr>
                <p:spPr>
                  <a:xfrm>
                    <a:off x="4224099" y="355603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0" name="Freeform: Shape 104">
                    <a:extLst>
                      <a:ext uri="{FF2B5EF4-FFF2-40B4-BE49-F238E27FC236}">
                        <a16:creationId xmlns:a16="http://schemas.microsoft.com/office/drawing/2014/main" id="{C652CC81-9FFF-4C7C-9303-618FD944C6DD}"/>
                      </a:ext>
                    </a:extLst>
                  </p:cNvPr>
                  <p:cNvSpPr/>
                  <p:nvPr/>
                </p:nvSpPr>
                <p:spPr>
                  <a:xfrm>
                    <a:off x="4224100" y="355604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2246739C-027E-4CB8-888C-2FCA164ED136}"/>
                    </a:ext>
                  </a:extLst>
                </p:cNvPr>
                <p:cNvGrpSpPr/>
                <p:nvPr/>
              </p:nvGrpSpPr>
              <p:grpSpPr>
                <a:xfrm>
                  <a:off x="22409576" y="355019"/>
                  <a:ext cx="1727009" cy="3728345"/>
                  <a:chOff x="3866719" y="338346"/>
                  <a:chExt cx="1727009" cy="3728345"/>
                </a:xfrm>
                <a:solidFill>
                  <a:srgbClr val="FF0000"/>
                </a:solidFill>
              </p:grpSpPr>
              <p:sp>
                <p:nvSpPr>
                  <p:cNvPr id="181" name="Freeform: Shape 57">
                    <a:extLst>
                      <a:ext uri="{FF2B5EF4-FFF2-40B4-BE49-F238E27FC236}">
                        <a16:creationId xmlns:a16="http://schemas.microsoft.com/office/drawing/2014/main" id="{B31EFDA1-D4E5-40E2-A639-92B7A1AC3251}"/>
                      </a:ext>
                    </a:extLst>
                  </p:cNvPr>
                  <p:cNvSpPr/>
                  <p:nvPr/>
                </p:nvSpPr>
                <p:spPr>
                  <a:xfrm>
                    <a:off x="4224095" y="338346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482A1733-E304-4343-B0AB-071FD28B8A16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07" y="1730653"/>
                    <a:ext cx="1828434" cy="1727009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184" name="Oval 183">
                      <a:extLst>
                        <a:ext uri="{FF2B5EF4-FFF2-40B4-BE49-F238E27FC236}">
                          <a16:creationId xmlns:a16="http://schemas.microsoft.com/office/drawing/2014/main" id="{192E0A63-7D8C-47CE-96F9-F7DFDD87DA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B7D5204B-5DCA-4CF1-94C5-21C3CF474E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6" name="Oval 185">
                      <a:extLst>
                        <a:ext uri="{FF2B5EF4-FFF2-40B4-BE49-F238E27FC236}">
                          <a16:creationId xmlns:a16="http://schemas.microsoft.com/office/drawing/2014/main" id="{D1E07054-6890-4F31-8889-6A856D7E51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7" name="Oval 186">
                      <a:extLst>
                        <a:ext uri="{FF2B5EF4-FFF2-40B4-BE49-F238E27FC236}">
                          <a16:creationId xmlns:a16="http://schemas.microsoft.com/office/drawing/2014/main" id="{24EFA443-B281-4442-9184-45369226D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8" name="Oval 187">
                      <a:extLst>
                        <a:ext uri="{FF2B5EF4-FFF2-40B4-BE49-F238E27FC236}">
                          <a16:creationId xmlns:a16="http://schemas.microsoft.com/office/drawing/2014/main" id="{B953E0F5-D671-4DCB-A9E4-30A2383160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9" name="Oval 188">
                      <a:extLst>
                        <a:ext uri="{FF2B5EF4-FFF2-40B4-BE49-F238E27FC236}">
                          <a16:creationId xmlns:a16="http://schemas.microsoft.com/office/drawing/2014/main" id="{843DBD59-D62E-4810-A66D-065355ADD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0" name="Oval 189">
                      <a:extLst>
                        <a:ext uri="{FF2B5EF4-FFF2-40B4-BE49-F238E27FC236}">
                          <a16:creationId xmlns:a16="http://schemas.microsoft.com/office/drawing/2014/main" id="{7A2F7697-79B2-4F9A-9F2B-39C55862AD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1" name="Oval 190">
                      <a:extLst>
                        <a:ext uri="{FF2B5EF4-FFF2-40B4-BE49-F238E27FC236}">
                          <a16:creationId xmlns:a16="http://schemas.microsoft.com/office/drawing/2014/main" id="{0C345A6D-1C68-49FD-82A1-FA9AE89ECA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DAB76600-7026-404F-AEF5-30C07622F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0D5D747A-52B4-43D1-9FFC-68CAEB31EA02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55055" y="3850033"/>
                    <a:ext cx="216133" cy="21718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10159A52-8EDA-456E-B9B8-607D21605EEA}"/>
                    </a:ext>
                  </a:extLst>
                </p:cNvPr>
                <p:cNvGrpSpPr/>
                <p:nvPr/>
              </p:nvGrpSpPr>
              <p:grpSpPr>
                <a:xfrm>
                  <a:off x="20366747" y="350844"/>
                  <a:ext cx="1727009" cy="3649405"/>
                  <a:chOff x="3866719" y="355599"/>
                  <a:chExt cx="1727009" cy="3649405"/>
                </a:xfrm>
                <a:solidFill>
                  <a:srgbClr val="00B050"/>
                </a:solidFill>
              </p:grpSpPr>
              <p:sp>
                <p:nvSpPr>
                  <p:cNvPr id="169" name="Freeform: Shape 43">
                    <a:extLst>
                      <a:ext uri="{FF2B5EF4-FFF2-40B4-BE49-F238E27FC236}">
                        <a16:creationId xmlns:a16="http://schemas.microsoft.com/office/drawing/2014/main" id="{9856F4C8-7780-461E-836C-E34C33CA6C8E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55459CD2-95D2-408C-B2B7-0453AB9751CB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07" y="1730653"/>
                    <a:ext cx="1828434" cy="1727009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172" name="Oval 171">
                      <a:extLst>
                        <a:ext uri="{FF2B5EF4-FFF2-40B4-BE49-F238E27FC236}">
                          <a16:creationId xmlns:a16="http://schemas.microsoft.com/office/drawing/2014/main" id="{91B443AC-B0EC-4BEF-A9CA-254DFF9442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Oval 172">
                      <a:extLst>
                        <a:ext uri="{FF2B5EF4-FFF2-40B4-BE49-F238E27FC236}">
                          <a16:creationId xmlns:a16="http://schemas.microsoft.com/office/drawing/2014/main" id="{8320F45D-643D-4470-B0B5-812026307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Oval 173">
                      <a:extLst>
                        <a:ext uri="{FF2B5EF4-FFF2-40B4-BE49-F238E27FC236}">
                          <a16:creationId xmlns:a16="http://schemas.microsoft.com/office/drawing/2014/main" id="{614D3F24-8186-46B2-B10D-2B9B128AA0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07192345-8457-45FC-A984-88EF13CDE4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6" name="Oval 175">
                      <a:extLst>
                        <a:ext uri="{FF2B5EF4-FFF2-40B4-BE49-F238E27FC236}">
                          <a16:creationId xmlns:a16="http://schemas.microsoft.com/office/drawing/2014/main" id="{CA63CE02-6C79-4F2D-8304-3F27F83345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8F02C7D6-2198-484A-91F7-720C4D82E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Oval 177">
                      <a:extLst>
                        <a:ext uri="{FF2B5EF4-FFF2-40B4-BE49-F238E27FC236}">
                          <a16:creationId xmlns:a16="http://schemas.microsoft.com/office/drawing/2014/main" id="{6B2E243D-6F91-42C2-B6C2-B5C3AAA58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59696880-76E6-4105-AD8D-04E3821996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084A7B4B-76AC-467F-8857-CB835CD978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1E481847-028C-44B1-BE6C-37A34743EF7C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51194" y="3809606"/>
                    <a:ext cx="194925" cy="1958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632D22A3-5C6F-44BB-8BE0-0B288F85889F}"/>
                    </a:ext>
                  </a:extLst>
                </p:cNvPr>
                <p:cNvGrpSpPr/>
                <p:nvPr/>
              </p:nvGrpSpPr>
              <p:grpSpPr>
                <a:xfrm>
                  <a:off x="16210861" y="350844"/>
                  <a:ext cx="1727009" cy="3707471"/>
                  <a:chOff x="3866719" y="355599"/>
                  <a:chExt cx="1727009" cy="3707471"/>
                </a:xfrm>
              </p:grpSpPr>
              <p:sp>
                <p:nvSpPr>
                  <p:cNvPr id="157" name="Freeform: Shape 29">
                    <a:extLst>
                      <a:ext uri="{FF2B5EF4-FFF2-40B4-BE49-F238E27FC236}">
                        <a16:creationId xmlns:a16="http://schemas.microsoft.com/office/drawing/2014/main" id="{B8C8942F-AAD9-4D7D-ABDC-EBF7DBA710C7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48BA49DC-0392-4470-860D-3724F91FCAC4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07" y="1730653"/>
                    <a:ext cx="1828434" cy="1727009"/>
                    <a:chOff x="4586068" y="1448972"/>
                    <a:chExt cx="1356360" cy="1356360"/>
                  </a:xfrm>
                </p:grpSpPr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C814EAC2-F5A4-411D-8759-73693CE00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E0E41841-9265-40E2-A65C-F4FE7B16D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2" name="Oval 161">
                      <a:extLst>
                        <a:ext uri="{FF2B5EF4-FFF2-40B4-BE49-F238E27FC236}">
                          <a16:creationId xmlns:a16="http://schemas.microsoft.com/office/drawing/2014/main" id="{ADEF2121-C46C-434B-A6D5-0B2913E3E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FE3D677C-1384-4802-901B-0157FEBF43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7FF056C2-250A-4282-BB71-A78E1AF0F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7404824D-BD05-423D-8AFF-DCBF8541F5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9D7703B9-12BF-4F82-8145-1E01932387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AE40839A-D632-4F97-BAF2-0315BDA02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8" name="Oval 167">
                      <a:extLst>
                        <a:ext uri="{FF2B5EF4-FFF2-40B4-BE49-F238E27FC236}">
                          <a16:creationId xmlns:a16="http://schemas.microsoft.com/office/drawing/2014/main" id="{E8A19B11-D1B5-4847-9653-7D2928076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BA49644E-E6BA-4043-A466-483AFB5B5FBA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3357" y="3867620"/>
                    <a:ext cx="215894" cy="17500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FA13AA63-F307-4D41-AAC6-1B4FF50D89F8}"/>
                    </a:ext>
                  </a:extLst>
                </p:cNvPr>
                <p:cNvGrpSpPr/>
                <p:nvPr/>
              </p:nvGrpSpPr>
              <p:grpSpPr>
                <a:xfrm>
                  <a:off x="18294989" y="350844"/>
                  <a:ext cx="1727009" cy="3680546"/>
                  <a:chOff x="3866719" y="355599"/>
                  <a:chExt cx="1727009" cy="3680546"/>
                </a:xfrm>
                <a:solidFill>
                  <a:srgbClr val="C00000"/>
                </a:solidFill>
              </p:grpSpPr>
              <p:sp>
                <p:nvSpPr>
                  <p:cNvPr id="145" name="Freeform: Shape 15">
                    <a:extLst>
                      <a:ext uri="{FF2B5EF4-FFF2-40B4-BE49-F238E27FC236}">
                        <a16:creationId xmlns:a16="http://schemas.microsoft.com/office/drawing/2014/main" id="{7BA0C0D1-FB52-4BCB-873E-D7909377E8D8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FBBFE9C7-978C-43E2-8DC7-FE54DC062EA2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07" y="1730653"/>
                    <a:ext cx="1828434" cy="1727009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148" name="Oval 147">
                      <a:extLst>
                        <a:ext uri="{FF2B5EF4-FFF2-40B4-BE49-F238E27FC236}">
                          <a16:creationId xmlns:a16="http://schemas.microsoft.com/office/drawing/2014/main" id="{8F649AA0-5CDA-4B83-8B9A-3522F2264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Oval 148">
                      <a:extLst>
                        <a:ext uri="{FF2B5EF4-FFF2-40B4-BE49-F238E27FC236}">
                          <a16:creationId xmlns:a16="http://schemas.microsoft.com/office/drawing/2014/main" id="{9877A768-BFEE-4EF9-8FDF-C8C9A9EB7C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Oval 149">
                      <a:extLst>
                        <a:ext uri="{FF2B5EF4-FFF2-40B4-BE49-F238E27FC236}">
                          <a16:creationId xmlns:a16="http://schemas.microsoft.com/office/drawing/2014/main" id="{D16E6CF9-C982-4B8F-AAEE-BE44A80C16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Oval 150">
                      <a:extLst>
                        <a:ext uri="{FF2B5EF4-FFF2-40B4-BE49-F238E27FC236}">
                          <a16:creationId xmlns:a16="http://schemas.microsoft.com/office/drawing/2014/main" id="{CA3E3AFB-A5A6-471A-90A7-236395838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BEB4926-D26D-4A15-B01A-1949B002BE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Oval 152">
                      <a:extLst>
                        <a:ext uri="{FF2B5EF4-FFF2-40B4-BE49-F238E27FC236}">
                          <a16:creationId xmlns:a16="http://schemas.microsoft.com/office/drawing/2014/main" id="{CDC276A1-1924-40D3-9766-C4290E39D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Oval 153">
                      <a:extLst>
                        <a:ext uri="{FF2B5EF4-FFF2-40B4-BE49-F238E27FC236}">
                          <a16:creationId xmlns:a16="http://schemas.microsoft.com/office/drawing/2014/main" id="{DD953129-B54E-4978-A096-E59CA2355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Oval 154">
                      <a:extLst>
                        <a:ext uri="{FF2B5EF4-FFF2-40B4-BE49-F238E27FC236}">
                          <a16:creationId xmlns:a16="http://schemas.microsoft.com/office/drawing/2014/main" id="{292DBD92-F963-405D-AFDF-472861F2AD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Oval 155">
                      <a:extLst>
                        <a:ext uri="{FF2B5EF4-FFF2-40B4-BE49-F238E27FC236}">
                          <a16:creationId xmlns:a16="http://schemas.microsoft.com/office/drawing/2014/main" id="{162D7EA2-E06C-4FDA-A3FE-96FEC94588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B66346C8-9E2F-42F3-A081-55AC217CF864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46523" y="3835941"/>
                    <a:ext cx="196367" cy="20404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36" name="Rectangle: Rounded Corners 4">
                <a:extLst>
                  <a:ext uri="{FF2B5EF4-FFF2-40B4-BE49-F238E27FC236}">
                    <a16:creationId xmlns:a16="http://schemas.microsoft.com/office/drawing/2014/main" id="{D9DFC01A-1AEB-4DCD-83B5-841DECF423DD}"/>
                  </a:ext>
                </a:extLst>
              </p:cNvPr>
              <p:cNvSpPr/>
              <p:nvPr/>
            </p:nvSpPr>
            <p:spPr>
              <a:xfrm>
                <a:off x="4096054" y="4051954"/>
                <a:ext cx="1146533" cy="950233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6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7" name="Rectangle: Rounded Corners 5">
                <a:extLst>
                  <a:ext uri="{FF2B5EF4-FFF2-40B4-BE49-F238E27FC236}">
                    <a16:creationId xmlns:a16="http://schemas.microsoft.com/office/drawing/2014/main" id="{2DC55F1F-8A65-4120-9FFE-9AEA0715432C}"/>
                  </a:ext>
                </a:extLst>
              </p:cNvPr>
              <p:cNvSpPr/>
              <p:nvPr/>
            </p:nvSpPr>
            <p:spPr>
              <a:xfrm>
                <a:off x="6245385" y="4227751"/>
                <a:ext cx="1146533" cy="953884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6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  <p:sp>
            <p:nvSpPr>
              <p:cNvPr id="138" name="Rectangle: Rounded Corners 6">
                <a:extLst>
                  <a:ext uri="{FF2B5EF4-FFF2-40B4-BE49-F238E27FC236}">
                    <a16:creationId xmlns:a16="http://schemas.microsoft.com/office/drawing/2014/main" id="{C57E3C8A-64E2-4A39-AEAA-D80D397C0353}"/>
                  </a:ext>
                </a:extLst>
              </p:cNvPr>
              <p:cNvSpPr/>
              <p:nvPr/>
            </p:nvSpPr>
            <p:spPr>
              <a:xfrm>
                <a:off x="10356682" y="4215759"/>
                <a:ext cx="1146533" cy="950233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</p:txBody>
          </p:sp>
          <p:sp>
            <p:nvSpPr>
              <p:cNvPr id="139" name="Rectangle: Rounded Corners 7">
                <a:extLst>
                  <a:ext uri="{FF2B5EF4-FFF2-40B4-BE49-F238E27FC236}">
                    <a16:creationId xmlns:a16="http://schemas.microsoft.com/office/drawing/2014/main" id="{F16922CC-A05A-4157-B8B2-E3A63A10BF48}"/>
                  </a:ext>
                </a:extLst>
              </p:cNvPr>
              <p:cNvSpPr/>
              <p:nvPr/>
            </p:nvSpPr>
            <p:spPr>
              <a:xfrm>
                <a:off x="8336886" y="4198560"/>
                <a:ext cx="1146533" cy="950233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202950EA-7C8A-48BA-A8E1-7ADFDB43B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6260">
              <a:off x="11865" y="3950622"/>
              <a:ext cx="3147644" cy="2360733"/>
            </a:xfrm>
            <a:prstGeom prst="rect">
              <a:avLst/>
            </a:prstGeom>
          </p:spPr>
        </p:pic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C375DDE-613D-438B-9824-D7735C1182D1}"/>
              </a:ext>
            </a:extLst>
          </p:cNvPr>
          <p:cNvSpPr/>
          <p:nvPr/>
        </p:nvSpPr>
        <p:spPr>
          <a:xfrm>
            <a:off x="436468" y="670472"/>
            <a:ext cx="11576816" cy="275770"/>
          </a:xfrm>
          <a:prstGeom prst="rect">
            <a:avLst/>
          </a:prstGeo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39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মেহেরপুরে মাটির তৈরী জিনিস বিক্রি করে জীবন চলে এক গ্রামের মানুষের –  Channel-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93" y="1844190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সরস্বতী পূজার ভোগের ৩ টি রেসিপি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844190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চিন্তা-চেতনায় মৃত বা বন্ধ্যা ভূখণ্ড | প্রথম আলো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83" y="1844190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662395" y="488277"/>
            <a:ext cx="8867208" cy="794727"/>
            <a:chOff x="2358136" y="4322697"/>
            <a:chExt cx="8867208" cy="706477"/>
          </a:xfrm>
        </p:grpSpPr>
        <p:sp>
          <p:nvSpPr>
            <p:cNvPr id="8" name="Freeform 7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559" y="547169"/>
            <a:ext cx="4602879" cy="749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750" y="4845386"/>
            <a:ext cx="1075427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2395" y="488277"/>
            <a:ext cx="8867208" cy="794727"/>
            <a:chOff x="2358136" y="4322697"/>
            <a:chExt cx="8867208" cy="706477"/>
          </a:xfrm>
        </p:grpSpPr>
        <p:sp>
          <p:nvSpPr>
            <p:cNvPr id="6" name="Freeform 5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266" y="483720"/>
            <a:ext cx="3231465" cy="713294"/>
          </a:xfrm>
          <a:prstGeom prst="rect">
            <a:avLst/>
          </a:prstGeom>
        </p:spPr>
      </p:pic>
      <p:pic>
        <p:nvPicPr>
          <p:cNvPr id="3074" name="Picture 2" descr="Daily Shanguথিমছড়ি সামাজিক উন্নয়ন ফোরামের বৃত্তিপ্রাপ্ত ছাত্রছাত্রীদের  পুরস্কার বিতরণ ও সংবর্ধনা - Daily Shangu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8" y="1994920"/>
            <a:ext cx="2743200" cy="2743200"/>
          </a:xfrm>
          <a:prstGeom prst="rect">
            <a:avLst/>
          </a:prstGeom>
          <a:noFill/>
          <a:ln w="28575">
            <a:solidFill>
              <a:srgbClr val="2117E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সামাজিক উন্নয়ন - gmss foundation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8" y="1994920"/>
            <a:ext cx="2743200" cy="2743200"/>
          </a:xfrm>
          <a:prstGeom prst="rect">
            <a:avLst/>
          </a:prstGeom>
          <a:noFill/>
          <a:ln w="28575">
            <a:solidFill>
              <a:srgbClr val="2117E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সামাজিক অবস্থার উন্নতি হচ্ছে কি?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86" y="1982688"/>
            <a:ext cx="2743200" cy="2743200"/>
          </a:xfrm>
          <a:prstGeom prst="rect">
            <a:avLst/>
          </a:prstGeom>
          <a:noFill/>
          <a:ln w="28575">
            <a:solidFill>
              <a:srgbClr val="2117E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77" y="5014439"/>
            <a:ext cx="1071160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53948" y="3816761"/>
            <a:ext cx="8210612" cy="828647"/>
            <a:chOff x="2360825" y="1997684"/>
            <a:chExt cx="8848631" cy="828647"/>
          </a:xfrm>
        </p:grpSpPr>
        <p:sp>
          <p:nvSpPr>
            <p:cNvPr id="21" name="Freeform 20"/>
            <p:cNvSpPr/>
            <p:nvPr/>
          </p:nvSpPr>
          <p:spPr>
            <a:xfrm>
              <a:off x="2884845" y="2104468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60825" y="1997684"/>
              <a:ext cx="885020" cy="828647"/>
              <a:chOff x="1423851" y="3666578"/>
              <a:chExt cx="1036321" cy="103632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cxnSp>
        <p:nvCxnSpPr>
          <p:cNvPr id="15" name="Straight Connector 14"/>
          <p:cNvCxnSpPr/>
          <p:nvPr/>
        </p:nvCxnSpPr>
        <p:spPr>
          <a:xfrm flipV="1">
            <a:off x="125510" y="1427913"/>
            <a:ext cx="118104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ame 3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34" y="186192"/>
            <a:ext cx="5562516" cy="1926503"/>
          </a:xfrm>
          <a:prstGeom prst="rect">
            <a:avLst/>
          </a:prstGeom>
        </p:spPr>
      </p:pic>
      <p:pic>
        <p:nvPicPr>
          <p:cNvPr id="13" name="Picture 12" descr="৪ অক্টোবর থেকে একাদশ শ্রেণির ক্লাস শুরু">
            <a:extLst>
              <a:ext uri="{FF2B5EF4-FFF2-40B4-BE49-F238E27FC236}">
                <a16:creationId xmlns:a16="http://schemas.microsoft.com/office/drawing/2014/main" id="{795D0BE8-8BE1-41C0-8F43-407E6CFBC5B6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23" y="433060"/>
            <a:ext cx="22860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2490" y="3939461"/>
            <a:ext cx="7228960" cy="585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1576" y1="66129" x2="69951" y2="60081"/>
                        <a14:foregroundMark x1="61576" y1="64516" x2="81281" y2="69758"/>
                        <a14:foregroundMark x1="27094" y1="84274" x2="27094" y2="70968"/>
                        <a14:foregroundMark x1="17734" y1="76210" x2="18719" y2="68548"/>
                        <a14:foregroundMark x1="23645" y1="64919" x2="29557" y2="70565"/>
                        <a14:foregroundMark x1="29557" y1="64516" x2="34483" y2="70968"/>
                        <a14:foregroundMark x1="15764" y1="45565" x2="40887" y2="38306"/>
                        <a14:foregroundMark x1="18719" y1="45968" x2="21182" y2="4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560" y="4777111"/>
            <a:ext cx="1309869" cy="1711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4079">
            <a:off x="-213273" y="37836"/>
            <a:ext cx="1614573" cy="11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62395" y="488277"/>
            <a:ext cx="8867208" cy="794727"/>
            <a:chOff x="2358136" y="4322697"/>
            <a:chExt cx="8867208" cy="706477"/>
          </a:xfrm>
        </p:grpSpPr>
        <p:sp>
          <p:nvSpPr>
            <p:cNvPr id="8" name="Freeform 7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বৈষম্য চর্চা করেন সুবিধাভোগীরা, নিরানন্দ জীবন হয় অনেকের">
            <a:extLst>
              <a:ext uri="{FF2B5EF4-FFF2-40B4-BE49-F238E27FC236}">
                <a16:creationId xmlns:a16="http://schemas.microsoft.com/office/drawing/2014/main" id="{4D643C71-E76F-488F-8785-B2E2CB0FE22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77" y="1785698"/>
            <a:ext cx="2743200" cy="2743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آیا شما با سواد هستید؟ - ماهنامه KWC">
            <a:extLst>
              <a:ext uri="{FF2B5EF4-FFF2-40B4-BE49-F238E27FC236}">
                <a16:creationId xmlns:a16="http://schemas.microsoft.com/office/drawing/2014/main" id="{03BF2355-E69F-4DD2-929F-DBFAB765555F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51"/>
          <a:stretch/>
        </p:blipFill>
        <p:spPr bwMode="auto">
          <a:xfrm>
            <a:off x="8422109" y="1785698"/>
            <a:ext cx="2743200" cy="2743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মোহনপুরে মাকে খুটিতে বেঁধে নির্যাতনের অভিযোগ | Padmatimes24">
            <a:extLst>
              <a:ext uri="{FF2B5EF4-FFF2-40B4-BE49-F238E27FC236}">
                <a16:creationId xmlns:a16="http://schemas.microsoft.com/office/drawing/2014/main" id="{AC2EEC0F-E35A-443A-AD5D-3389A9F1B5A1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"/>
          <a:stretch/>
        </p:blipFill>
        <p:spPr bwMode="auto">
          <a:xfrm>
            <a:off x="4756092" y="1785698"/>
            <a:ext cx="2743200" cy="2743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1977" y="528174"/>
            <a:ext cx="4669941" cy="696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705" y="4775921"/>
            <a:ext cx="10388484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62395" y="488277"/>
            <a:ext cx="8867208" cy="794727"/>
            <a:chOff x="2358136" y="4322697"/>
            <a:chExt cx="8867208" cy="706477"/>
          </a:xfrm>
        </p:grpSpPr>
        <p:sp>
          <p:nvSpPr>
            <p:cNvPr id="4" name="Freeform 3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pic>
        <p:nvPicPr>
          <p:cNvPr id="7" name="Picture 2" descr="http://www.natunbarta.com/assets/images/news_images/2014/05/21/for_details/image_82748_0.jpg">
            <a:extLst>
              <a:ext uri="{FF2B5EF4-FFF2-40B4-BE49-F238E27FC236}">
                <a16:creationId xmlns:a16="http://schemas.microsoft.com/office/drawing/2014/main" id="{27E032CA-EDEE-4C9F-83C1-5B046C2F72F6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7" y="1838472"/>
            <a:ext cx="27432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jkerkhabor.com | AjkerKhobor.Com | Page 434">
            <a:extLst>
              <a:ext uri="{FF2B5EF4-FFF2-40B4-BE49-F238E27FC236}">
                <a16:creationId xmlns:a16="http://schemas.microsoft.com/office/drawing/2014/main" id="{66007F50-20DA-476B-8B0F-D1A2A8CFA27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33" y="183847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18" y="4960818"/>
            <a:ext cx="11709882" cy="15180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6199" y="528174"/>
            <a:ext cx="7031533" cy="713294"/>
          </a:xfrm>
          <a:prstGeom prst="rect">
            <a:avLst/>
          </a:prstGeom>
        </p:spPr>
      </p:pic>
      <p:pic>
        <p:nvPicPr>
          <p:cNvPr id="17" name="Picture 8" descr="The Bengal Story - Online Bengali News | Bengali News Paper Online">
            <a:extLst>
              <a:ext uri="{FF2B5EF4-FFF2-40B4-BE49-F238E27FC236}">
                <a16:creationId xmlns:a16="http://schemas.microsoft.com/office/drawing/2014/main" id="{AC27D6C2-FDA4-4BF5-BB5F-1FAF0555F29C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234" y="1838472"/>
            <a:ext cx="2743200" cy="2743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62395" y="488277"/>
            <a:ext cx="8867208" cy="794727"/>
            <a:chOff x="2358136" y="4322697"/>
            <a:chExt cx="8867208" cy="706477"/>
          </a:xfrm>
        </p:grpSpPr>
        <p:sp>
          <p:nvSpPr>
            <p:cNvPr id="4" name="Freeform 3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0" y="557197"/>
            <a:ext cx="6375400" cy="652329"/>
          </a:xfrm>
          <a:prstGeom prst="rect">
            <a:avLst/>
          </a:prstGeom>
        </p:spPr>
      </p:pic>
      <p:pic>
        <p:nvPicPr>
          <p:cNvPr id="9" name="Picture 2" descr="শিক্ষা ব্যবস্থা ও কিছু কথা">
            <a:extLst>
              <a:ext uri="{FF2B5EF4-FFF2-40B4-BE49-F238E27FC236}">
                <a16:creationId xmlns:a16="http://schemas.microsoft.com/office/drawing/2014/main" id="{06586938-2AAE-4B89-B13A-CF79D4FD999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48" y="1743422"/>
            <a:ext cx="2743200" cy="2743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কাল জাতীয় স্বাস্থ্য সেবা সপ্তাহ শুরু | 758918 | কালের কণ্ঠ | kalerkantho">
            <a:extLst>
              <a:ext uri="{FF2B5EF4-FFF2-40B4-BE49-F238E27FC236}">
                <a16:creationId xmlns:a16="http://schemas.microsoft.com/office/drawing/2014/main" id="{472CF29C-2A8C-4464-A31E-BBF50A5A9E5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93" y="1743422"/>
            <a:ext cx="2743200" cy="2743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ভাত খেয়েও ওজন বশে রাখুন">
            <a:extLst>
              <a:ext uri="{FF2B5EF4-FFF2-40B4-BE49-F238E27FC236}">
                <a16:creationId xmlns:a16="http://schemas.microsoft.com/office/drawing/2014/main" id="{5DEAE4A9-08F2-4606-8418-41E93D02F6E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38" y="1695236"/>
            <a:ext cx="2743200" cy="2743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623" y="4718105"/>
            <a:ext cx="10290940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62395" y="488277"/>
            <a:ext cx="8867208" cy="794727"/>
            <a:chOff x="2358136" y="4322697"/>
            <a:chExt cx="8867208" cy="706477"/>
          </a:xfrm>
        </p:grpSpPr>
        <p:sp>
          <p:nvSpPr>
            <p:cNvPr id="4" name="Freeform 3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49" y="528174"/>
            <a:ext cx="7157289" cy="591363"/>
          </a:xfrm>
          <a:prstGeom prst="rect">
            <a:avLst/>
          </a:prstGeom>
        </p:spPr>
      </p:pic>
      <p:pic>
        <p:nvPicPr>
          <p:cNvPr id="12" name="Picture 2" descr="উক্তি ও ইতিবাচক ভাবনা - খবর সারাদিন">
            <a:extLst>
              <a:ext uri="{FF2B5EF4-FFF2-40B4-BE49-F238E27FC236}">
                <a16:creationId xmlns:a16="http://schemas.microsoft.com/office/drawing/2014/main" id="{AD7E8C33-7B62-477D-97A7-BE4F9B389D0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84" y="1894433"/>
            <a:ext cx="2743200" cy="2743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নেতিবাচক চিন্তা দূর করবেন যেভাবে">
            <a:extLst>
              <a:ext uri="{FF2B5EF4-FFF2-40B4-BE49-F238E27FC236}">
                <a16:creationId xmlns:a16="http://schemas.microsoft.com/office/drawing/2014/main" id="{7901C12B-4409-470A-AED1-5F85BE52C136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93" y="1894433"/>
            <a:ext cx="2743200" cy="2743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দৈনিক জনকন্ঠ || পুঁজিবাজারে আতঙ্ক কেটে সূচক বাড়ল ২ শতাংশের বেশি">
            <a:extLst>
              <a:ext uri="{FF2B5EF4-FFF2-40B4-BE49-F238E27FC236}">
                <a16:creationId xmlns:a16="http://schemas.microsoft.com/office/drawing/2014/main" id="{202F0400-E454-4E42-883D-C124542E06B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38" y="1894433"/>
            <a:ext cx="2743200" cy="27432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471" y="4896507"/>
            <a:ext cx="104616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2395" y="488277"/>
            <a:ext cx="8867208" cy="794727"/>
            <a:chOff x="2358136" y="4322697"/>
            <a:chExt cx="8867208" cy="706477"/>
          </a:xfrm>
        </p:grpSpPr>
        <p:sp>
          <p:nvSpPr>
            <p:cNvPr id="6" name="Freeform 5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pic>
        <p:nvPicPr>
          <p:cNvPr id="10" name="Picture 2" descr="পৃথিবীতে স্থির থেকে কেমন করে সময় ভ্রমন করছেন? সময় নিয়ে যত জানা-আজানা  তথ্য – HelpLike.WordPress.Com">
            <a:extLst>
              <a:ext uri="{FF2B5EF4-FFF2-40B4-BE49-F238E27FC236}">
                <a16:creationId xmlns:a16="http://schemas.microsoft.com/office/drawing/2014/main" id="{78905E19-5D1C-4031-BD0D-D6A303B5C292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4947"/>
          <a:stretch/>
        </p:blipFill>
        <p:spPr bwMode="auto">
          <a:xfrm>
            <a:off x="1021662" y="1808899"/>
            <a:ext cx="2743200" cy="232701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প্রাগৈতিহাসিক যুগ: কেমন ছিল লেখা আবিষ্কারের আগের পৃথিবী?">
            <a:extLst>
              <a:ext uri="{FF2B5EF4-FFF2-40B4-BE49-F238E27FC236}">
                <a16:creationId xmlns:a16="http://schemas.microsoft.com/office/drawing/2014/main" id="{E26CA3B4-DA50-4131-B473-612FFC4B611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08899"/>
            <a:ext cx="2743200" cy="232701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নব্যপ্রস্তরযুগ - উইকিপিডিয়া">
            <a:extLst>
              <a:ext uri="{FF2B5EF4-FFF2-40B4-BE49-F238E27FC236}">
                <a16:creationId xmlns:a16="http://schemas.microsoft.com/office/drawing/2014/main" id="{C8BB683E-BAAC-4D52-921E-5881C09C970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36" y="1808900"/>
            <a:ext cx="2743200" cy="23270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55" y="4840361"/>
            <a:ext cx="10394581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3995" y="175829"/>
            <a:ext cx="449314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24279" y="3710340"/>
            <a:ext cx="10105733" cy="828647"/>
            <a:chOff x="2360825" y="1997684"/>
            <a:chExt cx="8848631" cy="828647"/>
          </a:xfrm>
        </p:grpSpPr>
        <p:sp>
          <p:nvSpPr>
            <p:cNvPr id="16" name="Freeform 15"/>
            <p:cNvSpPr/>
            <p:nvPr/>
          </p:nvSpPr>
          <p:spPr>
            <a:xfrm>
              <a:off x="2884845" y="2104468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60825" y="1997684"/>
              <a:ext cx="885020" cy="828647"/>
              <a:chOff x="1423851" y="3666578"/>
              <a:chExt cx="1036321" cy="103632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cxnSp>
        <p:nvCxnSpPr>
          <p:cNvPr id="10" name="Straight Connector 9"/>
          <p:cNvCxnSpPr/>
          <p:nvPr/>
        </p:nvCxnSpPr>
        <p:spPr>
          <a:xfrm flipV="1">
            <a:off x="125510" y="1427913"/>
            <a:ext cx="118104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Group Work in the Classroom | How to Effectively Organize Group Rotations |  Teach Starter">
            <a:extLst>
              <a:ext uri="{FF2B5EF4-FFF2-40B4-BE49-F238E27FC236}">
                <a16:creationId xmlns:a16="http://schemas.microsoft.com/office/drawing/2014/main" id="{C7BD47E4-49A5-4ADD-B663-07A3A7B4CEEB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36" y="437939"/>
            <a:ext cx="22860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837" y="340236"/>
            <a:ext cx="5766154" cy="1926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029" y="3832029"/>
            <a:ext cx="9094983" cy="585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67" l="13478" r="8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330" y="4314318"/>
            <a:ext cx="2136670" cy="2090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4079">
            <a:off x="-213273" y="37836"/>
            <a:ext cx="1614573" cy="11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1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314536" y="4726277"/>
            <a:ext cx="6206828" cy="828647"/>
            <a:chOff x="2360825" y="1997684"/>
            <a:chExt cx="8848631" cy="828647"/>
          </a:xfrm>
        </p:grpSpPr>
        <p:sp>
          <p:nvSpPr>
            <p:cNvPr id="22" name="Freeform 21"/>
            <p:cNvSpPr/>
            <p:nvPr/>
          </p:nvSpPr>
          <p:spPr>
            <a:xfrm>
              <a:off x="2884845" y="2104468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360825" y="1997684"/>
              <a:ext cx="885020" cy="828647"/>
              <a:chOff x="1423851" y="3666578"/>
              <a:chExt cx="1036321" cy="103632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4008172" y="3848269"/>
            <a:ext cx="6206828" cy="828647"/>
            <a:chOff x="2360825" y="1997684"/>
            <a:chExt cx="8848631" cy="828647"/>
          </a:xfrm>
        </p:grpSpPr>
        <p:sp>
          <p:nvSpPr>
            <p:cNvPr id="27" name="Freeform 26"/>
            <p:cNvSpPr/>
            <p:nvPr/>
          </p:nvSpPr>
          <p:spPr>
            <a:xfrm>
              <a:off x="2884845" y="2104468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360825" y="1997684"/>
              <a:ext cx="885020" cy="828647"/>
              <a:chOff x="1423851" y="3666578"/>
              <a:chExt cx="1036321" cy="103632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3699897" y="2970261"/>
            <a:ext cx="6206828" cy="828647"/>
            <a:chOff x="2360825" y="1997684"/>
            <a:chExt cx="8848631" cy="828647"/>
          </a:xfrm>
        </p:grpSpPr>
        <p:sp>
          <p:nvSpPr>
            <p:cNvPr id="32" name="Freeform 31"/>
            <p:cNvSpPr/>
            <p:nvPr/>
          </p:nvSpPr>
          <p:spPr>
            <a:xfrm>
              <a:off x="2884845" y="2104468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360825" y="1997684"/>
              <a:ext cx="885020" cy="828647"/>
              <a:chOff x="1423851" y="3666578"/>
              <a:chExt cx="1036321" cy="103632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3411562" y="2084713"/>
            <a:ext cx="6206828" cy="828647"/>
            <a:chOff x="2360825" y="1997684"/>
            <a:chExt cx="8848631" cy="828647"/>
          </a:xfrm>
        </p:grpSpPr>
        <p:sp>
          <p:nvSpPr>
            <p:cNvPr id="37" name="Freeform 36"/>
            <p:cNvSpPr/>
            <p:nvPr/>
          </p:nvSpPr>
          <p:spPr>
            <a:xfrm>
              <a:off x="2884845" y="2104468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360825" y="1997684"/>
              <a:ext cx="885020" cy="828647"/>
              <a:chOff x="1423851" y="3666578"/>
              <a:chExt cx="1036321" cy="103632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718905" y="5614535"/>
            <a:ext cx="6206828" cy="828647"/>
            <a:chOff x="2360825" y="1997684"/>
            <a:chExt cx="8848631" cy="828647"/>
          </a:xfrm>
        </p:grpSpPr>
        <p:sp>
          <p:nvSpPr>
            <p:cNvPr id="17" name="Freeform 16"/>
            <p:cNvSpPr/>
            <p:nvPr/>
          </p:nvSpPr>
          <p:spPr>
            <a:xfrm>
              <a:off x="2884845" y="2104468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360825" y="1997684"/>
              <a:ext cx="885020" cy="828647"/>
              <a:chOff x="1423851" y="3666578"/>
              <a:chExt cx="1036321" cy="103632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551" y="81486"/>
            <a:ext cx="3818031" cy="101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709" y="2147568"/>
            <a:ext cx="2145978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8556" y="3012090"/>
            <a:ext cx="4029805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2732" y="5607259"/>
            <a:ext cx="5486876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5327" y="4759354"/>
            <a:ext cx="5279594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2107" y="3882150"/>
            <a:ext cx="4730906" cy="85961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 rot="9999158" flipH="1">
            <a:off x="1458795" y="2341547"/>
            <a:ext cx="1842628" cy="3658632"/>
            <a:chOff x="10621841" y="2571566"/>
            <a:chExt cx="1570159" cy="428643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647131" y="2954904"/>
              <a:ext cx="1200750" cy="125132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1289" y="1169472"/>
            <a:ext cx="555172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562F2-02E4-478C-B498-92B81ECE269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005" y="1807410"/>
            <a:ext cx="2286000" cy="3200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6" name="Group 5"/>
          <p:cNvGrpSpPr/>
          <p:nvPr/>
        </p:nvGrpSpPr>
        <p:grpSpPr>
          <a:xfrm>
            <a:off x="964182" y="907479"/>
            <a:ext cx="2317662" cy="2642328"/>
            <a:chOff x="1279149" y="816378"/>
            <a:chExt cx="2317662" cy="26423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149" y="1035427"/>
              <a:ext cx="2317662" cy="2317662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01F739-1B51-49FA-827F-CF5EF65E9D41}"/>
                </a:ext>
              </a:extLst>
            </p:cNvPr>
            <p:cNvGrpSpPr/>
            <p:nvPr/>
          </p:nvGrpSpPr>
          <p:grpSpPr>
            <a:xfrm>
              <a:off x="1279149" y="816378"/>
              <a:ext cx="2147009" cy="2642328"/>
              <a:chOff x="2371970" y="882003"/>
              <a:chExt cx="2147009" cy="264232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75370B4-4B6E-4350-A8D6-FD5A90E5ED22}"/>
                  </a:ext>
                </a:extLst>
              </p:cNvPr>
              <p:cNvGrpSpPr/>
              <p:nvPr/>
            </p:nvGrpSpPr>
            <p:grpSpPr>
              <a:xfrm rot="2224062">
                <a:off x="4060447" y="882003"/>
                <a:ext cx="458532" cy="582842"/>
                <a:chOff x="4446197" y="984249"/>
                <a:chExt cx="277787" cy="373817"/>
              </a:xfrm>
            </p:grpSpPr>
            <p:sp>
              <p:nvSpPr>
                <p:cNvPr id="13" name="Rectangle: Rounded Corners 1">
                  <a:extLst>
                    <a:ext uri="{FF2B5EF4-FFF2-40B4-BE49-F238E27FC236}">
                      <a16:creationId xmlns:a16="http://schemas.microsoft.com/office/drawing/2014/main" id="{3D0F84B9-8495-4C2D-8622-D3D0F22DA272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1">
                  <a:extLst>
                    <a:ext uri="{FF2B5EF4-FFF2-40B4-BE49-F238E27FC236}">
                      <a16:creationId xmlns:a16="http://schemas.microsoft.com/office/drawing/2014/main" id="{CAFF6611-11BE-4673-A840-32D985765E24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: Rounded Corners 13">
                  <a:extLst>
                    <a:ext uri="{FF2B5EF4-FFF2-40B4-BE49-F238E27FC236}">
                      <a16:creationId xmlns:a16="http://schemas.microsoft.com/office/drawing/2014/main" id="{D9D8D712-BBE1-46D5-B9D7-1D140C895D86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CDE746D-872C-4E83-9068-4D88BC1CDE48}"/>
                  </a:ext>
                </a:extLst>
              </p:cNvPr>
              <p:cNvGrpSpPr/>
              <p:nvPr/>
            </p:nvGrpSpPr>
            <p:grpSpPr>
              <a:xfrm rot="13104062">
                <a:off x="2371970" y="2941489"/>
                <a:ext cx="458532" cy="582842"/>
                <a:chOff x="4446197" y="984249"/>
                <a:chExt cx="277787" cy="373817"/>
              </a:xfrm>
            </p:grpSpPr>
            <p:sp>
              <p:nvSpPr>
                <p:cNvPr id="10" name="Rectangle: Rounded Corners 29">
                  <a:extLst>
                    <a:ext uri="{FF2B5EF4-FFF2-40B4-BE49-F238E27FC236}">
                      <a16:creationId xmlns:a16="http://schemas.microsoft.com/office/drawing/2014/main" id="{C7F64F96-6196-45C8-8D3C-8C29069FB0BA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: Rounded Corners 30">
                  <a:extLst>
                    <a:ext uri="{FF2B5EF4-FFF2-40B4-BE49-F238E27FC236}">
                      <a16:creationId xmlns:a16="http://schemas.microsoft.com/office/drawing/2014/main" id="{9FA55A38-0098-47B5-879A-BBFB0FDB7A83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: Rounded Corners 31">
                  <a:extLst>
                    <a:ext uri="{FF2B5EF4-FFF2-40B4-BE49-F238E27FC236}">
                      <a16:creationId xmlns:a16="http://schemas.microsoft.com/office/drawing/2014/main" id="{66F5C6D8-6B9D-4ED6-9522-D7B4E55FB429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>
            <a:off x="4123138" y="663206"/>
            <a:ext cx="4755891" cy="1970458"/>
            <a:chOff x="3868760" y="1265245"/>
            <a:chExt cx="4779663" cy="1970458"/>
          </a:xfrm>
        </p:grpSpPr>
        <p:grpSp>
          <p:nvGrpSpPr>
            <p:cNvPr id="16" name="Group 15"/>
            <p:cNvGrpSpPr/>
            <p:nvPr/>
          </p:nvGrpSpPr>
          <p:grpSpPr>
            <a:xfrm>
              <a:off x="5305010" y="1265245"/>
              <a:ext cx="1922982" cy="1970458"/>
              <a:chOff x="5305010" y="1265245"/>
              <a:chExt cx="1922982" cy="197045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083567-EB72-4062-AC4B-64E354690EDB}"/>
                  </a:ext>
                </a:extLst>
              </p:cNvPr>
              <p:cNvSpPr/>
              <p:nvPr/>
            </p:nvSpPr>
            <p:spPr>
              <a:xfrm rot="2700000">
                <a:off x="5305010" y="1265245"/>
                <a:ext cx="1922982" cy="1922982"/>
              </a:xfrm>
              <a:prstGeom prst="rect">
                <a:avLst/>
              </a:prstGeom>
              <a:noFill/>
              <a:ln w="1270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4054F12B-B83D-4DDC-A18E-91C9A7C92495}"/>
                  </a:ext>
                </a:extLst>
              </p:cNvPr>
              <p:cNvSpPr/>
              <p:nvPr/>
            </p:nvSpPr>
            <p:spPr>
              <a:xfrm flipV="1">
                <a:off x="5591162" y="2560443"/>
                <a:ext cx="1357246" cy="675260"/>
              </a:xfrm>
              <a:prstGeom prst="triangle">
                <a:avLst/>
              </a:prstGeom>
              <a:noFill/>
              <a:ln w="28575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98669A5-44C3-42EC-BFFE-08B015557B77}"/>
                  </a:ext>
                </a:extLst>
              </p:cNvPr>
              <p:cNvSpPr/>
              <p:nvPr/>
            </p:nvSpPr>
            <p:spPr>
              <a:xfrm flipH="1">
                <a:off x="5591162" y="1265967"/>
                <a:ext cx="1357246" cy="675260"/>
              </a:xfrm>
              <a:prstGeom prst="triangle">
                <a:avLst/>
              </a:prstGeom>
              <a:noFill/>
              <a:ln w="28575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6441E3-4F6B-4708-B5A5-F17415A8D098}"/>
                </a:ext>
              </a:extLst>
            </p:cNvPr>
            <p:cNvSpPr/>
            <p:nvPr/>
          </p:nvSpPr>
          <p:spPr>
            <a:xfrm>
              <a:off x="3868760" y="1942990"/>
              <a:ext cx="4779663" cy="6033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8876" y="1892044"/>
              <a:ext cx="3535986" cy="64694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73166" y="5969972"/>
            <a:ext cx="11445668" cy="560363"/>
            <a:chOff x="314532" y="212109"/>
            <a:chExt cx="11445668" cy="560363"/>
          </a:xfrm>
        </p:grpSpPr>
        <p:grpSp>
          <p:nvGrpSpPr>
            <p:cNvPr id="36" name="Group 35"/>
            <p:cNvGrpSpPr/>
            <p:nvPr/>
          </p:nvGrpSpPr>
          <p:grpSpPr>
            <a:xfrm>
              <a:off x="314532" y="236890"/>
              <a:ext cx="3443812" cy="535582"/>
              <a:chOff x="314532" y="236890"/>
              <a:chExt cx="3443812" cy="535582"/>
            </a:xfrm>
          </p:grpSpPr>
          <p:pic>
            <p:nvPicPr>
              <p:cNvPr id="4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9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632" y="267076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232" y="236890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4285194" y="212109"/>
              <a:ext cx="3443812" cy="535582"/>
              <a:chOff x="314532" y="236890"/>
              <a:chExt cx="3443812" cy="535582"/>
            </a:xfrm>
          </p:grpSpPr>
          <p:pic>
            <p:nvPicPr>
              <p:cNvPr id="4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9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632" y="267076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232" y="236890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8316388" y="236226"/>
              <a:ext cx="3443812" cy="535582"/>
              <a:chOff x="314532" y="236890"/>
              <a:chExt cx="3443812" cy="535582"/>
            </a:xfrm>
          </p:grpSpPr>
          <p:pic>
            <p:nvPicPr>
              <p:cNvPr id="3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9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632" y="267076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232" y="236890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13154" y="1740293"/>
            <a:ext cx="1318049" cy="37549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630" y="3537011"/>
            <a:ext cx="5761219" cy="232277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125923" y="922976"/>
            <a:ext cx="5692911" cy="457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40678" y="5694706"/>
            <a:ext cx="8991600" cy="3214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540678" y="6383581"/>
            <a:ext cx="8991600" cy="3214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77937" y="926471"/>
            <a:ext cx="5692912" cy="457200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25510" y="1427913"/>
            <a:ext cx="118104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126" y="343237"/>
            <a:ext cx="3011685" cy="10181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19200" y="304800"/>
            <a:ext cx="2286000" cy="1828800"/>
            <a:chOff x="3352800" y="762000"/>
            <a:chExt cx="3581400" cy="3017520"/>
          </a:xfrm>
        </p:grpSpPr>
        <p:pic>
          <p:nvPicPr>
            <p:cNvPr id="6" name="Picture 5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7" name="Oval 6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641388" y="41225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65115" y="3056898"/>
            <a:ext cx="10079173" cy="1486527"/>
            <a:chOff x="2360825" y="1997684"/>
            <a:chExt cx="8848631" cy="828647"/>
          </a:xfrm>
        </p:grpSpPr>
        <p:sp>
          <p:nvSpPr>
            <p:cNvPr id="19" name="Freeform 18"/>
            <p:cNvSpPr/>
            <p:nvPr/>
          </p:nvSpPr>
          <p:spPr>
            <a:xfrm>
              <a:off x="2884845" y="2104468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60825" y="1997684"/>
              <a:ext cx="885020" cy="828647"/>
              <a:chOff x="1423851" y="3666578"/>
              <a:chExt cx="1036321" cy="103632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208" l="18667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764" y="5029200"/>
            <a:ext cx="2446664" cy="159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1417" y="3340824"/>
            <a:ext cx="883567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09" y="289314"/>
            <a:ext cx="6737780" cy="1430184"/>
          </a:xfrm>
          <a:prstGeom prst="rect">
            <a:avLst/>
          </a:prstGeom>
        </p:spPr>
      </p:pic>
      <p:pic>
        <p:nvPicPr>
          <p:cNvPr id="5" name="Picture 4" descr="How to bring about a change in the culture of an organization?">
            <a:extLst>
              <a:ext uri="{FF2B5EF4-FFF2-40B4-BE49-F238E27FC236}">
                <a16:creationId xmlns:a16="http://schemas.microsoft.com/office/drawing/2014/main" id="{F29E9CAB-0F65-4C66-8D1E-3978AA6E2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2909"/>
          <a:stretch/>
        </p:blipFill>
        <p:spPr bwMode="auto">
          <a:xfrm>
            <a:off x="2897965" y="1719498"/>
            <a:ext cx="6396069" cy="3893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5094" y1="50840" x2="65094" y2="37395"/>
                        <a14:foregroundMark x1="68868" y1="50840" x2="60849" y2="59244"/>
                        <a14:foregroundMark x1="69340" y1="49580" x2="62736" y2="56723"/>
                        <a14:foregroundMark x1="40566" y1="63866" x2="48585" y2="65126"/>
                        <a14:foregroundMark x1="37736" y1="59244" x2="46226" y2="61765"/>
                        <a14:foregroundMark x1="48585" y1="54202" x2="51415" y2="59244"/>
                        <a14:foregroundMark x1="23585" y1="66387" x2="32547" y2="71429"/>
                        <a14:foregroundMark x1="34906" y1="84874" x2="47642" y2="85714"/>
                        <a14:foregroundMark x1="83962" y1="8824" x2="81604" y2="18908"/>
                        <a14:foregroundMark x1="70755" y1="12605" x2="78774" y2="14706"/>
                        <a14:foregroundMark x1="25472" y1="21429" x2="21226" y2="27311"/>
                        <a14:foregroundMark x1="12736" y1="28151" x2="21226" y2="29832"/>
                        <a14:backgroundMark x1="43396" y1="24790" x2="41981" y2="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96" y="4793688"/>
            <a:ext cx="1530251" cy="1763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234398" y="90880"/>
            <a:ext cx="1432787" cy="1612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0453094" y="198033"/>
            <a:ext cx="1432787" cy="16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0" y="528638"/>
            <a:ext cx="2743200" cy="2286000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4023627"/>
            <a:ext cx="2743200" cy="2286000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86" y="528638"/>
            <a:ext cx="2743200" cy="2286000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1" b="12904"/>
          <a:stretch/>
        </p:blipFill>
        <p:spPr>
          <a:xfrm>
            <a:off x="8671686" y="4023627"/>
            <a:ext cx="2743200" cy="2286000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528638"/>
            <a:ext cx="2743200" cy="2286000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0" y="4023627"/>
            <a:ext cx="2743200" cy="2286000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7126" y="2999194"/>
            <a:ext cx="4657748" cy="859611"/>
          </a:xfrm>
          <a:prstGeom prst="rect">
            <a:avLst/>
          </a:prstGeom>
          <a:ln w="28575">
            <a:solidFill>
              <a:srgbClr val="2117E7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3290" y="3024819"/>
            <a:ext cx="400541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3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78099-43B4-453E-8678-274011216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1516" r="14680" b="7619"/>
          <a:stretch/>
        </p:blipFill>
        <p:spPr>
          <a:xfrm>
            <a:off x="935501" y="840802"/>
            <a:ext cx="10930597" cy="5538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256" y="1355444"/>
            <a:ext cx="4763767" cy="126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68311" y="3462978"/>
            <a:ext cx="8964018" cy="1150023"/>
            <a:chOff x="2089377" y="4524360"/>
            <a:chExt cx="8964018" cy="1150023"/>
          </a:xfrm>
        </p:grpSpPr>
        <p:sp>
          <p:nvSpPr>
            <p:cNvPr id="9" name="Freeform 8"/>
            <p:cNvSpPr/>
            <p:nvPr/>
          </p:nvSpPr>
          <p:spPr>
            <a:xfrm>
              <a:off x="2728784" y="4625788"/>
              <a:ext cx="8324611" cy="930295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6701" y="4524360"/>
              <a:ext cx="6943946" cy="115002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089377" y="4555985"/>
              <a:ext cx="1278817" cy="1086774"/>
              <a:chOff x="1423851" y="3666578"/>
              <a:chExt cx="1036321" cy="103632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040" y="5242648"/>
            <a:ext cx="1266009" cy="13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96698" y="328613"/>
            <a:ext cx="6727520" cy="2030280"/>
            <a:chOff x="1496698" y="371105"/>
            <a:chExt cx="6727520" cy="19877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8011" y="371105"/>
              <a:ext cx="3676207" cy="8790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6698" y="1621213"/>
              <a:ext cx="4889416" cy="73768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291" y="2649702"/>
            <a:ext cx="8705843" cy="10729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207" y="3597334"/>
            <a:ext cx="9187468" cy="13838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019" y="4877420"/>
            <a:ext cx="8504657" cy="85961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66773" y="2777593"/>
            <a:ext cx="730867" cy="702426"/>
            <a:chOff x="984832" y="2554117"/>
            <a:chExt cx="730867" cy="73086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832" y="2554117"/>
              <a:ext cx="730867" cy="730868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126860" y="2703940"/>
              <a:ext cx="446809" cy="431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66773" y="3695241"/>
            <a:ext cx="730867" cy="702426"/>
            <a:chOff x="984832" y="2554114"/>
            <a:chExt cx="730867" cy="7308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832" y="2554114"/>
              <a:ext cx="730867" cy="730867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1126860" y="2703936"/>
              <a:ext cx="446809" cy="431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98742" y="4877420"/>
            <a:ext cx="730867" cy="702426"/>
            <a:chOff x="984832" y="2554114"/>
            <a:chExt cx="730867" cy="73086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832" y="2554114"/>
              <a:ext cx="730867" cy="730867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1126860" y="2703936"/>
              <a:ext cx="446809" cy="431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3166" y="5969972"/>
            <a:ext cx="11445668" cy="560363"/>
            <a:chOff x="314532" y="212109"/>
            <a:chExt cx="11445668" cy="560363"/>
          </a:xfrm>
        </p:grpSpPr>
        <p:grpSp>
          <p:nvGrpSpPr>
            <p:cNvPr id="44" name="Group 43"/>
            <p:cNvGrpSpPr/>
            <p:nvPr/>
          </p:nvGrpSpPr>
          <p:grpSpPr>
            <a:xfrm>
              <a:off x="314532" y="236890"/>
              <a:ext cx="3443812" cy="535582"/>
              <a:chOff x="314532" y="236890"/>
              <a:chExt cx="3443812" cy="535582"/>
            </a:xfrm>
          </p:grpSpPr>
          <p:pic>
            <p:nvPicPr>
              <p:cNvPr id="5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9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632" y="267076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232" y="236890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4285194" y="212109"/>
              <a:ext cx="3443812" cy="535582"/>
              <a:chOff x="314532" y="236890"/>
              <a:chExt cx="3443812" cy="535582"/>
            </a:xfrm>
          </p:grpSpPr>
          <p:pic>
            <p:nvPicPr>
              <p:cNvPr id="5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9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632" y="267076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232" y="236890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8316388" y="236226"/>
              <a:ext cx="3443812" cy="535582"/>
              <a:chOff x="314532" y="236890"/>
              <a:chExt cx="3443812" cy="535582"/>
            </a:xfrm>
          </p:grpSpPr>
          <p:pic>
            <p:nvPicPr>
              <p:cNvPr id="4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932" y="264378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632" y="267076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5232" y="236890"/>
                <a:ext cx="831712" cy="50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884"/>
          <a:stretch/>
        </p:blipFill>
        <p:spPr>
          <a:xfrm rot="6534181">
            <a:off x="9818432" y="642127"/>
            <a:ext cx="1972490" cy="149824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540678" y="5694706"/>
            <a:ext cx="8991600" cy="3214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540678" y="6383581"/>
            <a:ext cx="8991600" cy="3214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32 Points 3">
            <a:extLst>
              <a:ext uri="{FF2B5EF4-FFF2-40B4-BE49-F238E27FC236}">
                <a16:creationId xmlns:a16="http://schemas.microsoft.com/office/drawing/2014/main" id="{0532FE4F-346C-4BF7-A9D5-6988652B565D}"/>
              </a:ext>
            </a:extLst>
          </p:cNvPr>
          <p:cNvSpPr/>
          <p:nvPr/>
        </p:nvSpPr>
        <p:spPr>
          <a:xfrm>
            <a:off x="3949337" y="562314"/>
            <a:ext cx="394491" cy="500654"/>
          </a:xfrm>
          <a:prstGeom prst="star32">
            <a:avLst>
              <a:gd name="adj" fmla="val 27336"/>
            </a:avLst>
          </a:prstGeom>
          <a:solidFill>
            <a:srgbClr val="FFFF00"/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32 Points 3">
            <a:extLst>
              <a:ext uri="{FF2B5EF4-FFF2-40B4-BE49-F238E27FC236}">
                <a16:creationId xmlns:a16="http://schemas.microsoft.com/office/drawing/2014/main" id="{0532FE4F-346C-4BF7-A9D5-6988652B565D}"/>
              </a:ext>
            </a:extLst>
          </p:cNvPr>
          <p:cNvSpPr/>
          <p:nvPr/>
        </p:nvSpPr>
        <p:spPr>
          <a:xfrm>
            <a:off x="8490786" y="589992"/>
            <a:ext cx="394491" cy="500654"/>
          </a:xfrm>
          <a:prstGeom prst="star32">
            <a:avLst>
              <a:gd name="adj" fmla="val 27336"/>
            </a:avLst>
          </a:prstGeom>
          <a:solidFill>
            <a:srgbClr val="FFFF00"/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62396" y="349624"/>
            <a:ext cx="8867208" cy="794727"/>
            <a:chOff x="2358136" y="4322697"/>
            <a:chExt cx="8867208" cy="706477"/>
          </a:xfrm>
        </p:grpSpPr>
        <p:sp>
          <p:nvSpPr>
            <p:cNvPr id="15" name="Freeform 14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37969" y="1411906"/>
            <a:ext cx="3657600" cy="1828800"/>
          </a:xfrm>
          <a:prstGeom prst="rect">
            <a:avLst/>
          </a:prstGeom>
          <a:ln w="28575" cap="sq">
            <a:solidFill>
              <a:srgbClr val="FF3399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411209" y="1480185"/>
            <a:ext cx="3657600" cy="1828800"/>
          </a:xfrm>
          <a:prstGeom prst="rect">
            <a:avLst/>
          </a:prstGeom>
          <a:ln w="28575" cap="sq">
            <a:solidFill>
              <a:srgbClr val="FF3399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8" descr="http://arthonitiprotidin.com/wp-content/uploads/2013/10/pic-1-7-630x296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11209" y="4558919"/>
            <a:ext cx="3657600" cy="1828800"/>
          </a:xfrm>
          <a:prstGeom prst="rect">
            <a:avLst/>
          </a:prstGeom>
          <a:ln w="28575" cap="sq">
            <a:solidFill>
              <a:srgbClr val="FF3399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0"/>
          <p:cNvPicPr>
            <a:picLocks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7137969" y="4558919"/>
            <a:ext cx="3657600" cy="1828800"/>
          </a:xfrm>
          <a:prstGeom prst="rect">
            <a:avLst/>
          </a:prstGeom>
          <a:ln w="28575" cap="sq">
            <a:solidFill>
              <a:srgbClr val="FF3399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059" y="472607"/>
            <a:ext cx="2379881" cy="514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049" y="3357221"/>
            <a:ext cx="950452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http://www.natunbarta.com/assets/images/news_images/2014/05/21/for_details/image_82748_0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1245" y="1412363"/>
            <a:ext cx="2743200" cy="22860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মাটির সরা, মাটির পুতুল | প্রথম আলো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88045" y="1469702"/>
            <a:ext cx="2743200" cy="22860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যে কারণে প্রযুক্তির সাথে মনের উন্নয়ন দরকার | Techtunes | টেকটিউনস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45" y="4092913"/>
            <a:ext cx="2743200" cy="22860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বাঙালিয়ানা বেঁচে থাক | blog.bdnews24.com - pioneer blog for citizen  journalism in bangladesh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8045" y="4092913"/>
            <a:ext cx="2743200" cy="22860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966198" y="312069"/>
            <a:ext cx="8867208" cy="869032"/>
            <a:chOff x="2358136" y="4322697"/>
            <a:chExt cx="8867208" cy="706477"/>
          </a:xfrm>
        </p:grpSpPr>
        <p:sp>
          <p:nvSpPr>
            <p:cNvPr id="11" name="Freeform 10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9683" y="355697"/>
            <a:ext cx="3877392" cy="774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6796" y="1593945"/>
            <a:ext cx="5078408" cy="1835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796" y="4097919"/>
            <a:ext cx="510889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927311" y="3728633"/>
            <a:ext cx="6206828" cy="828647"/>
            <a:chOff x="2360825" y="1997684"/>
            <a:chExt cx="8848631" cy="828647"/>
          </a:xfrm>
        </p:grpSpPr>
        <p:sp>
          <p:nvSpPr>
            <p:cNvPr id="40" name="Freeform 39"/>
            <p:cNvSpPr/>
            <p:nvPr/>
          </p:nvSpPr>
          <p:spPr>
            <a:xfrm>
              <a:off x="2884845" y="2104468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360825" y="1997684"/>
              <a:ext cx="885020" cy="828647"/>
              <a:chOff x="1423851" y="3666578"/>
              <a:chExt cx="1036321" cy="103632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8"/>
                <a:ext cx="1036321" cy="103632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</p:grpSp>
      <p:cxnSp>
        <p:nvCxnSpPr>
          <p:cNvPr id="34" name="Straight Connector 33"/>
          <p:cNvCxnSpPr/>
          <p:nvPr/>
        </p:nvCxnSpPr>
        <p:spPr>
          <a:xfrm flipV="1">
            <a:off x="125510" y="1427913"/>
            <a:ext cx="118104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31857"/>
            <a:ext cx="6311240" cy="1926503"/>
          </a:xfrm>
          <a:prstGeom prst="rect">
            <a:avLst/>
          </a:prstGeom>
        </p:spPr>
      </p:pic>
      <p:pic>
        <p:nvPicPr>
          <p:cNvPr id="26" name="Picture 2" descr="২০২০-২১ শিক্ষাবর্ষের নবম শ্রেণির শিক্ষার্থীদের পুনরায় রেজিস্ট্রেশনের সুযোগ  - Edu Icon">
            <a:extLst>
              <a:ext uri="{FF2B5EF4-FFF2-40B4-BE49-F238E27FC236}">
                <a16:creationId xmlns:a16="http://schemas.microsoft.com/office/drawing/2014/main" id="{AC3B910E-AF43-4DF2-A2E2-35D52949D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r="63877"/>
          <a:stretch/>
        </p:blipFill>
        <p:spPr bwMode="auto">
          <a:xfrm>
            <a:off x="2113101" y="376798"/>
            <a:ext cx="2053967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887" y="3850323"/>
            <a:ext cx="4235245" cy="5852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825" y="4860451"/>
            <a:ext cx="1637116" cy="1770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4079">
            <a:off x="-213273" y="37836"/>
            <a:ext cx="1614573" cy="11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18"/>
            </a:avLst>
          </a:prstGeom>
          <a:gradFill flip="none" rotWithShape="1">
            <a:gsLst>
              <a:gs pos="5310">
                <a:srgbClr val="FF3399"/>
              </a:gs>
              <a:gs pos="10000">
                <a:srgbClr val="FF3399"/>
              </a:gs>
              <a:gs pos="39000">
                <a:schemeClr val="accent6">
                  <a:lumMod val="50000"/>
                </a:schemeClr>
              </a:gs>
              <a:gs pos="100000">
                <a:srgbClr val="FFFF00"/>
              </a:gs>
              <a:gs pos="72000">
                <a:srgbClr val="2117E7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01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8476" y="383637"/>
            <a:ext cx="8867208" cy="794727"/>
            <a:chOff x="2358136" y="4322697"/>
            <a:chExt cx="8867208" cy="706477"/>
          </a:xfrm>
        </p:grpSpPr>
        <p:sp>
          <p:nvSpPr>
            <p:cNvPr id="10" name="Freeform 9"/>
            <p:cNvSpPr/>
            <p:nvPr/>
          </p:nvSpPr>
          <p:spPr>
            <a:xfrm>
              <a:off x="2749730" y="4358164"/>
              <a:ext cx="8324611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36" y="4326748"/>
              <a:ext cx="730867" cy="7024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477" y="4322697"/>
              <a:ext cx="730867" cy="70242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118" y="379399"/>
            <a:ext cx="3743268" cy="798645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77" y="1601578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08" y="1601578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26" name="Picture 2" descr="বাঙ্গালি মুসলমানের সাংস্কৃতিক পরিবর্তন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804" y="1601578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51" y="4767992"/>
            <a:ext cx="1054089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8</Words>
  <Application>Microsoft Office PowerPoint</Application>
  <PresentationFormat>Widescreen</PresentationFormat>
  <Paragraphs>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Nafis</cp:lastModifiedBy>
  <cp:revision>325</cp:revision>
  <dcterms:created xsi:type="dcterms:W3CDTF">2020-08-01T02:04:03Z</dcterms:created>
  <dcterms:modified xsi:type="dcterms:W3CDTF">2021-10-01T11:48:48Z</dcterms:modified>
</cp:coreProperties>
</file>