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2" r:id="rId16"/>
    <p:sldId id="271" r:id="rId17"/>
    <p:sldId id="270" r:id="rId18"/>
    <p:sldId id="269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754AA-AD78-4171-961C-257E495E31F3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549923-C758-4CC0-8728-9379D9984D93}">
      <dgm:prSet phldrT="[Text]" custT="1"/>
      <dgm:spPr/>
      <dgm:t>
        <a:bodyPr/>
        <a:lstStyle/>
        <a:p>
          <a:r>
            <a:rPr lang="en-US" sz="4400" b="1" dirty="0" err="1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A8D1F-5729-434A-BCF4-507E522C1401}" type="parTrans" cxnId="{233BB7A3-D85D-4E5E-84EC-8134319B0335}">
      <dgm:prSet/>
      <dgm:spPr/>
      <dgm:t>
        <a:bodyPr/>
        <a:lstStyle/>
        <a:p>
          <a:endParaRPr lang="en-US"/>
        </a:p>
      </dgm:t>
    </dgm:pt>
    <dgm:pt modelId="{3076D02B-778D-433B-9D4F-05C0C49B9094}" type="sibTrans" cxnId="{233BB7A3-D85D-4E5E-84EC-8134319B0335}">
      <dgm:prSet/>
      <dgm:spPr/>
      <dgm:t>
        <a:bodyPr/>
        <a:lstStyle/>
        <a:p>
          <a:endParaRPr lang="en-US"/>
        </a:p>
      </dgm:t>
    </dgm:pt>
    <dgm:pt modelId="{96EFC3E4-3B80-46BA-ACF1-68FAE7C679B1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ধর্মের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অনুসারি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9513C0-20EE-43C0-B873-3EC03F3F6A9F}" type="parTrans" cxnId="{146CE5C3-0D8A-47B2-A3B5-8F86EE574E5D}">
      <dgm:prSet/>
      <dgm:spPr/>
      <dgm:t>
        <a:bodyPr/>
        <a:lstStyle/>
        <a:p>
          <a:endParaRPr lang="en-US"/>
        </a:p>
      </dgm:t>
    </dgm:pt>
    <dgm:pt modelId="{A9F5AF2C-36A8-456E-A8D2-1E899C000EEA}" type="sibTrans" cxnId="{146CE5C3-0D8A-47B2-A3B5-8F86EE574E5D}">
      <dgm:prSet/>
      <dgm:spPr/>
      <dgm:t>
        <a:bodyPr/>
        <a:lstStyle/>
        <a:p>
          <a:endParaRPr lang="en-US"/>
        </a:p>
      </dgm:t>
    </dgm:pt>
    <dgm:pt modelId="{70FF0EE2-CC2D-458D-99A6-C873B3C23AC3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নিজেদের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বর্নমালা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CCA523E-6902-4B51-B15A-25C04913C1E3}" type="parTrans" cxnId="{D1166E50-2575-4D10-BFED-6383D382E4AD}">
      <dgm:prSet/>
      <dgm:spPr/>
      <dgm:t>
        <a:bodyPr/>
        <a:lstStyle/>
        <a:p>
          <a:endParaRPr lang="en-US"/>
        </a:p>
      </dgm:t>
    </dgm:pt>
    <dgm:pt modelId="{553878B5-860B-40D3-9281-5D106455F9BE}" type="sibTrans" cxnId="{D1166E50-2575-4D10-BFED-6383D382E4AD}">
      <dgm:prSet/>
      <dgm:spPr/>
      <dgm:t>
        <a:bodyPr/>
        <a:lstStyle/>
        <a:p>
          <a:endParaRPr lang="en-US"/>
        </a:p>
      </dgm:t>
    </dgm:pt>
    <dgm:pt modelId="{4A71A9F8-EC95-4A3B-AD82-78BEF7CD9E58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ভাত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FA23A89-713F-430A-B363-3BB1854A6467}" type="parTrans" cxnId="{3834D703-8D64-4C20-832B-0163BC5C2049}">
      <dgm:prSet/>
      <dgm:spPr/>
      <dgm:t>
        <a:bodyPr/>
        <a:lstStyle/>
        <a:p>
          <a:endParaRPr lang="en-US"/>
        </a:p>
      </dgm:t>
    </dgm:pt>
    <dgm:pt modelId="{A498D10F-F630-4717-854B-4DCFD3B3BBA4}" type="sibTrans" cxnId="{3834D703-8D64-4C20-832B-0163BC5C2049}">
      <dgm:prSet/>
      <dgm:spPr/>
      <dgm:t>
        <a:bodyPr/>
        <a:lstStyle/>
        <a:p>
          <a:endParaRPr lang="en-US"/>
        </a:p>
      </dgm:t>
    </dgm:pt>
    <dgm:pt modelId="{B73B542D-F3E2-48DB-AEC3-668256BF94EA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C1A53CB5-BD06-45F9-9E4E-402823A0AF45}" type="parTrans" cxnId="{2468BCCF-394C-4BDD-862B-1831AA9D0563}">
      <dgm:prSet/>
      <dgm:spPr/>
      <dgm:t>
        <a:bodyPr/>
        <a:lstStyle/>
        <a:p>
          <a:endParaRPr lang="en-US"/>
        </a:p>
      </dgm:t>
    </dgm:pt>
    <dgm:pt modelId="{D531E621-8A2C-4520-B72E-284D627F6E14}" type="sibTrans" cxnId="{2468BCCF-394C-4BDD-862B-1831AA9D0563}">
      <dgm:prSet/>
      <dgm:spPr/>
      <dgm:t>
        <a:bodyPr/>
        <a:lstStyle/>
        <a:p>
          <a:endParaRPr lang="en-US"/>
        </a:p>
      </dgm:t>
    </dgm:pt>
    <dgm:pt modelId="{6A4589F4-4513-4816-B3E3-CF18A86F361F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জুম পদ্ধতিতে চাষাবাদ করে।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FC64E-BB17-473B-8D72-4406B71BC6BA}" type="parTrans" cxnId="{FE327E36-F2B8-499D-A180-54AFD1B74182}">
      <dgm:prSet/>
      <dgm:spPr/>
      <dgm:t>
        <a:bodyPr/>
        <a:lstStyle/>
        <a:p>
          <a:endParaRPr lang="en-US"/>
        </a:p>
      </dgm:t>
    </dgm:pt>
    <dgm:pt modelId="{2DC10CD3-B2AB-4744-A4DD-F392D764F739}" type="sibTrans" cxnId="{FE327E36-F2B8-499D-A180-54AFD1B74182}">
      <dgm:prSet/>
      <dgm:spPr/>
      <dgm:t>
        <a:bodyPr/>
        <a:lstStyle/>
        <a:p>
          <a:endParaRPr lang="en-US"/>
        </a:p>
      </dgm:t>
    </dgm:pt>
    <dgm:pt modelId="{B16B18AA-8BE6-43A1-9FF2-1F43495BF2B9}">
      <dgm:prSet/>
      <dgm:spPr/>
    </dgm:pt>
    <dgm:pt modelId="{611892F2-80D8-47D3-B688-EC772DD4FBE9}" type="parTrans" cxnId="{D6978675-DE97-460C-8A07-7542DF9DF257}">
      <dgm:prSet/>
      <dgm:spPr/>
      <dgm:t>
        <a:bodyPr/>
        <a:lstStyle/>
        <a:p>
          <a:endParaRPr lang="en-US"/>
        </a:p>
      </dgm:t>
    </dgm:pt>
    <dgm:pt modelId="{1BA917D4-2906-4A22-A81D-E6273461310C}" type="sibTrans" cxnId="{D6978675-DE97-460C-8A07-7542DF9DF257}">
      <dgm:prSet/>
      <dgm:spPr/>
      <dgm:t>
        <a:bodyPr/>
        <a:lstStyle/>
        <a:p>
          <a:endParaRPr lang="en-US"/>
        </a:p>
      </dgm:t>
    </dgm:pt>
    <dgm:pt modelId="{4E6D5313-2BB5-4C4C-849A-28EE4EA78E66}" type="pres">
      <dgm:prSet presAssocID="{BDB754AA-AD78-4171-961C-257E495E31F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08ACFB-DE6F-41B5-9386-4B56CE741951}" type="pres">
      <dgm:prSet presAssocID="{C7549923-C758-4CC0-8728-9379D9984D93}" presName="centerShape" presStyleLbl="node0" presStyleIdx="0" presStyleCnt="1" custScaleX="122276" custScaleY="105989" custLinFactNeighborY="8971"/>
      <dgm:spPr/>
    </dgm:pt>
    <dgm:pt modelId="{84E0C442-1BA5-4522-816D-17654BEF2324}" type="pres">
      <dgm:prSet presAssocID="{169513C0-20EE-43C0-B873-3EC03F3F6A9F}" presName="parTrans" presStyleLbl="sibTrans2D1" presStyleIdx="0" presStyleCnt="5"/>
      <dgm:spPr/>
    </dgm:pt>
    <dgm:pt modelId="{443DEBB5-A817-40B6-B3DA-C63CEB41B434}" type="pres">
      <dgm:prSet presAssocID="{169513C0-20EE-43C0-B873-3EC03F3F6A9F}" presName="connectorText" presStyleLbl="sibTrans2D1" presStyleIdx="0" presStyleCnt="5"/>
      <dgm:spPr/>
    </dgm:pt>
    <dgm:pt modelId="{F37DB899-A0D6-4457-9051-25FE7E0511D1}" type="pres">
      <dgm:prSet presAssocID="{96EFC3E4-3B80-46BA-ACF1-68FAE7C679B1}" presName="node" presStyleLbl="node1" presStyleIdx="0" presStyleCnt="5" custScaleX="142247" custScaleY="112644" custRadScaleRad="80607" custRadScaleInc="35725">
        <dgm:presLayoutVars>
          <dgm:bulletEnabled val="1"/>
        </dgm:presLayoutVars>
      </dgm:prSet>
      <dgm:spPr/>
    </dgm:pt>
    <dgm:pt modelId="{4CC75248-8296-4D14-A187-3EAB62B83587}" type="pres">
      <dgm:prSet presAssocID="{FCCA523E-6902-4B51-B15A-25C04913C1E3}" presName="parTrans" presStyleLbl="sibTrans2D1" presStyleIdx="1" presStyleCnt="5"/>
      <dgm:spPr/>
    </dgm:pt>
    <dgm:pt modelId="{ED5C7E3E-FB75-4F7B-9491-7901ECA5412F}" type="pres">
      <dgm:prSet presAssocID="{FCCA523E-6902-4B51-B15A-25C04913C1E3}" presName="connectorText" presStyleLbl="sibTrans2D1" presStyleIdx="1" presStyleCnt="5"/>
      <dgm:spPr/>
    </dgm:pt>
    <dgm:pt modelId="{B76E4DAD-9798-4C70-B0AA-3595B8BCD499}" type="pres">
      <dgm:prSet presAssocID="{70FF0EE2-CC2D-458D-99A6-C873B3C23AC3}" presName="node" presStyleLbl="node1" presStyleIdx="1" presStyleCnt="5" custScaleX="140110" custScaleY="121684" custRadScaleRad="112627" custRadScaleInc="16587">
        <dgm:presLayoutVars>
          <dgm:bulletEnabled val="1"/>
        </dgm:presLayoutVars>
      </dgm:prSet>
      <dgm:spPr/>
    </dgm:pt>
    <dgm:pt modelId="{BE7461C1-90E8-44F9-9CB1-ECB3B6106411}" type="pres">
      <dgm:prSet presAssocID="{0DBFC64E-BB17-473B-8D72-4406B71BC6BA}" presName="parTrans" presStyleLbl="sibTrans2D1" presStyleIdx="2" presStyleCnt="5"/>
      <dgm:spPr/>
    </dgm:pt>
    <dgm:pt modelId="{0EB4D2F7-61A8-43B6-9CB9-BE8D81D53734}" type="pres">
      <dgm:prSet presAssocID="{0DBFC64E-BB17-473B-8D72-4406B71BC6BA}" presName="connectorText" presStyleLbl="sibTrans2D1" presStyleIdx="2" presStyleCnt="5"/>
      <dgm:spPr/>
    </dgm:pt>
    <dgm:pt modelId="{10675F1C-5F2A-4F61-9D79-5546D92B0F36}" type="pres">
      <dgm:prSet presAssocID="{6A4589F4-4513-4816-B3E3-CF18A86F361F}" presName="node" presStyleLbl="node1" presStyleIdx="2" presStyleCnt="5" custScaleX="148455" custScaleY="127403" custRadScaleRad="118223" custRadScaleInc="-16686">
        <dgm:presLayoutVars>
          <dgm:bulletEnabled val="1"/>
        </dgm:presLayoutVars>
      </dgm:prSet>
      <dgm:spPr/>
    </dgm:pt>
    <dgm:pt modelId="{0D5A8C90-DFCF-4E1B-8FE7-06C504F1F526}" type="pres">
      <dgm:prSet presAssocID="{5FA23A89-713F-430A-B363-3BB1854A6467}" presName="parTrans" presStyleLbl="sibTrans2D1" presStyleIdx="3" presStyleCnt="5"/>
      <dgm:spPr/>
    </dgm:pt>
    <dgm:pt modelId="{CB4390C7-5C2C-4548-94FB-022C4C66BE05}" type="pres">
      <dgm:prSet presAssocID="{5FA23A89-713F-430A-B363-3BB1854A6467}" presName="connectorText" presStyleLbl="sibTrans2D1" presStyleIdx="3" presStyleCnt="5"/>
      <dgm:spPr/>
    </dgm:pt>
    <dgm:pt modelId="{0D9A82B7-3098-42D8-8DF9-0E3549738549}" type="pres">
      <dgm:prSet presAssocID="{4A71A9F8-EC95-4A3B-AD82-78BEF7CD9E58}" presName="node" presStyleLbl="node1" presStyleIdx="3" presStyleCnt="5" custScaleX="163224" custScaleY="135188" custRadScaleRad="121846" custRadScaleInc="49027">
        <dgm:presLayoutVars>
          <dgm:bulletEnabled val="1"/>
        </dgm:presLayoutVars>
      </dgm:prSet>
      <dgm:spPr/>
    </dgm:pt>
    <dgm:pt modelId="{F077B961-013A-4B79-971D-6FE74AB8D4CB}" type="pres">
      <dgm:prSet presAssocID="{C1A53CB5-BD06-45F9-9E4E-402823A0AF45}" presName="parTrans" presStyleLbl="sibTrans2D1" presStyleIdx="4" presStyleCnt="5"/>
      <dgm:spPr/>
    </dgm:pt>
    <dgm:pt modelId="{6BF4D98E-DDC3-4787-8CC0-0246A186630B}" type="pres">
      <dgm:prSet presAssocID="{C1A53CB5-BD06-45F9-9E4E-402823A0AF45}" presName="connectorText" presStyleLbl="sibTrans2D1" presStyleIdx="4" presStyleCnt="5"/>
      <dgm:spPr/>
    </dgm:pt>
    <dgm:pt modelId="{74101E4F-5E20-4AF5-A1EE-B51483F730E9}" type="pres">
      <dgm:prSet presAssocID="{B73B542D-F3E2-48DB-AEC3-668256BF94EA}" presName="node" presStyleLbl="node1" presStyleIdx="4" presStyleCnt="5" custScaleX="150321" custScaleY="131671" custRadScaleRad="100881" custRadScaleInc="14174">
        <dgm:presLayoutVars>
          <dgm:bulletEnabled val="1"/>
        </dgm:presLayoutVars>
      </dgm:prSet>
      <dgm:spPr/>
    </dgm:pt>
  </dgm:ptLst>
  <dgm:cxnLst>
    <dgm:cxn modelId="{3834D703-8D64-4C20-832B-0163BC5C2049}" srcId="{C7549923-C758-4CC0-8728-9379D9984D93}" destId="{4A71A9F8-EC95-4A3B-AD82-78BEF7CD9E58}" srcOrd="3" destOrd="0" parTransId="{5FA23A89-713F-430A-B363-3BB1854A6467}" sibTransId="{A498D10F-F630-4717-854B-4DCFD3B3BBA4}"/>
    <dgm:cxn modelId="{A392951B-22C4-43A3-A152-AB66B2FFC2D9}" type="presOf" srcId="{C7549923-C758-4CC0-8728-9379D9984D93}" destId="{A808ACFB-DE6F-41B5-9386-4B56CE741951}" srcOrd="0" destOrd="0" presId="urn:microsoft.com/office/officeart/2005/8/layout/radial5"/>
    <dgm:cxn modelId="{FE327E36-F2B8-499D-A180-54AFD1B74182}" srcId="{C7549923-C758-4CC0-8728-9379D9984D93}" destId="{6A4589F4-4513-4816-B3E3-CF18A86F361F}" srcOrd="2" destOrd="0" parTransId="{0DBFC64E-BB17-473B-8D72-4406B71BC6BA}" sibTransId="{2DC10CD3-B2AB-4744-A4DD-F392D764F739}"/>
    <dgm:cxn modelId="{5E3B845B-9C8E-42FE-8C69-CAAFF70960F2}" type="presOf" srcId="{C1A53CB5-BD06-45F9-9E4E-402823A0AF45}" destId="{F077B961-013A-4B79-971D-6FE74AB8D4CB}" srcOrd="0" destOrd="0" presId="urn:microsoft.com/office/officeart/2005/8/layout/radial5"/>
    <dgm:cxn modelId="{46D8C05F-699D-46EC-A6BC-A0AFA9845A85}" type="presOf" srcId="{0DBFC64E-BB17-473B-8D72-4406B71BC6BA}" destId="{0EB4D2F7-61A8-43B6-9CB9-BE8D81D53734}" srcOrd="1" destOrd="0" presId="urn:microsoft.com/office/officeart/2005/8/layout/radial5"/>
    <dgm:cxn modelId="{1AA9D663-8C07-4448-84F7-1B7B62C0318C}" type="presOf" srcId="{4A71A9F8-EC95-4A3B-AD82-78BEF7CD9E58}" destId="{0D9A82B7-3098-42D8-8DF9-0E3549738549}" srcOrd="0" destOrd="0" presId="urn:microsoft.com/office/officeart/2005/8/layout/radial5"/>
    <dgm:cxn modelId="{B5D2A14C-E18F-478A-87DC-E99BCBFE8977}" type="presOf" srcId="{70FF0EE2-CC2D-458D-99A6-C873B3C23AC3}" destId="{B76E4DAD-9798-4C70-B0AA-3595B8BCD499}" srcOrd="0" destOrd="0" presId="urn:microsoft.com/office/officeart/2005/8/layout/radial5"/>
    <dgm:cxn modelId="{A9DF2C4D-C98F-46E8-AF8F-724C496BECDE}" type="presOf" srcId="{169513C0-20EE-43C0-B873-3EC03F3F6A9F}" destId="{443DEBB5-A817-40B6-B3DA-C63CEB41B434}" srcOrd="1" destOrd="0" presId="urn:microsoft.com/office/officeart/2005/8/layout/radial5"/>
    <dgm:cxn modelId="{D1166E50-2575-4D10-BFED-6383D382E4AD}" srcId="{C7549923-C758-4CC0-8728-9379D9984D93}" destId="{70FF0EE2-CC2D-458D-99A6-C873B3C23AC3}" srcOrd="1" destOrd="0" parTransId="{FCCA523E-6902-4B51-B15A-25C04913C1E3}" sibTransId="{553878B5-860B-40D3-9281-5D106455F9BE}"/>
    <dgm:cxn modelId="{60393D73-6FF2-4EF3-9A1C-A23AE99FBB1B}" type="presOf" srcId="{FCCA523E-6902-4B51-B15A-25C04913C1E3}" destId="{4CC75248-8296-4D14-A187-3EAB62B83587}" srcOrd="0" destOrd="0" presId="urn:microsoft.com/office/officeart/2005/8/layout/radial5"/>
    <dgm:cxn modelId="{D6978675-DE97-460C-8A07-7542DF9DF257}" srcId="{BDB754AA-AD78-4171-961C-257E495E31F3}" destId="{B16B18AA-8BE6-43A1-9FF2-1F43495BF2B9}" srcOrd="1" destOrd="0" parTransId="{611892F2-80D8-47D3-B688-EC772DD4FBE9}" sibTransId="{1BA917D4-2906-4A22-A81D-E6273461310C}"/>
    <dgm:cxn modelId="{C79C6A96-0380-432B-8E03-72630AE40D00}" type="presOf" srcId="{6A4589F4-4513-4816-B3E3-CF18A86F361F}" destId="{10675F1C-5F2A-4F61-9D79-5546D92B0F36}" srcOrd="0" destOrd="0" presId="urn:microsoft.com/office/officeart/2005/8/layout/radial5"/>
    <dgm:cxn modelId="{233BB7A3-D85D-4E5E-84EC-8134319B0335}" srcId="{BDB754AA-AD78-4171-961C-257E495E31F3}" destId="{C7549923-C758-4CC0-8728-9379D9984D93}" srcOrd="0" destOrd="0" parTransId="{211A8D1F-5729-434A-BCF4-507E522C1401}" sibTransId="{3076D02B-778D-433B-9D4F-05C0C49B9094}"/>
    <dgm:cxn modelId="{41F3AFA4-72FB-469C-B502-E64C82D398A8}" type="presOf" srcId="{96EFC3E4-3B80-46BA-ACF1-68FAE7C679B1}" destId="{F37DB899-A0D6-4457-9051-25FE7E0511D1}" srcOrd="0" destOrd="0" presId="urn:microsoft.com/office/officeart/2005/8/layout/radial5"/>
    <dgm:cxn modelId="{146CE5C3-0D8A-47B2-A3B5-8F86EE574E5D}" srcId="{C7549923-C758-4CC0-8728-9379D9984D93}" destId="{96EFC3E4-3B80-46BA-ACF1-68FAE7C679B1}" srcOrd="0" destOrd="0" parTransId="{169513C0-20EE-43C0-B873-3EC03F3F6A9F}" sibTransId="{A9F5AF2C-36A8-456E-A8D2-1E899C000EEA}"/>
    <dgm:cxn modelId="{2468BCCF-394C-4BDD-862B-1831AA9D0563}" srcId="{C7549923-C758-4CC0-8728-9379D9984D93}" destId="{B73B542D-F3E2-48DB-AEC3-668256BF94EA}" srcOrd="4" destOrd="0" parTransId="{C1A53CB5-BD06-45F9-9E4E-402823A0AF45}" sibTransId="{D531E621-8A2C-4520-B72E-284D627F6E14}"/>
    <dgm:cxn modelId="{740199D0-3E99-45EC-BD91-09997E2275A4}" type="presOf" srcId="{B73B542D-F3E2-48DB-AEC3-668256BF94EA}" destId="{74101E4F-5E20-4AF5-A1EE-B51483F730E9}" srcOrd="0" destOrd="0" presId="urn:microsoft.com/office/officeart/2005/8/layout/radial5"/>
    <dgm:cxn modelId="{E862BAD0-9A93-4C41-BF34-E2966B7B5DEF}" type="presOf" srcId="{FCCA523E-6902-4B51-B15A-25C04913C1E3}" destId="{ED5C7E3E-FB75-4F7B-9491-7901ECA5412F}" srcOrd="1" destOrd="0" presId="urn:microsoft.com/office/officeart/2005/8/layout/radial5"/>
    <dgm:cxn modelId="{57BB1AD3-B48C-48F1-A422-C56CAF3461FE}" type="presOf" srcId="{169513C0-20EE-43C0-B873-3EC03F3F6A9F}" destId="{84E0C442-1BA5-4522-816D-17654BEF2324}" srcOrd="0" destOrd="0" presId="urn:microsoft.com/office/officeart/2005/8/layout/radial5"/>
    <dgm:cxn modelId="{4FA7E2D9-0239-46C7-8304-B2924CFB69BE}" type="presOf" srcId="{5FA23A89-713F-430A-B363-3BB1854A6467}" destId="{0D5A8C90-DFCF-4E1B-8FE7-06C504F1F526}" srcOrd="0" destOrd="0" presId="urn:microsoft.com/office/officeart/2005/8/layout/radial5"/>
    <dgm:cxn modelId="{5C4037E5-7D87-4B7A-BBB8-4FF7C37766DB}" type="presOf" srcId="{0DBFC64E-BB17-473B-8D72-4406B71BC6BA}" destId="{BE7461C1-90E8-44F9-9CB1-ECB3B6106411}" srcOrd="0" destOrd="0" presId="urn:microsoft.com/office/officeart/2005/8/layout/radial5"/>
    <dgm:cxn modelId="{EA09C0E6-D8FA-4C3F-806A-B6B06877A4E0}" type="presOf" srcId="{BDB754AA-AD78-4171-961C-257E495E31F3}" destId="{4E6D5313-2BB5-4C4C-849A-28EE4EA78E66}" srcOrd="0" destOrd="0" presId="urn:microsoft.com/office/officeart/2005/8/layout/radial5"/>
    <dgm:cxn modelId="{8A46F3E6-47CD-4D71-9182-2B64BBD469FE}" type="presOf" srcId="{5FA23A89-713F-430A-B363-3BB1854A6467}" destId="{CB4390C7-5C2C-4548-94FB-022C4C66BE05}" srcOrd="1" destOrd="0" presId="urn:microsoft.com/office/officeart/2005/8/layout/radial5"/>
    <dgm:cxn modelId="{20A82AF7-B150-4FBE-A4B8-743BAA60B051}" type="presOf" srcId="{C1A53CB5-BD06-45F9-9E4E-402823A0AF45}" destId="{6BF4D98E-DDC3-4787-8CC0-0246A186630B}" srcOrd="1" destOrd="0" presId="urn:microsoft.com/office/officeart/2005/8/layout/radial5"/>
    <dgm:cxn modelId="{15297FA7-47A1-4C9A-94B9-5F022752F4E7}" type="presParOf" srcId="{4E6D5313-2BB5-4C4C-849A-28EE4EA78E66}" destId="{A808ACFB-DE6F-41B5-9386-4B56CE741951}" srcOrd="0" destOrd="0" presId="urn:microsoft.com/office/officeart/2005/8/layout/radial5"/>
    <dgm:cxn modelId="{B533416A-05CF-4B13-BE32-B5541CD3597D}" type="presParOf" srcId="{4E6D5313-2BB5-4C4C-849A-28EE4EA78E66}" destId="{84E0C442-1BA5-4522-816D-17654BEF2324}" srcOrd="1" destOrd="0" presId="urn:microsoft.com/office/officeart/2005/8/layout/radial5"/>
    <dgm:cxn modelId="{1B7145B6-44F4-4DE0-A5BB-46A55CE423B7}" type="presParOf" srcId="{84E0C442-1BA5-4522-816D-17654BEF2324}" destId="{443DEBB5-A817-40B6-B3DA-C63CEB41B434}" srcOrd="0" destOrd="0" presId="urn:microsoft.com/office/officeart/2005/8/layout/radial5"/>
    <dgm:cxn modelId="{000BC157-5CAD-48FF-AFEF-8A2C7A305578}" type="presParOf" srcId="{4E6D5313-2BB5-4C4C-849A-28EE4EA78E66}" destId="{F37DB899-A0D6-4457-9051-25FE7E0511D1}" srcOrd="2" destOrd="0" presId="urn:microsoft.com/office/officeart/2005/8/layout/radial5"/>
    <dgm:cxn modelId="{0A45C0D3-F41D-4689-9159-0DF343188058}" type="presParOf" srcId="{4E6D5313-2BB5-4C4C-849A-28EE4EA78E66}" destId="{4CC75248-8296-4D14-A187-3EAB62B83587}" srcOrd="3" destOrd="0" presId="urn:microsoft.com/office/officeart/2005/8/layout/radial5"/>
    <dgm:cxn modelId="{48BBE459-7738-4DAB-B7D7-C24DD7BAC2FA}" type="presParOf" srcId="{4CC75248-8296-4D14-A187-3EAB62B83587}" destId="{ED5C7E3E-FB75-4F7B-9491-7901ECA5412F}" srcOrd="0" destOrd="0" presId="urn:microsoft.com/office/officeart/2005/8/layout/radial5"/>
    <dgm:cxn modelId="{C916A6AA-B2AE-4035-A605-8D9EB1FFA56E}" type="presParOf" srcId="{4E6D5313-2BB5-4C4C-849A-28EE4EA78E66}" destId="{B76E4DAD-9798-4C70-B0AA-3595B8BCD499}" srcOrd="4" destOrd="0" presId="urn:microsoft.com/office/officeart/2005/8/layout/radial5"/>
    <dgm:cxn modelId="{9EDAE517-BB9B-429A-8591-9C5E6CC6E13F}" type="presParOf" srcId="{4E6D5313-2BB5-4C4C-849A-28EE4EA78E66}" destId="{BE7461C1-90E8-44F9-9CB1-ECB3B6106411}" srcOrd="5" destOrd="0" presId="urn:microsoft.com/office/officeart/2005/8/layout/radial5"/>
    <dgm:cxn modelId="{FB5E0A7E-C420-43B0-88FC-F17D875E1252}" type="presParOf" srcId="{BE7461C1-90E8-44F9-9CB1-ECB3B6106411}" destId="{0EB4D2F7-61A8-43B6-9CB9-BE8D81D53734}" srcOrd="0" destOrd="0" presId="urn:microsoft.com/office/officeart/2005/8/layout/radial5"/>
    <dgm:cxn modelId="{C43F276B-CFAD-415B-872C-508F4B46FF95}" type="presParOf" srcId="{4E6D5313-2BB5-4C4C-849A-28EE4EA78E66}" destId="{10675F1C-5F2A-4F61-9D79-5546D92B0F36}" srcOrd="6" destOrd="0" presId="urn:microsoft.com/office/officeart/2005/8/layout/radial5"/>
    <dgm:cxn modelId="{06B33B1A-47DC-4013-975F-0716C527DF34}" type="presParOf" srcId="{4E6D5313-2BB5-4C4C-849A-28EE4EA78E66}" destId="{0D5A8C90-DFCF-4E1B-8FE7-06C504F1F526}" srcOrd="7" destOrd="0" presId="urn:microsoft.com/office/officeart/2005/8/layout/radial5"/>
    <dgm:cxn modelId="{B0E887D0-9C4F-448D-81D0-72E7663CAC4A}" type="presParOf" srcId="{0D5A8C90-DFCF-4E1B-8FE7-06C504F1F526}" destId="{CB4390C7-5C2C-4548-94FB-022C4C66BE05}" srcOrd="0" destOrd="0" presId="urn:microsoft.com/office/officeart/2005/8/layout/radial5"/>
    <dgm:cxn modelId="{36D5EE38-1AEE-4CB5-A3E8-D10CF8CA0038}" type="presParOf" srcId="{4E6D5313-2BB5-4C4C-849A-28EE4EA78E66}" destId="{0D9A82B7-3098-42D8-8DF9-0E3549738549}" srcOrd="8" destOrd="0" presId="urn:microsoft.com/office/officeart/2005/8/layout/radial5"/>
    <dgm:cxn modelId="{A6816AD6-2347-4323-88F3-7CA3F7AF4B7C}" type="presParOf" srcId="{4E6D5313-2BB5-4C4C-849A-28EE4EA78E66}" destId="{F077B961-013A-4B79-971D-6FE74AB8D4CB}" srcOrd="9" destOrd="0" presId="urn:microsoft.com/office/officeart/2005/8/layout/radial5"/>
    <dgm:cxn modelId="{8B74B244-A1E6-4D15-8E68-05447B544B9C}" type="presParOf" srcId="{F077B961-013A-4B79-971D-6FE74AB8D4CB}" destId="{6BF4D98E-DDC3-4787-8CC0-0246A186630B}" srcOrd="0" destOrd="0" presId="urn:microsoft.com/office/officeart/2005/8/layout/radial5"/>
    <dgm:cxn modelId="{CBD39834-375D-46F3-BFE5-07782D79EEB6}" type="presParOf" srcId="{4E6D5313-2BB5-4C4C-849A-28EE4EA78E66}" destId="{74101E4F-5E20-4AF5-A1EE-B51483F730E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ACFB-DE6F-41B5-9386-4B56CE741951}">
      <dsp:nvSpPr>
        <dsp:cNvPr id="0" name=""/>
        <dsp:cNvSpPr/>
      </dsp:nvSpPr>
      <dsp:spPr>
        <a:xfrm>
          <a:off x="4983009" y="3001672"/>
          <a:ext cx="2024218" cy="1754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চাকমা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79449" y="3258626"/>
        <a:ext cx="1431338" cy="1240686"/>
      </dsp:txXfrm>
    </dsp:sp>
    <dsp:sp modelId="{84E0C442-1BA5-4522-816D-17654BEF2324}">
      <dsp:nvSpPr>
        <dsp:cNvPr id="0" name=""/>
        <dsp:cNvSpPr/>
      </dsp:nvSpPr>
      <dsp:spPr>
        <a:xfrm rot="16831785">
          <a:off x="6047939" y="2405886"/>
          <a:ext cx="325064" cy="629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087788" y="2579624"/>
        <a:ext cx="227545" cy="377401"/>
      </dsp:txXfrm>
    </dsp:sp>
    <dsp:sp modelId="{F37DB899-A0D6-4457-9051-25FE7E0511D1}">
      <dsp:nvSpPr>
        <dsp:cNvPr id="0" name=""/>
        <dsp:cNvSpPr/>
      </dsp:nvSpPr>
      <dsp:spPr>
        <a:xfrm>
          <a:off x="5144018" y="337031"/>
          <a:ext cx="2631574" cy="20839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ধর্মের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অনুসারি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9403" y="642214"/>
        <a:ext cx="1860804" cy="1473552"/>
      </dsp:txXfrm>
    </dsp:sp>
    <dsp:sp modelId="{4CC75248-8296-4D14-A187-3EAB62B83587}">
      <dsp:nvSpPr>
        <dsp:cNvPr id="0" name=""/>
        <dsp:cNvSpPr/>
      </dsp:nvSpPr>
      <dsp:spPr>
        <a:xfrm rot="20363743">
          <a:off x="7072044" y="3081353"/>
          <a:ext cx="416184" cy="629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076037" y="3229122"/>
        <a:ext cx="291329" cy="377401"/>
      </dsp:txXfrm>
    </dsp:sp>
    <dsp:sp modelId="{B76E4DAD-9798-4C70-B0AA-3595B8BCD499}">
      <dsp:nvSpPr>
        <dsp:cNvPr id="0" name=""/>
        <dsp:cNvSpPr/>
      </dsp:nvSpPr>
      <dsp:spPr>
        <a:xfrm>
          <a:off x="7552016" y="1680806"/>
          <a:ext cx="2592040" cy="22511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নিজেদের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বর্নমালা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7931611" y="2010480"/>
        <a:ext cx="1832850" cy="1591810"/>
      </dsp:txXfrm>
    </dsp:sp>
    <dsp:sp modelId="{BE7461C1-90E8-44F9-9CB1-ECB3B6106411}">
      <dsp:nvSpPr>
        <dsp:cNvPr id="0" name=""/>
        <dsp:cNvSpPr/>
      </dsp:nvSpPr>
      <dsp:spPr>
        <a:xfrm rot="2310717">
          <a:off x="6784081" y="4272239"/>
          <a:ext cx="200890" cy="629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790636" y="4379276"/>
        <a:ext cx="140623" cy="377401"/>
      </dsp:txXfrm>
    </dsp:sp>
    <dsp:sp modelId="{10675F1C-5F2A-4F61-9D79-5546D92B0F36}">
      <dsp:nvSpPr>
        <dsp:cNvPr id="0" name=""/>
        <dsp:cNvSpPr/>
      </dsp:nvSpPr>
      <dsp:spPr>
        <a:xfrm>
          <a:off x="6670992" y="4331104"/>
          <a:ext cx="2746423" cy="23569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জুম পদ্ধতিতে চাষাবাদ করে।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73196" y="4676273"/>
        <a:ext cx="1942015" cy="1666622"/>
      </dsp:txXfrm>
    </dsp:sp>
    <dsp:sp modelId="{0D5A8C90-DFCF-4E1B-8FE7-06C504F1F526}">
      <dsp:nvSpPr>
        <dsp:cNvPr id="0" name=""/>
        <dsp:cNvSpPr/>
      </dsp:nvSpPr>
      <dsp:spPr>
        <a:xfrm rot="9063190">
          <a:off x="4800896" y="4152489"/>
          <a:ext cx="262162" cy="629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874632" y="4259256"/>
        <a:ext cx="183513" cy="377401"/>
      </dsp:txXfrm>
    </dsp:sp>
    <dsp:sp modelId="{0D9A82B7-3098-42D8-8DF9-0E3549738549}">
      <dsp:nvSpPr>
        <dsp:cNvPr id="0" name=""/>
        <dsp:cNvSpPr/>
      </dsp:nvSpPr>
      <dsp:spPr>
        <a:xfrm>
          <a:off x="1943642" y="4034257"/>
          <a:ext cx="3019650" cy="25009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প্রিয়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খাবার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385860" y="4400517"/>
        <a:ext cx="2135214" cy="1768463"/>
      </dsp:txXfrm>
    </dsp:sp>
    <dsp:sp modelId="{F077B961-013A-4B79-971D-6FE74AB8D4CB}">
      <dsp:nvSpPr>
        <dsp:cNvPr id="0" name=""/>
        <dsp:cNvSpPr/>
      </dsp:nvSpPr>
      <dsp:spPr>
        <a:xfrm rot="12707812">
          <a:off x="4817300" y="2920302"/>
          <a:ext cx="277512" cy="629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4894307" y="3068036"/>
        <a:ext cx="194258" cy="377401"/>
      </dsp:txXfrm>
    </dsp:sp>
    <dsp:sp modelId="{74101E4F-5E20-4AF5-A1EE-B51483F730E9}">
      <dsp:nvSpPr>
        <dsp:cNvPr id="0" name=""/>
        <dsp:cNvSpPr/>
      </dsp:nvSpPr>
      <dsp:spPr>
        <a:xfrm>
          <a:off x="2201430" y="1171135"/>
          <a:ext cx="2780944" cy="24359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বিজু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উৎসব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2608690" y="1527867"/>
        <a:ext cx="1966424" cy="172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A842-629A-4AA1-A504-FC92FEB4B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AA0F5-F2CE-43BC-BB21-3294EB369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2279-BA85-4309-B2BC-58C8301B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2D2C6-AF2C-4DC8-B3A6-51B7B3FF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9CE9-3BF1-4101-8250-0AD8997F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B6FE-564C-4334-B22E-837E2EE7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06823-1E86-42E3-A81F-010D387E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4DF4-9664-4883-90A6-7E10C3F6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9732-BFA4-4688-AA3F-4F69F354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C695-9D39-4BC0-A5CB-ACF97FAD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38EDD-05D0-4B81-BB1F-BF5FD9F49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E39EC-7599-4082-8B7A-CFF2303F6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EC6E-38BA-4FD4-95DA-75C4D4A8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506C-B4F1-4209-9FDC-13BF68DF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5F9A0-C99D-4423-8EFB-1EFDE895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2BBD-1453-44F6-9A6F-CC82EF03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B05D4-0941-489D-90C7-8596F86A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65AA4-FEA5-46A5-9514-F88CD026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D8701-85DA-4DB3-A646-C7669C21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E552-F4C5-4110-801A-A0512AC6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2F97-5ED3-4C89-AC6B-F8035E10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C7815-85D8-431D-A5C8-30F474268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DC061-BE02-4D2D-8900-7B9D53A7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BB563-F5E2-4BA2-A59D-52D76DAB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E5DF2-DEA6-4359-9AFD-82328B13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571E-5591-445E-8778-DBB5B94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FA07-2E74-45C2-A385-1A0AEB07B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8DB54-A9F5-419A-826B-38A0EDE3D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819A-21A6-49FA-B4BF-D716D053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776BE-3F5D-4A54-9BA4-1936414D0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E1A1-86F5-4A80-83E0-706CA2A2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2CE1-EBAB-4729-9BC3-68B63984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56DF7-9AC3-4A9D-AFCF-59249109A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93071-27EA-4602-B0CF-A3F590E05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9C4C5-D55C-41A8-BED4-47D99B2C0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308BD-EE34-4CE6-8301-8E913138F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20B3F-38B2-4B82-B803-525F3D98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32292-2923-4C74-9535-A4E27AF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029E6-8C2D-4EAD-BFE7-8F7F81B2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D402-7ADD-4D25-AAFA-3400F80A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8ADE2-43E4-4788-AD99-5E5A0D00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2122-4BC0-4B35-B5A5-B47D26B7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139A-940C-420D-B469-05ED1CED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36BDA-A1A9-43A3-9907-10B0ADBA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2E43F-7B20-4335-9950-604953A4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6317-AE71-4826-8DA2-ACA98FC4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D9B1-6577-49B8-BACF-C9A81995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8A37-8FD2-474B-A9AD-A0639ACC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60B96-4473-4568-9B27-84F53C12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863C7-F5F9-408F-B45C-5AD32FA1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AD6D2-32FC-44AE-950D-35E4FC8C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74451-8257-4B1E-B39D-D7E58212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AD83-61C2-496A-A69A-331BCA91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52D52-CEBF-4BF2-AA97-3EDD86259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66257-0306-45D8-9A14-73F8D02C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4BAE9-4025-4EA4-B177-113BFC9B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B87D0-8B02-4E79-BE81-FA26FC86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83EF9-AA83-40A3-9466-CD259326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2D18C-BDFF-48AC-B099-CAD6672C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609-0A28-4C18-A2D8-C37E72E63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13EC-C8EF-4F86-A4E8-D94F893B9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C1B4-F577-4EA2-822D-71B786F16969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8C93-EFE1-40A3-BB71-656FBBE26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FE5B-95B2-4919-B4BF-70B81CED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C4C1-3698-435F-9CBC-11ACD0E69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BF08F5-4E5E-41D0-98A1-84E801B8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9EF31A-9AB7-4664-96E1-C16C287B2B45}"/>
              </a:ext>
            </a:extLst>
          </p:cNvPr>
          <p:cNvSpPr txBox="1"/>
          <p:nvPr/>
        </p:nvSpPr>
        <p:spPr>
          <a:xfrm>
            <a:off x="992693" y="0"/>
            <a:ext cx="539311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8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55CD3-3276-480F-B37F-12B9A934FC07}"/>
              </a:ext>
            </a:extLst>
          </p:cNvPr>
          <p:cNvSpPr txBox="1"/>
          <p:nvPr/>
        </p:nvSpPr>
        <p:spPr>
          <a:xfrm>
            <a:off x="4500797" y="3585360"/>
            <a:ext cx="6093500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8E4108-1791-43F1-A20D-BBB07FDB1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85"/>
            <a:ext cx="5760416" cy="39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985B5-465B-4832-89B0-A761FC7A0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92" y="527986"/>
            <a:ext cx="5760416" cy="398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FEEDF-C5D7-4B0F-B201-561866452BDB}"/>
              </a:ext>
            </a:extLst>
          </p:cNvPr>
          <p:cNvSpPr txBox="1"/>
          <p:nvPr/>
        </p:nvSpPr>
        <p:spPr>
          <a:xfrm>
            <a:off x="203377" y="4964805"/>
            <a:ext cx="540912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প্রধান খাবার ভাত।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7E380-08E6-416F-BEA3-B530BC004A46}"/>
              </a:ext>
            </a:extLst>
          </p:cNvPr>
          <p:cNvSpPr txBox="1"/>
          <p:nvPr/>
        </p:nvSpPr>
        <p:spPr>
          <a:xfrm>
            <a:off x="6263792" y="4805914"/>
            <a:ext cx="5760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বাসের কোড়ল তাদের খুব পছন্দের খাবার।</a:t>
            </a:r>
            <a:endParaRPr lang="en-US" sz="66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18CBA-202D-45B1-B7DA-5823DE8C6F7F}"/>
              </a:ext>
            </a:extLst>
          </p:cNvPr>
          <p:cNvSpPr txBox="1"/>
          <p:nvPr/>
        </p:nvSpPr>
        <p:spPr>
          <a:xfrm>
            <a:off x="6749321" y="6488668"/>
            <a:ext cx="63633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B80E0F-C484-4503-83D9-7BE447F49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2" y="297020"/>
            <a:ext cx="5831174" cy="3823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E5BA7-10D0-4E9E-8655-7C0E6C1FB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020"/>
            <a:ext cx="6096000" cy="3823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14DCD-1959-4E53-81E2-CB4DC7A39E44}"/>
              </a:ext>
            </a:extLst>
          </p:cNvPr>
          <p:cNvSpPr txBox="1"/>
          <p:nvPr/>
        </p:nvSpPr>
        <p:spPr>
          <a:xfrm>
            <a:off x="105987" y="4000514"/>
            <a:ext cx="562025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মেয়েদের পোশাক পিনোন ও হাদি নামে পরিচিত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6D009-6CF1-4E63-B6F8-D649E2AC67FE}"/>
              </a:ext>
            </a:extLst>
          </p:cNvPr>
          <p:cNvSpPr txBox="1"/>
          <p:nvPr/>
        </p:nvSpPr>
        <p:spPr>
          <a:xfrm>
            <a:off x="6201988" y="4236130"/>
            <a:ext cx="588402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পুরুষরা লুঙ্গি ও ফতুয়া পরে।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94B9C-F297-47E2-A112-86AD23614699}"/>
              </a:ext>
            </a:extLst>
          </p:cNvPr>
          <p:cNvSpPr txBox="1"/>
          <p:nvPr/>
        </p:nvSpPr>
        <p:spPr>
          <a:xfrm>
            <a:off x="5679303" y="6560980"/>
            <a:ext cx="61384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B5026-7A74-46E6-8D8F-67856A1D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9" y="318381"/>
            <a:ext cx="5936105" cy="408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AFCCEB-17DF-483E-ADB8-8E1BFEF6F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9" y="415714"/>
            <a:ext cx="5716251" cy="408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6B845-0537-4590-B167-5DEEC1157B7C}"/>
              </a:ext>
            </a:extLst>
          </p:cNvPr>
          <p:cNvSpPr txBox="1"/>
          <p:nvPr/>
        </p:nvSpPr>
        <p:spPr>
          <a:xfrm>
            <a:off x="0" y="4400984"/>
            <a:ext cx="601126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বৈশাখ মাসে বৌদ্ধ পূর্ণিমা পালন করে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92808-A40D-4010-A127-C4B9AB4DD3FF}"/>
              </a:ext>
            </a:extLst>
          </p:cNvPr>
          <p:cNvSpPr txBox="1"/>
          <p:nvPr/>
        </p:nvSpPr>
        <p:spPr>
          <a:xfrm>
            <a:off x="6703630" y="4400984"/>
            <a:ext cx="57162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সময় বিজু উৎসব পালন করে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262E3-188E-472F-807C-613A7DFED042}"/>
              </a:ext>
            </a:extLst>
          </p:cNvPr>
          <p:cNvSpPr txBox="1"/>
          <p:nvPr/>
        </p:nvSpPr>
        <p:spPr>
          <a:xfrm>
            <a:off x="5613818" y="6539618"/>
            <a:ext cx="4639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9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1141B8-ACE4-4411-AC03-1A65F36D3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806276"/>
              </p:ext>
            </p:extLst>
          </p:nvPr>
        </p:nvGraphicFramePr>
        <p:xfrm>
          <a:off x="296214" y="103032"/>
          <a:ext cx="11895786" cy="654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1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08ACFB-DE6F-41B5-9386-4B56CE74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A808ACFB-DE6F-41B5-9386-4B56CE74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A808ACFB-DE6F-41B5-9386-4B56CE741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A808ACFB-DE6F-41B5-9386-4B56CE741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E0C442-1BA5-4522-816D-17654BEF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84E0C442-1BA5-4522-816D-17654BEF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84E0C442-1BA5-4522-816D-17654BEF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84E0C442-1BA5-4522-816D-17654BEF2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7DB899-A0D6-4457-9051-25FE7E051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F37DB899-A0D6-4457-9051-25FE7E051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F37DB899-A0D6-4457-9051-25FE7E051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F37DB899-A0D6-4457-9051-25FE7E051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C75248-8296-4D14-A187-3EAB62B83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4CC75248-8296-4D14-A187-3EAB62B83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4CC75248-8296-4D14-A187-3EAB62B83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4CC75248-8296-4D14-A187-3EAB62B83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6E4DAD-9798-4C70-B0AA-3595B8BC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B76E4DAD-9798-4C70-B0AA-3595B8BC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B76E4DAD-9798-4C70-B0AA-3595B8BC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76E4DAD-9798-4C70-B0AA-3595B8BC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461C1-90E8-44F9-9CB1-ECB3B610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BE7461C1-90E8-44F9-9CB1-ECB3B610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BE7461C1-90E8-44F9-9CB1-ECB3B6106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BE7461C1-90E8-44F9-9CB1-ECB3B6106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675F1C-5F2A-4F61-9D79-5546D92B0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10675F1C-5F2A-4F61-9D79-5546D92B0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10675F1C-5F2A-4F61-9D79-5546D92B0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10675F1C-5F2A-4F61-9D79-5546D92B0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5A8C90-DFCF-4E1B-8FE7-06C504F1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0D5A8C90-DFCF-4E1B-8FE7-06C504F1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0D5A8C90-DFCF-4E1B-8FE7-06C504F1F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0D5A8C90-DFCF-4E1B-8FE7-06C504F1F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9A82B7-3098-42D8-8DF9-0E354973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0D9A82B7-3098-42D8-8DF9-0E354973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0D9A82B7-3098-42D8-8DF9-0E3549738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0D9A82B7-3098-42D8-8DF9-0E3549738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7B961-013A-4B79-971D-6FE74AB8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F077B961-013A-4B79-971D-6FE74AB8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F077B961-013A-4B79-971D-6FE74AB8D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F077B961-013A-4B79-971D-6FE74AB8D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101E4F-5E20-4AF5-A1EE-B51483F7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74101E4F-5E20-4AF5-A1EE-B51483F7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74101E4F-5E20-4AF5-A1EE-B51483F73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74101E4F-5E20-4AF5-A1EE-B51483F73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A9BD38-D663-457D-9034-B6E555E62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0" y="1009817"/>
            <a:ext cx="3901574" cy="5848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07F8D9-075F-4D04-9A04-D0E9EEEF79E3}"/>
              </a:ext>
            </a:extLst>
          </p:cNvPr>
          <p:cNvSpPr txBox="1"/>
          <p:nvPr/>
        </p:nvSpPr>
        <p:spPr>
          <a:xfrm>
            <a:off x="360608" y="167425"/>
            <a:ext cx="69674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9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6E200-6BD8-456D-833A-164BBBE5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8" y="135671"/>
            <a:ext cx="3331334" cy="3261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944C53-6919-4B28-8812-E0C18172D44D}"/>
              </a:ext>
            </a:extLst>
          </p:cNvPr>
          <p:cNvSpPr txBox="1"/>
          <p:nvPr/>
        </p:nvSpPr>
        <p:spPr>
          <a:xfrm>
            <a:off x="798490" y="4121239"/>
            <a:ext cx="1001976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পাঠ্য বই এর পৃষ্ঠা ১০ নম্বরের অংশ টুকু কয়েকবার পড়তে বলব।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87EE9-21BB-4DE6-82C5-F5BE71727730}"/>
              </a:ext>
            </a:extLst>
          </p:cNvPr>
          <p:cNvSpPr txBox="1"/>
          <p:nvPr/>
        </p:nvSpPr>
        <p:spPr>
          <a:xfrm>
            <a:off x="5737892" y="6430780"/>
            <a:ext cx="37059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9CDF3-C620-4269-B6CD-384C428A9805}"/>
              </a:ext>
            </a:extLst>
          </p:cNvPr>
          <p:cNvSpPr txBox="1"/>
          <p:nvPr/>
        </p:nvSpPr>
        <p:spPr>
          <a:xfrm>
            <a:off x="2202287" y="0"/>
            <a:ext cx="52288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n>
                  <a:solidFill>
                    <a:srgbClr val="0070C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>
                <a:ln>
                  <a:solidFill>
                    <a:srgbClr val="0070C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>
                  <a:solidFill>
                    <a:srgbClr val="0070C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n>
                <a:solidFill>
                  <a:srgbClr val="0070C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9F65F-E0E7-44CE-92BE-7479B9F7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7" y="14198"/>
            <a:ext cx="4365938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20B98-9B19-4F16-B270-47705CB1CE68}"/>
              </a:ext>
            </a:extLst>
          </p:cNvPr>
          <p:cNvSpPr txBox="1"/>
          <p:nvPr/>
        </p:nvSpPr>
        <p:spPr>
          <a:xfrm>
            <a:off x="422854" y="2020802"/>
            <a:ext cx="113462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4400" b="1" u="sng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খাগড়াছড়িঃ</a:t>
            </a:r>
            <a:r>
              <a:rPr lang="bn-BD" sz="4400" b="1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চাকমাদের  ঘর তৈরির বিষয়ে দুটি বাক্য লেখ।</a:t>
            </a:r>
            <a:endParaRPr lang="en-US" sz="44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88B43-5120-4264-B973-7B7E54DE4ABC}"/>
              </a:ext>
            </a:extLst>
          </p:cNvPr>
          <p:cNvSpPr txBox="1"/>
          <p:nvPr/>
        </p:nvSpPr>
        <p:spPr>
          <a:xfrm>
            <a:off x="558083" y="3718439"/>
            <a:ext cx="1107583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8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রাঙামাটিঃ</a:t>
            </a:r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খাবার বিষয়ে দুটি বাক্য লেখ।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050A9-9689-400D-9AAA-C5A6FD8E8026}"/>
              </a:ext>
            </a:extLst>
          </p:cNvPr>
          <p:cNvSpPr txBox="1"/>
          <p:nvPr/>
        </p:nvSpPr>
        <p:spPr>
          <a:xfrm>
            <a:off x="490467" y="5477632"/>
            <a:ext cx="112110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400" b="1" u="sng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বান্দরবনঃ</a:t>
            </a:r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চাষাবাদ বিষয়ে দুটি বাক্য লেখ।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0B1C8-3578-4B41-92FA-389C9586254E}"/>
              </a:ext>
            </a:extLst>
          </p:cNvPr>
          <p:cNvSpPr txBox="1"/>
          <p:nvPr/>
        </p:nvSpPr>
        <p:spPr>
          <a:xfrm>
            <a:off x="6509480" y="6352004"/>
            <a:ext cx="43733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A7545-EE97-49BA-97C1-D9A186ADE207}"/>
              </a:ext>
            </a:extLst>
          </p:cNvPr>
          <p:cNvSpPr txBox="1"/>
          <p:nvPr/>
        </p:nvSpPr>
        <p:spPr>
          <a:xfrm>
            <a:off x="3940935" y="0"/>
            <a:ext cx="64136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n w="28575"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11500" dirty="0">
              <a:ln w="28575"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E15AE6-C900-429F-8B5C-8DAEE17ADC0C}"/>
              </a:ext>
            </a:extLst>
          </p:cNvPr>
          <p:cNvSpPr txBox="1"/>
          <p:nvPr/>
        </p:nvSpPr>
        <p:spPr>
          <a:xfrm>
            <a:off x="176011" y="1609859"/>
            <a:ext cx="93629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পাশে টিক চিহ্ন(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)দাও।</a:t>
            </a:r>
            <a:endParaRPr lang="en-US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740DB-7572-4261-BE8C-07A64C5EF432}"/>
              </a:ext>
            </a:extLst>
          </p:cNvPr>
          <p:cNvSpPr txBox="1"/>
          <p:nvPr/>
        </p:nvSpPr>
        <p:spPr>
          <a:xfrm>
            <a:off x="300507" y="2379300"/>
            <a:ext cx="115909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অংশে চাকমা জনগোষ্ঠী বাস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ক)উত্তর-পশ্চিমে                   খ)উত্তর-পুর্বে                  গ)দক্ষিণ-পশ্চিমে                 ঘ)দক্ষিণ-পূর্বে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গ্রাম প্রধানকে কি বলা হয়?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ক)সরকার                   খ)কারবারি  		       গ)রাজা                                     ঘ)শাসক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297A7-11AF-451B-BAB6-62060423A6DB}"/>
                  </a:ext>
                </a:extLst>
              </p:cNvPr>
              <p:cNvSpPr txBox="1"/>
              <p:nvPr/>
            </p:nvSpPr>
            <p:spPr>
              <a:xfrm>
                <a:off x="9182636" y="2882682"/>
                <a:ext cx="1390918" cy="141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1297A7-11AF-451B-BAB6-62060423A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36" y="2882682"/>
                <a:ext cx="1390918" cy="1415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869A49-A439-46FA-84E9-A61E154C224D}"/>
                  </a:ext>
                </a:extLst>
              </p:cNvPr>
              <p:cNvSpPr txBox="1"/>
              <p:nvPr/>
            </p:nvSpPr>
            <p:spPr>
              <a:xfrm>
                <a:off x="2312832" y="5248141"/>
                <a:ext cx="1390918" cy="141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869A49-A439-46FA-84E9-A61E154C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32" y="5248141"/>
                <a:ext cx="1390918" cy="1415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13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BD4C3-FAE0-4D16-8CAE-DBB9ED7A6D37}"/>
              </a:ext>
            </a:extLst>
          </p:cNvPr>
          <p:cNvSpPr txBox="1"/>
          <p:nvPr/>
        </p:nvSpPr>
        <p:spPr>
          <a:xfrm>
            <a:off x="837126" y="64518"/>
            <a:ext cx="9684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>
                <a:ln w="1905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পূরন করো।</a:t>
            </a:r>
            <a:endParaRPr lang="en-US" sz="6600" u="sng" dirty="0">
              <a:ln w="19050"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4082B-EA3F-40B1-B358-424F72A1DC19}"/>
              </a:ext>
            </a:extLst>
          </p:cNvPr>
          <p:cNvSpPr txBox="1"/>
          <p:nvPr/>
        </p:nvSpPr>
        <p:spPr>
          <a:xfrm>
            <a:off x="403538" y="1726182"/>
            <a:ext cx="11384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ক)চাকমাদের নিজস্ব _______     আছে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খ)বাংলাদেশে     ____ টির বেশি ক্ষুদ্র নৃ-গোষ্ঠী আছে।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গ)চাকমা পুরুষরা সাধারানত  _______ও লুঙ্গি পরে থাকে।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ঘ)চাকমারা _______ পদ্ধতিতে চাষাবাদ করে।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ঙ)__________ সময়ে বিজু উৎসব পালন করা হয়।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1F180-B932-4793-81BB-5A7BD7A7635E}"/>
              </a:ext>
            </a:extLst>
          </p:cNvPr>
          <p:cNvSpPr txBox="1"/>
          <p:nvPr/>
        </p:nvSpPr>
        <p:spPr>
          <a:xfrm>
            <a:off x="4958366" y="1549376"/>
            <a:ext cx="2601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48535-4DE6-4D8D-A499-0C12C31CEA16}"/>
              </a:ext>
            </a:extLst>
          </p:cNvPr>
          <p:cNvSpPr txBox="1"/>
          <p:nvPr/>
        </p:nvSpPr>
        <p:spPr>
          <a:xfrm>
            <a:off x="3928057" y="2272650"/>
            <a:ext cx="133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85754-1C12-4E71-9806-D3DF3464D16D}"/>
              </a:ext>
            </a:extLst>
          </p:cNvPr>
          <p:cNvSpPr txBox="1"/>
          <p:nvPr/>
        </p:nvSpPr>
        <p:spPr>
          <a:xfrm>
            <a:off x="5808371" y="3211370"/>
            <a:ext cx="18931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ফতুয়া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7398-7DCF-43FD-94AB-24BF9EDA830B}"/>
              </a:ext>
            </a:extLst>
          </p:cNvPr>
          <p:cNvSpPr txBox="1"/>
          <p:nvPr/>
        </p:nvSpPr>
        <p:spPr>
          <a:xfrm>
            <a:off x="3528812" y="3849841"/>
            <a:ext cx="1339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276DC-FC14-42B1-961A-E753B01CDFC5}"/>
              </a:ext>
            </a:extLst>
          </p:cNvPr>
          <p:cNvSpPr txBox="1"/>
          <p:nvPr/>
        </p:nvSpPr>
        <p:spPr>
          <a:xfrm>
            <a:off x="1210614" y="4954339"/>
            <a:ext cx="1957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2134A-A337-452F-96BF-8F846FBCA12F}"/>
              </a:ext>
            </a:extLst>
          </p:cNvPr>
          <p:cNvSpPr txBox="1"/>
          <p:nvPr/>
        </p:nvSpPr>
        <p:spPr>
          <a:xfrm flipV="1">
            <a:off x="4958366" y="6592992"/>
            <a:ext cx="5444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B2ADB-54A0-487B-9831-F37C40789298}"/>
              </a:ext>
            </a:extLst>
          </p:cNvPr>
          <p:cNvSpPr txBox="1"/>
          <p:nvPr/>
        </p:nvSpPr>
        <p:spPr>
          <a:xfrm>
            <a:off x="397098" y="75560"/>
            <a:ext cx="11655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বাক্যাংশের মিল কর ।</a:t>
            </a:r>
            <a:endParaRPr lang="en-US" sz="5400" b="1" u="sng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B4DFD-50EB-4063-92F8-AA03E2481FA7}"/>
              </a:ext>
            </a:extLst>
          </p:cNvPr>
          <p:cNvSpPr txBox="1"/>
          <p:nvPr/>
        </p:nvSpPr>
        <p:spPr>
          <a:xfrm>
            <a:off x="0" y="1357194"/>
            <a:ext cx="12192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চাকমা মেয়েদের পোশাক                  		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খ)চাকমাদের গ্রাম প্রধান			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</a:t>
            </a:r>
          </a:p>
          <a:p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গ)বৌদ্ধ পূর্ণিমা পালন করে 			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পিনোন হাদি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ঘ)বিভিন্ন জনগোষ্ঠীর সমাহার       		কারবারি  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সমাজ এতো বৈচিত্রময়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BF6403-938D-4278-AF4F-47993577B351}"/>
              </a:ext>
            </a:extLst>
          </p:cNvPr>
          <p:cNvCxnSpPr>
            <a:cxnSpLocks/>
          </p:cNvCxnSpPr>
          <p:nvPr/>
        </p:nvCxnSpPr>
        <p:spPr>
          <a:xfrm>
            <a:off x="3670478" y="2020068"/>
            <a:ext cx="2730321" cy="213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A1987E-AC4B-4977-97E0-51195AF72634}"/>
              </a:ext>
            </a:extLst>
          </p:cNvPr>
          <p:cNvCxnSpPr>
            <a:cxnSpLocks/>
          </p:cNvCxnSpPr>
          <p:nvPr/>
        </p:nvCxnSpPr>
        <p:spPr>
          <a:xfrm>
            <a:off x="3503054" y="3089014"/>
            <a:ext cx="2897745" cy="262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9CC0D-15FD-40D2-9527-E57B8F64C9C0}"/>
              </a:ext>
            </a:extLst>
          </p:cNvPr>
          <p:cNvCxnSpPr/>
          <p:nvPr/>
        </p:nvCxnSpPr>
        <p:spPr>
          <a:xfrm flipV="1">
            <a:off x="4584879" y="3089014"/>
            <a:ext cx="1970467" cy="1251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1B65-60C2-428D-A21F-222B987D967A}"/>
              </a:ext>
            </a:extLst>
          </p:cNvPr>
          <p:cNvCxnSpPr/>
          <p:nvPr/>
        </p:nvCxnSpPr>
        <p:spPr>
          <a:xfrm>
            <a:off x="4584879" y="5801933"/>
            <a:ext cx="1815920" cy="7598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D78C4-30E9-436C-88FA-B0B29983AF6E}"/>
              </a:ext>
            </a:extLst>
          </p:cNvPr>
          <p:cNvSpPr txBox="1"/>
          <p:nvPr/>
        </p:nvSpPr>
        <p:spPr>
          <a:xfrm>
            <a:off x="682580" y="540913"/>
            <a:ext cx="10921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8575">
                  <a:solidFill>
                    <a:srgbClr val="0070C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দাও।</a:t>
            </a:r>
            <a:endParaRPr lang="en-US" sz="9600" dirty="0">
              <a:ln w="28575">
                <a:solidFill>
                  <a:srgbClr val="0070C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2E7D1-A2B4-4C3F-A66C-926DAFB62F07}"/>
              </a:ext>
            </a:extLst>
          </p:cNvPr>
          <p:cNvSpPr txBox="1"/>
          <p:nvPr/>
        </p:nvSpPr>
        <p:spPr>
          <a:xfrm>
            <a:off x="772732" y="2614411"/>
            <a:ext cx="1083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A7451-1FAC-4B7D-99E8-C475FE2ED31B}"/>
              </a:ext>
            </a:extLst>
          </p:cNvPr>
          <p:cNvSpPr txBox="1"/>
          <p:nvPr/>
        </p:nvSpPr>
        <p:spPr>
          <a:xfrm>
            <a:off x="485104" y="2279560"/>
            <a:ext cx="1170689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AutoNum type="arabicParenR"/>
            </a:pP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কেনো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6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91D67-D5FF-4A05-A6C1-4C99E518E79D}"/>
              </a:ext>
            </a:extLst>
          </p:cNvPr>
          <p:cNvSpPr txBox="1"/>
          <p:nvPr/>
        </p:nvSpPr>
        <p:spPr>
          <a:xfrm>
            <a:off x="5310266" y="6490741"/>
            <a:ext cx="35489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05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05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962AB8-BF72-4741-ADDC-577C40510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41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8F75F-CFCB-4213-9491-96BB3C3F1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2" y="1029368"/>
            <a:ext cx="3782518" cy="391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00AA4-4FF8-41AD-903E-8258082124DC}"/>
              </a:ext>
            </a:extLst>
          </p:cNvPr>
          <p:cNvSpPr txBox="1"/>
          <p:nvPr/>
        </p:nvSpPr>
        <p:spPr>
          <a:xfrm>
            <a:off x="266128" y="695124"/>
            <a:ext cx="9556124" cy="45858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মোঃসুমন হাওলাদার</a:t>
            </a:r>
          </a:p>
          <a:p>
            <a:r>
              <a:rPr lang="bn-BD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৮৪ নং রাজা বাড়ীয়া সরকারি প্রাথমিক বিদ্যালয়,</a:t>
            </a:r>
          </a:p>
          <a:p>
            <a:r>
              <a:rPr lang="bn-BD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নলছিট,ঝালকাঠি।</a:t>
            </a:r>
            <a:endParaRPr lang="bn-BD" sz="6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0D602-D565-4045-B547-05466A8C062D}"/>
              </a:ext>
            </a:extLst>
          </p:cNvPr>
          <p:cNvSpPr txBox="1"/>
          <p:nvPr/>
        </p:nvSpPr>
        <p:spPr>
          <a:xfrm>
            <a:off x="899410" y="5858116"/>
            <a:ext cx="697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4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3A3DB-A3CD-490D-9577-9BCCACF491E1}"/>
              </a:ext>
            </a:extLst>
          </p:cNvPr>
          <p:cNvSpPr txBox="1"/>
          <p:nvPr/>
        </p:nvSpPr>
        <p:spPr>
          <a:xfrm>
            <a:off x="1339403" y="360609"/>
            <a:ext cx="87189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n w="28575">
                  <a:solidFill>
                    <a:srgbClr val="00B05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dirty="0">
                <a:ln w="28575">
                  <a:solidFill>
                    <a:srgbClr val="00B05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n w="28575">
                  <a:solidFill>
                    <a:srgbClr val="00B05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3800" dirty="0">
              <a:ln w="28575">
                <a:solidFill>
                  <a:srgbClr val="00B05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0BAE7-FF15-4AE6-9F8E-81FE57B52A51}"/>
              </a:ext>
            </a:extLst>
          </p:cNvPr>
          <p:cNvSpPr txBox="1"/>
          <p:nvPr/>
        </p:nvSpPr>
        <p:spPr>
          <a:xfrm>
            <a:off x="128789" y="3052293"/>
            <a:ext cx="11861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নৃ-গোষ্ঠীর সাথে তোমার জীবনের একটি মিল ও একটি ভিন্নতা খুঁজে বের করে লিখে আনবে।</a:t>
            </a:r>
            <a:endParaRPr lang="en-US" sz="66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91548-5F12-4890-811A-8A16180A7910}"/>
              </a:ext>
            </a:extLst>
          </p:cNvPr>
          <p:cNvSpPr txBox="1"/>
          <p:nvPr/>
        </p:nvSpPr>
        <p:spPr>
          <a:xfrm>
            <a:off x="5956092" y="6355830"/>
            <a:ext cx="49567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3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D441C-F70F-43A8-9959-6DEF05FA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26" y="1924050"/>
            <a:ext cx="5048250" cy="4933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85CEE-E6E1-4F23-A68B-83CA1F6752FB}"/>
              </a:ext>
            </a:extLst>
          </p:cNvPr>
          <p:cNvSpPr txBox="1"/>
          <p:nvPr/>
        </p:nvSpPr>
        <p:spPr>
          <a:xfrm>
            <a:off x="566670" y="437882"/>
            <a:ext cx="10882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6600" dirty="0">
              <a:ln w="28575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083C1-842B-43F5-AEB0-4A6FAACB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784" y="344774"/>
            <a:ext cx="4401216" cy="5718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5A870-DD63-4084-8903-5755F8C7CF98}"/>
              </a:ext>
            </a:extLst>
          </p:cNvPr>
          <p:cNvSpPr txBox="1"/>
          <p:nvPr/>
        </p:nvSpPr>
        <p:spPr>
          <a:xfrm>
            <a:off x="319825" y="2188669"/>
            <a:ext cx="11552349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 </a:t>
            </a:r>
            <a:r>
              <a:rPr lang="bn-BD" sz="2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5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পরিচয়।</a:t>
            </a:r>
          </a:p>
          <a:p>
            <a:endParaRPr lang="bn-BD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অধ্যায়ঃ৩  </a:t>
            </a:r>
            <a:r>
              <a:rPr lang="en-US" sz="2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শিরোনামঃবাংলাদেশের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bn-BD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bn-BD" sz="2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নম্বরঃ১০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F42CFA-5170-4302-A62F-0A4FEEACCDA4}"/>
              </a:ext>
            </a:extLst>
          </p:cNvPr>
          <p:cNvSpPr txBox="1"/>
          <p:nvPr/>
        </p:nvSpPr>
        <p:spPr>
          <a:xfrm>
            <a:off x="1428499" y="0"/>
            <a:ext cx="65038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n w="28575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1500" dirty="0">
              <a:ln w="28575"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512DC8C-3789-4111-A49C-4A38E0BA4882}"/>
              </a:ext>
            </a:extLst>
          </p:cNvPr>
          <p:cNvSpPr/>
          <p:nvPr/>
        </p:nvSpPr>
        <p:spPr>
          <a:xfrm>
            <a:off x="1790164" y="180304"/>
            <a:ext cx="7340958" cy="1403797"/>
          </a:xfrm>
          <a:prstGeom prst="wav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>
                <a:ln w="19050">
                  <a:solidFill>
                    <a:srgbClr val="7030A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 w="19050">
                <a:solidFill>
                  <a:srgbClr val="7030A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94166-9EFD-4E92-8072-A79B3182AFAA}"/>
              </a:ext>
            </a:extLst>
          </p:cNvPr>
          <p:cNvSpPr txBox="1"/>
          <p:nvPr/>
        </p:nvSpPr>
        <p:spPr>
          <a:xfrm>
            <a:off x="691167" y="2034228"/>
            <a:ext cx="11500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 ৩ ১ ঃবাংলাদেশের বিভিন্ন ক্ষুদ্র নৃ-জনগোষ্ঠীর নাম বলতে পারবে।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৩ ২ ঃচাকমা,মারমা,সাওতাল ও মনিপুরিদের সংস্কৃতি(পোশাক,খাদ্য, ও উৎসব ইত্যাদি)বর্ননা করতে পারবে।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৩ ৩ ঃশিশুরা বিভিন্ন ক্ষুদ্র নৃ- জনগোষ্ঠীর জিবনধারা 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সংস্কৃতির প্রতি শ্রদ্ধাশীল হবে।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৩ ৪ ঃমূলধারার বাঙালী ও ক্ষুদ্র নৃ- জনগোষ্ঠীর মধ্যে সম্প্রীতির গুরুত্ব উল্লেখ করতে পারবে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7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D66D8-0DC6-4EC6-8A00-178E0ADDBA48}"/>
              </a:ext>
            </a:extLst>
          </p:cNvPr>
          <p:cNvSpPr txBox="1"/>
          <p:nvPr/>
        </p:nvSpPr>
        <p:spPr>
          <a:xfrm>
            <a:off x="141034" y="91937"/>
            <a:ext cx="8912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2F5F6-0480-48CE-B398-ADBD9CA2011D}"/>
              </a:ext>
            </a:extLst>
          </p:cNvPr>
          <p:cNvSpPr txBox="1"/>
          <p:nvPr/>
        </p:nvSpPr>
        <p:spPr>
          <a:xfrm>
            <a:off x="1184223" y="4642405"/>
            <a:ext cx="105830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ভিডিও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6F9E2-9A7A-426C-91D5-31836A8F7134}"/>
              </a:ext>
            </a:extLst>
          </p:cNvPr>
          <p:cNvSpPr txBox="1"/>
          <p:nvPr/>
        </p:nvSpPr>
        <p:spPr>
          <a:xfrm>
            <a:off x="0" y="3429000"/>
            <a:ext cx="76412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ভিডিও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65A50-BE0B-40F3-80C4-25905177C6C2}"/>
              </a:ext>
            </a:extLst>
          </p:cNvPr>
          <p:cNvSpPr txBox="1"/>
          <p:nvPr/>
        </p:nvSpPr>
        <p:spPr>
          <a:xfrm>
            <a:off x="1656414" y="2215595"/>
            <a:ext cx="7517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http://youtube.com/watch?v=3TDrFXGoQc0</a:t>
            </a:r>
          </a:p>
        </p:txBody>
      </p:sp>
    </p:spTree>
    <p:extLst>
      <p:ext uri="{BB962C8B-B14F-4D97-AF65-F5344CB8AC3E}">
        <p14:creationId xmlns:p14="http://schemas.microsoft.com/office/powerpoint/2010/main" val="117048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71AF4-06E7-4747-B364-7851AC361583}"/>
              </a:ext>
            </a:extLst>
          </p:cNvPr>
          <p:cNvSpPr txBox="1"/>
          <p:nvPr/>
        </p:nvSpPr>
        <p:spPr>
          <a:xfrm>
            <a:off x="1114491" y="-83266"/>
            <a:ext cx="8500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৪৫ টি র বেশি ক্ষুদ্র নৃ-জনগোষ্ঠী আছে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এদের মধ্যে উল্লেখযোগ্য হচ্ছে ,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1CB66-A667-4C43-BAE9-F2EB2783E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284"/>
            <a:ext cx="2527613" cy="2763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4479F-6ADA-49F9-ADE3-61CCA49C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70" y="1363284"/>
            <a:ext cx="2558534" cy="2763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C9451-5B0C-47A3-A87F-696F2EB1E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6" y="1372209"/>
            <a:ext cx="2527613" cy="2754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F480A-647D-43EE-9016-C90D374B1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51" y="1423725"/>
            <a:ext cx="2527613" cy="2702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FE9068-BE7C-4009-A738-2556CF455A44}"/>
              </a:ext>
            </a:extLst>
          </p:cNvPr>
          <p:cNvSpPr txBox="1"/>
          <p:nvPr/>
        </p:nvSpPr>
        <p:spPr>
          <a:xfrm>
            <a:off x="134326" y="4343218"/>
            <a:ext cx="3089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63AC1-5A2B-408E-9C57-2570F7400F10}"/>
              </a:ext>
            </a:extLst>
          </p:cNvPr>
          <p:cNvSpPr txBox="1"/>
          <p:nvPr/>
        </p:nvSpPr>
        <p:spPr>
          <a:xfrm>
            <a:off x="298727" y="5568234"/>
            <a:ext cx="1043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আজকের পাঠ নৃ-জনগোষ্ঠী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750FC-B3F0-494A-9249-83BE1A9BCF40}"/>
              </a:ext>
            </a:extLst>
          </p:cNvPr>
          <p:cNvSpPr txBox="1"/>
          <p:nvPr/>
        </p:nvSpPr>
        <p:spPr>
          <a:xfrm>
            <a:off x="3496225" y="4392715"/>
            <a:ext cx="1735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D167D-02F7-44E5-BE30-F354EF805BB5}"/>
              </a:ext>
            </a:extLst>
          </p:cNvPr>
          <p:cNvSpPr txBox="1"/>
          <p:nvPr/>
        </p:nvSpPr>
        <p:spPr>
          <a:xfrm>
            <a:off x="6700556" y="4329269"/>
            <a:ext cx="2339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C7B59-11BE-4094-9525-02579C903327}"/>
              </a:ext>
            </a:extLst>
          </p:cNvPr>
          <p:cNvSpPr txBox="1"/>
          <p:nvPr/>
        </p:nvSpPr>
        <p:spPr>
          <a:xfrm>
            <a:off x="9614547" y="4392715"/>
            <a:ext cx="2339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AEE3-5C96-4212-B1D0-D23E25D17EAB}"/>
              </a:ext>
            </a:extLst>
          </p:cNvPr>
          <p:cNvSpPr txBox="1"/>
          <p:nvPr/>
        </p:nvSpPr>
        <p:spPr>
          <a:xfrm>
            <a:off x="4518469" y="6417544"/>
            <a:ext cx="62658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3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1F56-3BD3-4DFD-86C4-F35346D45C09}"/>
              </a:ext>
            </a:extLst>
          </p:cNvPr>
          <p:cNvSpPr txBox="1"/>
          <p:nvPr/>
        </p:nvSpPr>
        <p:spPr>
          <a:xfrm>
            <a:off x="841419" y="0"/>
            <a:ext cx="105091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 বাস করে রাঙামাটি ও খাগড়াছড়ি অঞ্চলে।</a:t>
            </a:r>
            <a:endParaRPr lang="en-US" sz="48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F6B5-4D91-4E14-8BF7-973F0CBD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48" y="830996"/>
            <a:ext cx="3702878" cy="3882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A9533-DB94-4F35-9986-7044026E9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4" y="830997"/>
            <a:ext cx="3702878" cy="3882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A89A1-C9A9-49AD-9311-81B3742726B9}"/>
              </a:ext>
            </a:extLst>
          </p:cNvPr>
          <p:cNvSpPr txBox="1"/>
          <p:nvPr/>
        </p:nvSpPr>
        <p:spPr>
          <a:xfrm>
            <a:off x="160784" y="5057507"/>
            <a:ext cx="517107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নৃ-জনগোষ্ঠী বাসকৃত অঞ্চল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D0436-D91D-4C98-8889-4BBFF1F1185E}"/>
              </a:ext>
            </a:extLst>
          </p:cNvPr>
          <p:cNvSpPr txBox="1"/>
          <p:nvPr/>
        </p:nvSpPr>
        <p:spPr>
          <a:xfrm>
            <a:off x="6647397" y="4747503"/>
            <a:ext cx="51710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বাসকৃত অঞ্চল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51F6C-8986-4DF2-9677-4A201E9178DC}"/>
              </a:ext>
            </a:extLst>
          </p:cNvPr>
          <p:cNvSpPr txBox="1"/>
          <p:nvPr/>
        </p:nvSpPr>
        <p:spPr>
          <a:xfrm>
            <a:off x="3813398" y="6488668"/>
            <a:ext cx="6093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</a:t>
            </a:r>
            <a:r>
              <a:rPr lang="en-US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20ict@gmail.com</a:t>
            </a:r>
            <a:endParaRPr lang="en-US" sz="11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7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32FC5-7140-4509-A285-B45694E8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0" y="581159"/>
            <a:ext cx="5391151" cy="3514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5F6D0-3584-4A7A-8637-1F8DEAC18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36" y="581159"/>
            <a:ext cx="5391151" cy="3514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E29E15-6F98-4C9E-94AA-3647D210FE77}"/>
              </a:ext>
            </a:extLst>
          </p:cNvPr>
          <p:cNvSpPr txBox="1"/>
          <p:nvPr/>
        </p:nvSpPr>
        <p:spPr>
          <a:xfrm>
            <a:off x="1" y="4301543"/>
            <a:ext cx="53911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বৌদ্ধ ধর্মের অনুসারি</a:t>
            </a:r>
            <a:endParaRPr lang="en-US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59E17-F7CE-437B-9BEF-DDB647869F62}"/>
              </a:ext>
            </a:extLst>
          </p:cNvPr>
          <p:cNvSpPr txBox="1"/>
          <p:nvPr/>
        </p:nvSpPr>
        <p:spPr>
          <a:xfrm>
            <a:off x="6625805" y="4393876"/>
            <a:ext cx="5391151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নিজেদের রাজা আছেন।</a:t>
            </a:r>
            <a:endParaRPr lang="en-US" sz="6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F5FCE-1BA8-4DBF-B847-C6D968C670E8}"/>
              </a:ext>
            </a:extLst>
          </p:cNvPr>
          <p:cNvSpPr txBox="1"/>
          <p:nvPr/>
        </p:nvSpPr>
        <p:spPr>
          <a:xfrm>
            <a:off x="4605728" y="6240535"/>
            <a:ext cx="6093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11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mail:msuman20ict@gmail.com</a:t>
            </a:r>
            <a:endParaRPr lang="en-US" sz="11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0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8FA25-E03E-4CE5-84C6-A0D33A5B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682"/>
            <a:ext cx="5805956" cy="3354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CE45A-BEA0-4D95-A04F-20B9DF01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6" y="691961"/>
            <a:ext cx="5805956" cy="343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1A8E1-54AE-46B4-B5F9-4BF4973D22DA}"/>
              </a:ext>
            </a:extLst>
          </p:cNvPr>
          <p:cNvSpPr txBox="1"/>
          <p:nvPr/>
        </p:nvSpPr>
        <p:spPr>
          <a:xfrm>
            <a:off x="169841" y="4403803"/>
            <a:ext cx="580595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চাকমারা বাঁশ ও কাঠ দিয়ে ঘর তৈরি করে</a:t>
            </a:r>
            <a:r>
              <a:rPr lang="bn-BD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C8C9E-9A64-43C8-85DF-7E53ABDB2EE8}"/>
              </a:ext>
            </a:extLst>
          </p:cNvPr>
          <p:cNvSpPr txBox="1"/>
          <p:nvPr/>
        </p:nvSpPr>
        <p:spPr>
          <a:xfrm>
            <a:off x="6952198" y="4403803"/>
            <a:ext cx="506996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জুম পদ্ধতিতে চাষাবাদ করে।</a:t>
            </a:r>
            <a:endParaRPr lang="en-US" sz="6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9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622</Words>
  <Application>Microsoft Office PowerPoint</Application>
  <PresentationFormat>Widescreen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60</cp:revision>
  <dcterms:created xsi:type="dcterms:W3CDTF">2020-09-12T04:14:53Z</dcterms:created>
  <dcterms:modified xsi:type="dcterms:W3CDTF">2021-09-30T14:42:53Z</dcterms:modified>
</cp:coreProperties>
</file>