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3" r:id="rId2"/>
    <p:sldId id="285" r:id="rId3"/>
    <p:sldId id="269" r:id="rId4"/>
    <p:sldId id="256" r:id="rId5"/>
    <p:sldId id="275" r:id="rId6"/>
    <p:sldId id="279" r:id="rId7"/>
    <p:sldId id="280" r:id="rId8"/>
    <p:sldId id="257" r:id="rId9"/>
    <p:sldId id="281" r:id="rId10"/>
    <p:sldId id="273" r:id="rId11"/>
    <p:sldId id="274" r:id="rId12"/>
    <p:sldId id="283" r:id="rId13"/>
    <p:sldId id="260" r:id="rId14"/>
    <p:sldId id="278" r:id="rId15"/>
    <p:sldId id="272" r:id="rId16"/>
    <p:sldId id="258" r:id="rId17"/>
    <p:sldId id="265" r:id="rId18"/>
    <p:sldId id="259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2000" b="0" dirty="0">
              <a:effectLst/>
              <a:latin typeface="NikoshBAN" pitchFamily="2" charset="0"/>
              <a:cs typeface="NikoshBAN" pitchFamily="2" charset="0"/>
            </a:rPr>
            <a:t>কাগজবিহীন অফিস </a:t>
          </a:r>
          <a:endParaRPr lang="en-US" sz="20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33054385-BE4D-47C1-BDF3-BFEE99479E0E}">
      <dgm:prSet phldrT="[Text]" custT="1"/>
      <dgm:spPr/>
      <dgm:t>
        <a:bodyPr/>
        <a:lstStyle/>
        <a:p>
          <a:r>
            <a:rPr lang="bn-BD" sz="3200" b="0" dirty="0">
              <a:effectLst/>
              <a:latin typeface="NikoshBAN" pitchFamily="2" charset="0"/>
              <a:cs typeface="NikoshBAN" pitchFamily="2" charset="0"/>
            </a:rPr>
            <a:t>ভার্চুয়াল ক্লাস রুম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4C60A80B-6BD3-4CF7-9946-7D6558C197BB}" type="parTrans" cxnId="{2D69A12F-0BE5-4742-8D50-1E2C51DCBC73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B71E8895-5849-4D44-BBA3-50E1F8284953}" type="sibTrans" cxnId="{2D69A12F-0BE5-4742-8D50-1E2C51DCBC73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E2321DAD-DF19-4DB5-8257-DB662F45EDB5}">
      <dgm:prSet phldrT="[Text]" custT="1"/>
      <dgm:spPr/>
      <dgm:t>
        <a:bodyPr/>
        <a:lstStyle/>
        <a:p>
          <a:r>
            <a:rPr lang="bn-BD" sz="2800" b="0" dirty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3C25E9B-58AF-4DE6-A49F-633DC532545B}" type="parTrans" cxnId="{46BC4A7E-FAB1-482D-A91B-353A66D94EC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FA048AD-88BD-4CEF-8BFC-BCCD27E35A66}" type="sibTrans" cxnId="{46BC4A7E-FAB1-482D-A91B-353A66D94EC5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0" dirty="0">
              <a:effectLst/>
              <a:latin typeface="NikoshBAN" pitchFamily="2" charset="0"/>
              <a:cs typeface="NikoshBAN" pitchFamily="2" charset="0"/>
            </a:rPr>
            <a:t>কল সেন্টার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3D38940F-488E-4212-80C6-05757F25C108}">
      <dgm:prSet/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প্রোগ্রামিং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FC1977-93EA-4368-AB42-6517D9C0131F}" type="pres">
      <dgm:prSet presAssocID="{A2B16284-5204-4820-8B00-2E96E1D9F41B}" presName="centerShape" presStyleLbl="node0" presStyleIdx="0" presStyleCnt="1"/>
      <dgm:spPr/>
    </dgm:pt>
    <dgm:pt modelId="{1681749C-4E77-4AFD-9003-367654AC1151}" type="pres">
      <dgm:prSet presAssocID="{A28D751E-42AE-427F-B10A-E309000B52CD}" presName="Name9" presStyleLbl="parChTrans1D2" presStyleIdx="0" presStyleCnt="5"/>
      <dgm:spPr/>
    </dgm:pt>
    <dgm:pt modelId="{A86C6B06-0941-465E-B17F-BA522AB9E6C7}" type="pres">
      <dgm:prSet presAssocID="{A28D751E-42AE-427F-B10A-E309000B52CD}" presName="connTx" presStyleLbl="parChTrans1D2" presStyleIdx="0" presStyleCnt="5"/>
      <dgm:spPr/>
    </dgm:pt>
    <dgm:pt modelId="{C5C0C303-D3AA-42C8-92C9-0A4DCC38D044}" type="pres">
      <dgm:prSet presAssocID="{7E427CF7-679B-4C3B-BC20-29C712F633F6}" presName="node" presStyleLbl="node1" presStyleIdx="0" presStyleCnt="5">
        <dgm:presLayoutVars>
          <dgm:bulletEnabled val="1"/>
        </dgm:presLayoutVars>
      </dgm:prSet>
      <dgm:spPr/>
    </dgm:pt>
    <dgm:pt modelId="{279D9462-27E7-43BE-9D5E-F3BBE42442CD}" type="pres">
      <dgm:prSet presAssocID="{E8B66E16-4FC4-4615-9350-1385C51FAEF1}" presName="Name9" presStyleLbl="parChTrans1D2" presStyleIdx="1" presStyleCnt="5"/>
      <dgm:spPr/>
    </dgm:pt>
    <dgm:pt modelId="{106FB81A-DA51-42D1-BE65-DB21B3660AC9}" type="pres">
      <dgm:prSet presAssocID="{E8B66E16-4FC4-4615-9350-1385C51FAEF1}" presName="connTx" presStyleLbl="parChTrans1D2" presStyleIdx="1" presStyleCnt="5"/>
      <dgm:spPr/>
    </dgm:pt>
    <dgm:pt modelId="{F141CF5C-6D4A-4A9E-A9FE-5FD68496E41C}" type="pres">
      <dgm:prSet presAssocID="{3D38940F-488E-4212-80C6-05757F25C108}" presName="node" presStyleLbl="node1" presStyleIdx="1" presStyleCnt="5">
        <dgm:presLayoutVars>
          <dgm:bulletEnabled val="1"/>
        </dgm:presLayoutVars>
      </dgm:prSet>
      <dgm:spPr/>
    </dgm:pt>
    <dgm:pt modelId="{7B33CEC3-6100-4EFB-91F6-73AAFA9B378A}" type="pres">
      <dgm:prSet presAssocID="{4C60A80B-6BD3-4CF7-9946-7D6558C197BB}" presName="Name9" presStyleLbl="parChTrans1D2" presStyleIdx="2" presStyleCnt="5"/>
      <dgm:spPr/>
    </dgm:pt>
    <dgm:pt modelId="{1A342EF7-1AAF-444E-B640-F553EE06F488}" type="pres">
      <dgm:prSet presAssocID="{4C60A80B-6BD3-4CF7-9946-7D6558C197BB}" presName="connTx" presStyleLbl="parChTrans1D2" presStyleIdx="2" presStyleCnt="5"/>
      <dgm:spPr/>
    </dgm:pt>
    <dgm:pt modelId="{E0A0C185-1EFD-4E4F-873C-73782DEF21D6}" type="pres">
      <dgm:prSet presAssocID="{33054385-BE4D-47C1-BDF3-BFEE99479E0E}" presName="node" presStyleLbl="node1" presStyleIdx="2" presStyleCnt="5">
        <dgm:presLayoutVars>
          <dgm:bulletEnabled val="1"/>
        </dgm:presLayoutVars>
      </dgm:prSet>
      <dgm:spPr/>
    </dgm:pt>
    <dgm:pt modelId="{09A10E33-924E-4447-88FD-C33C0B30F015}" type="pres">
      <dgm:prSet presAssocID="{D3C25E9B-58AF-4DE6-A49F-633DC532545B}" presName="Name9" presStyleLbl="parChTrans1D2" presStyleIdx="3" presStyleCnt="5"/>
      <dgm:spPr/>
    </dgm:pt>
    <dgm:pt modelId="{3FAC848B-800D-4552-94D2-FE8CF63093FE}" type="pres">
      <dgm:prSet presAssocID="{D3C25E9B-58AF-4DE6-A49F-633DC532545B}" presName="connTx" presStyleLbl="parChTrans1D2" presStyleIdx="3" presStyleCnt="5"/>
      <dgm:spPr/>
    </dgm:pt>
    <dgm:pt modelId="{9111FDD8-8FF4-4002-BC43-191F3AF00338}" type="pres">
      <dgm:prSet presAssocID="{E2321DAD-DF19-4DB5-8257-DB662F45EDB5}" presName="node" presStyleLbl="node1" presStyleIdx="3" presStyleCnt="5">
        <dgm:presLayoutVars>
          <dgm:bulletEnabled val="1"/>
        </dgm:presLayoutVars>
      </dgm:prSet>
      <dgm:spPr/>
    </dgm:pt>
    <dgm:pt modelId="{C45B2A9E-5FFF-49C6-981C-452C338E3286}" type="pres">
      <dgm:prSet presAssocID="{7DFDB2E6-611D-40FA-8F4E-846A4F9D452D}" presName="Name9" presStyleLbl="parChTrans1D2" presStyleIdx="4" presStyleCnt="5"/>
      <dgm:spPr/>
    </dgm:pt>
    <dgm:pt modelId="{609746C2-E8C4-4A0A-A369-8E350DECD456}" type="pres">
      <dgm:prSet presAssocID="{7DFDB2E6-611D-40FA-8F4E-846A4F9D452D}" presName="connTx" presStyleLbl="parChTrans1D2" presStyleIdx="4" presStyleCnt="5"/>
      <dgm:spPr/>
    </dgm:pt>
    <dgm:pt modelId="{9D6382AA-E4D9-423C-AE60-394B9CF8275A}" type="pres">
      <dgm:prSet presAssocID="{78EE66F8-B4DD-4B45-9EBE-1EEF179A92A3}" presName="node" presStyleLbl="node1" presStyleIdx="4" presStyleCnt="5">
        <dgm:presLayoutVars>
          <dgm:bulletEnabled val="1"/>
        </dgm:presLayoutVars>
      </dgm:prSet>
      <dgm:spPr/>
    </dgm:pt>
  </dgm:ptLst>
  <dgm:cxnLst>
    <dgm:cxn modelId="{F73CB707-1477-4CD8-8419-2E9CE45014E4}" type="presOf" srcId="{E8B66E16-4FC4-4615-9350-1385C51FAEF1}" destId="{279D9462-27E7-43BE-9D5E-F3BBE42442CD}" srcOrd="0" destOrd="0" presId="urn:microsoft.com/office/officeart/2005/8/layout/radial1"/>
    <dgm:cxn modelId="{D935080E-7EA5-4263-A571-5F6466D71219}" type="presOf" srcId="{33054385-BE4D-47C1-BDF3-BFEE99479E0E}" destId="{E0A0C185-1EFD-4E4F-873C-73782DEF21D6}" srcOrd="0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1C8E722A-5D34-4E2C-AFF7-EDB2011B3D5A}" type="presOf" srcId="{4C60A80B-6BD3-4CF7-9946-7D6558C197BB}" destId="{7B33CEC3-6100-4EFB-91F6-73AAFA9B378A}" srcOrd="0" destOrd="0" presId="urn:microsoft.com/office/officeart/2005/8/layout/radial1"/>
    <dgm:cxn modelId="{2D69A12F-0BE5-4742-8D50-1E2C51DCBC73}" srcId="{A2B16284-5204-4820-8B00-2E96E1D9F41B}" destId="{33054385-BE4D-47C1-BDF3-BFEE99479E0E}" srcOrd="2" destOrd="0" parTransId="{4C60A80B-6BD3-4CF7-9946-7D6558C197BB}" sibTransId="{B71E8895-5849-4D44-BBA3-50E1F8284953}"/>
    <dgm:cxn modelId="{C073125B-5E88-4EB7-97D3-A5491FE78D34}" type="presOf" srcId="{3D38940F-488E-4212-80C6-05757F25C108}" destId="{F141CF5C-6D4A-4A9E-A9FE-5FD68496E41C}" srcOrd="0" destOrd="0" presId="urn:microsoft.com/office/officeart/2005/8/layout/radial1"/>
    <dgm:cxn modelId="{A45C8247-2CB0-4522-89DA-391387F4C00E}" type="presOf" srcId="{7E427CF7-679B-4C3B-BC20-29C712F633F6}" destId="{C5C0C303-D3AA-42C8-92C9-0A4DCC38D044}" srcOrd="0" destOrd="0" presId="urn:microsoft.com/office/officeart/2005/8/layout/radial1"/>
    <dgm:cxn modelId="{6A757F6E-0D25-4153-8C13-F5226EAAB534}" type="presOf" srcId="{A28D751E-42AE-427F-B10A-E309000B52CD}" destId="{1681749C-4E77-4AFD-9003-367654AC1151}" srcOrd="0" destOrd="0" presId="urn:microsoft.com/office/officeart/2005/8/layout/radial1"/>
    <dgm:cxn modelId="{39592459-6F14-4FFE-BF62-640A8DB84E03}" type="presOf" srcId="{D3C25E9B-58AF-4DE6-A49F-633DC532545B}" destId="{3FAC848B-800D-4552-94D2-FE8CF63093FE}" srcOrd="1" destOrd="0" presId="urn:microsoft.com/office/officeart/2005/8/layout/radial1"/>
    <dgm:cxn modelId="{46BC4A7E-FAB1-482D-A91B-353A66D94EC5}" srcId="{A2B16284-5204-4820-8B00-2E96E1D9F41B}" destId="{E2321DAD-DF19-4DB5-8257-DB662F45EDB5}" srcOrd="3" destOrd="0" parTransId="{D3C25E9B-58AF-4DE6-A49F-633DC532545B}" sibTransId="{1FA048AD-88BD-4CEF-8BFC-BCCD27E35A66}"/>
    <dgm:cxn modelId="{B33FBC7E-0E1C-4A09-A1E2-5609497BFA35}" type="presOf" srcId="{A28D751E-42AE-427F-B10A-E309000B52CD}" destId="{A86C6B06-0941-465E-B17F-BA522AB9E6C7}" srcOrd="1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5906ACC2-A352-430B-97F3-8776147BF744}" type="presOf" srcId="{DC8DEF03-B4B2-4FDE-B53B-80EBB7EA04B7}" destId="{F22B015E-3623-4043-B8EA-2FAEABDAAE8A}" srcOrd="0" destOrd="0" presId="urn:microsoft.com/office/officeart/2005/8/layout/radial1"/>
    <dgm:cxn modelId="{8BC6A7C7-812F-4B10-8723-419CA5CA4AF9}" srcId="{A2B16284-5204-4820-8B00-2E96E1D9F41B}" destId="{78EE66F8-B4DD-4B45-9EBE-1EEF179A92A3}" srcOrd="4" destOrd="0" parTransId="{7DFDB2E6-611D-40FA-8F4E-846A4F9D452D}" sibTransId="{6399D0AE-0A92-4F93-9863-0D7FFB019168}"/>
    <dgm:cxn modelId="{D2339AD7-D492-4C29-A629-B4FF0FBB1235}" type="presOf" srcId="{78EE66F8-B4DD-4B45-9EBE-1EEF179A92A3}" destId="{9D6382AA-E4D9-423C-AE60-394B9CF8275A}" srcOrd="0" destOrd="0" presId="urn:microsoft.com/office/officeart/2005/8/layout/radial1"/>
    <dgm:cxn modelId="{6EFF7FDC-754F-477E-AE49-F0BD78AC6E25}" type="presOf" srcId="{7DFDB2E6-611D-40FA-8F4E-846A4F9D452D}" destId="{609746C2-E8C4-4A0A-A369-8E350DECD456}" srcOrd="1" destOrd="0" presId="urn:microsoft.com/office/officeart/2005/8/layout/radial1"/>
    <dgm:cxn modelId="{87BE9ADC-8F1F-41D5-8CD6-2CC519244AAA}" type="presOf" srcId="{7DFDB2E6-611D-40FA-8F4E-846A4F9D452D}" destId="{C45B2A9E-5FFF-49C6-981C-452C338E3286}" srcOrd="0" destOrd="0" presId="urn:microsoft.com/office/officeart/2005/8/layout/radial1"/>
    <dgm:cxn modelId="{EF6F5FE1-A44C-4B68-84EB-A727042608B3}" type="presOf" srcId="{4C60A80B-6BD3-4CF7-9946-7D6558C197BB}" destId="{1A342EF7-1AAF-444E-B640-F553EE06F488}" srcOrd="1" destOrd="0" presId="urn:microsoft.com/office/officeart/2005/8/layout/radial1"/>
    <dgm:cxn modelId="{5A7A0DE4-055C-42CA-A7FC-6315B386E4BF}" type="presOf" srcId="{E2321DAD-DF19-4DB5-8257-DB662F45EDB5}" destId="{9111FDD8-8FF4-4002-BC43-191F3AF00338}" srcOrd="0" destOrd="0" presId="urn:microsoft.com/office/officeart/2005/8/layout/radial1"/>
    <dgm:cxn modelId="{0E8EB7EB-19AB-4B7E-9A49-060D2B91CEE9}" type="presOf" srcId="{D3C25E9B-58AF-4DE6-A49F-633DC532545B}" destId="{09A10E33-924E-4447-88FD-C33C0B30F015}" srcOrd="0" destOrd="0" presId="urn:microsoft.com/office/officeart/2005/8/layout/radial1"/>
    <dgm:cxn modelId="{8DEE9DFC-DEC0-458F-9F28-770D2B31B879}" type="presOf" srcId="{E8B66E16-4FC4-4615-9350-1385C51FAEF1}" destId="{106FB81A-DA51-42D1-BE65-DB21B3660AC9}" srcOrd="1" destOrd="0" presId="urn:microsoft.com/office/officeart/2005/8/layout/radial1"/>
    <dgm:cxn modelId="{D34A0DFD-117D-4EDC-A365-E634B326CD9E}" type="presOf" srcId="{A2B16284-5204-4820-8B00-2E96E1D9F41B}" destId="{A2FC1977-93EA-4368-AB42-6517D9C0131F}" srcOrd="0" destOrd="0" presId="urn:microsoft.com/office/officeart/2005/8/layout/radial1"/>
    <dgm:cxn modelId="{8D804F89-C436-44FD-BA15-C10A18ACF473}" type="presParOf" srcId="{F22B015E-3623-4043-B8EA-2FAEABDAAE8A}" destId="{A2FC1977-93EA-4368-AB42-6517D9C0131F}" srcOrd="0" destOrd="0" presId="urn:microsoft.com/office/officeart/2005/8/layout/radial1"/>
    <dgm:cxn modelId="{D64A30A0-ECE7-4734-8F49-68B03203104D}" type="presParOf" srcId="{F22B015E-3623-4043-B8EA-2FAEABDAAE8A}" destId="{1681749C-4E77-4AFD-9003-367654AC1151}" srcOrd="1" destOrd="0" presId="urn:microsoft.com/office/officeart/2005/8/layout/radial1"/>
    <dgm:cxn modelId="{4D16429D-E3A4-4C37-82F4-A1C9D3E85C8B}" type="presParOf" srcId="{1681749C-4E77-4AFD-9003-367654AC1151}" destId="{A86C6B06-0941-465E-B17F-BA522AB9E6C7}" srcOrd="0" destOrd="0" presId="urn:microsoft.com/office/officeart/2005/8/layout/radial1"/>
    <dgm:cxn modelId="{692E8CFE-E24F-4497-9EBE-625584B361BC}" type="presParOf" srcId="{F22B015E-3623-4043-B8EA-2FAEABDAAE8A}" destId="{C5C0C303-D3AA-42C8-92C9-0A4DCC38D044}" srcOrd="2" destOrd="0" presId="urn:microsoft.com/office/officeart/2005/8/layout/radial1"/>
    <dgm:cxn modelId="{A8966068-900F-4E42-9062-2483B29366D4}" type="presParOf" srcId="{F22B015E-3623-4043-B8EA-2FAEABDAAE8A}" destId="{279D9462-27E7-43BE-9D5E-F3BBE42442CD}" srcOrd="3" destOrd="0" presId="urn:microsoft.com/office/officeart/2005/8/layout/radial1"/>
    <dgm:cxn modelId="{C7E399CF-C66F-4494-AF2D-0C88612629B6}" type="presParOf" srcId="{279D9462-27E7-43BE-9D5E-F3BBE42442CD}" destId="{106FB81A-DA51-42D1-BE65-DB21B3660AC9}" srcOrd="0" destOrd="0" presId="urn:microsoft.com/office/officeart/2005/8/layout/radial1"/>
    <dgm:cxn modelId="{C0243C83-C7A0-47FB-AC72-2471CDEDB91D}" type="presParOf" srcId="{F22B015E-3623-4043-B8EA-2FAEABDAAE8A}" destId="{F141CF5C-6D4A-4A9E-A9FE-5FD68496E41C}" srcOrd="4" destOrd="0" presId="urn:microsoft.com/office/officeart/2005/8/layout/radial1"/>
    <dgm:cxn modelId="{7AF657DE-7FA9-4E09-A12C-865BCF4ED91E}" type="presParOf" srcId="{F22B015E-3623-4043-B8EA-2FAEABDAAE8A}" destId="{7B33CEC3-6100-4EFB-91F6-73AAFA9B378A}" srcOrd="5" destOrd="0" presId="urn:microsoft.com/office/officeart/2005/8/layout/radial1"/>
    <dgm:cxn modelId="{B2633CEB-6C96-4C46-96B8-92E794ECACF4}" type="presParOf" srcId="{7B33CEC3-6100-4EFB-91F6-73AAFA9B378A}" destId="{1A342EF7-1AAF-444E-B640-F553EE06F488}" srcOrd="0" destOrd="0" presId="urn:microsoft.com/office/officeart/2005/8/layout/radial1"/>
    <dgm:cxn modelId="{59FA8076-D059-4181-BF38-DCF549C376B0}" type="presParOf" srcId="{F22B015E-3623-4043-B8EA-2FAEABDAAE8A}" destId="{E0A0C185-1EFD-4E4F-873C-73782DEF21D6}" srcOrd="6" destOrd="0" presId="urn:microsoft.com/office/officeart/2005/8/layout/radial1"/>
    <dgm:cxn modelId="{8F9DF444-471C-4111-BFC3-A701973E19FA}" type="presParOf" srcId="{F22B015E-3623-4043-B8EA-2FAEABDAAE8A}" destId="{09A10E33-924E-4447-88FD-C33C0B30F015}" srcOrd="7" destOrd="0" presId="urn:microsoft.com/office/officeart/2005/8/layout/radial1"/>
    <dgm:cxn modelId="{6BF37901-6AEB-4289-B81E-1788A15C43E0}" type="presParOf" srcId="{09A10E33-924E-4447-88FD-C33C0B30F015}" destId="{3FAC848B-800D-4552-94D2-FE8CF63093FE}" srcOrd="0" destOrd="0" presId="urn:microsoft.com/office/officeart/2005/8/layout/radial1"/>
    <dgm:cxn modelId="{B37CEBFB-830E-4BF9-9DE8-3322FD10A699}" type="presParOf" srcId="{F22B015E-3623-4043-B8EA-2FAEABDAAE8A}" destId="{9111FDD8-8FF4-4002-BC43-191F3AF00338}" srcOrd="8" destOrd="0" presId="urn:microsoft.com/office/officeart/2005/8/layout/radial1"/>
    <dgm:cxn modelId="{58669E6D-3679-49F3-B828-2E40EF031CAE}" type="presParOf" srcId="{F22B015E-3623-4043-B8EA-2FAEABDAAE8A}" destId="{C45B2A9E-5FFF-49C6-981C-452C338E3286}" srcOrd="9" destOrd="0" presId="urn:microsoft.com/office/officeart/2005/8/layout/radial1"/>
    <dgm:cxn modelId="{D06FE959-7F92-4A09-B4EC-E28FBE677A9D}" type="presParOf" srcId="{C45B2A9E-5FFF-49C6-981C-452C338E3286}" destId="{609746C2-E8C4-4A0A-A369-8E350DECD456}" srcOrd="0" destOrd="0" presId="urn:microsoft.com/office/officeart/2005/8/layout/radial1"/>
    <dgm:cxn modelId="{A3585312-65F9-4A6F-9053-71656ABA2B07}" type="presParOf" srcId="{F22B015E-3623-4043-B8EA-2FAEABDAAE8A}" destId="{9D6382AA-E4D9-423C-AE60-394B9CF8275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13785" y="2246928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b="0" kern="1200" dirty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7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466527" y="2499670"/>
        <a:ext cx="1220345" cy="1220345"/>
      </dsp:txXfrm>
    </dsp:sp>
    <dsp:sp modelId="{1681749C-4E77-4AFD-9003-367654AC1151}">
      <dsp:nvSpPr>
        <dsp:cNvPr id="0" name=""/>
        <dsp:cNvSpPr/>
      </dsp:nvSpPr>
      <dsp:spPr>
        <a:xfrm rot="16200000">
          <a:off x="3817820" y="1968999"/>
          <a:ext cx="51775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517758" y="190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63756" y="1975105"/>
        <a:ext cx="25887" cy="25887"/>
      </dsp:txXfrm>
    </dsp:sp>
    <dsp:sp modelId="{C5C0C303-D3AA-42C8-92C9-0A4DCC38D044}">
      <dsp:nvSpPr>
        <dsp:cNvPr id="0" name=""/>
        <dsp:cNvSpPr/>
      </dsp:nvSpPr>
      <dsp:spPr>
        <a:xfrm>
          <a:off x="3213785" y="3340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b="0" kern="1200" dirty="0">
              <a:effectLst/>
              <a:latin typeface="NikoshBAN" pitchFamily="2" charset="0"/>
              <a:cs typeface="NikoshBAN" pitchFamily="2" charset="0"/>
            </a:rPr>
            <a:t>কাগজবিহীন অফিস </a:t>
          </a:r>
          <a:endParaRPr lang="en-US" sz="20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466527" y="256082"/>
        <a:ext cx="1220345" cy="1220345"/>
      </dsp:txXfrm>
    </dsp:sp>
    <dsp:sp modelId="{279D9462-27E7-43BE-9D5E-F3BBE42442CD}">
      <dsp:nvSpPr>
        <dsp:cNvPr id="0" name=""/>
        <dsp:cNvSpPr/>
      </dsp:nvSpPr>
      <dsp:spPr>
        <a:xfrm rot="20520000">
          <a:off x="4884710" y="2744139"/>
          <a:ext cx="51775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517758" y="190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130645" y="2750246"/>
        <a:ext cx="25887" cy="25887"/>
      </dsp:txXfrm>
    </dsp:sp>
    <dsp:sp modelId="{F141CF5C-6D4A-4A9E-A9FE-5FD68496E41C}">
      <dsp:nvSpPr>
        <dsp:cNvPr id="0" name=""/>
        <dsp:cNvSpPr/>
      </dsp:nvSpPr>
      <dsp:spPr>
        <a:xfrm>
          <a:off x="5347564" y="1553621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0" kern="1200" dirty="0">
              <a:effectLst/>
              <a:latin typeface="NikoshBAN" pitchFamily="2" charset="0"/>
              <a:cs typeface="NikoshBAN" pitchFamily="2" charset="0"/>
            </a:rPr>
            <a:t>প্রোগ্রামিং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600306" y="1806363"/>
        <a:ext cx="1220345" cy="1220345"/>
      </dsp:txXfrm>
    </dsp:sp>
    <dsp:sp modelId="{7B33CEC3-6100-4EFB-91F6-73AAFA9B378A}">
      <dsp:nvSpPr>
        <dsp:cNvPr id="0" name=""/>
        <dsp:cNvSpPr/>
      </dsp:nvSpPr>
      <dsp:spPr>
        <a:xfrm rot="3240000">
          <a:off x="4477194" y="3998343"/>
          <a:ext cx="51775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517758" y="190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723130" y="4004450"/>
        <a:ext cx="25887" cy="25887"/>
      </dsp:txXfrm>
    </dsp:sp>
    <dsp:sp modelId="{E0A0C185-1EFD-4E4F-873C-73782DEF21D6}">
      <dsp:nvSpPr>
        <dsp:cNvPr id="0" name=""/>
        <dsp:cNvSpPr/>
      </dsp:nvSpPr>
      <dsp:spPr>
        <a:xfrm>
          <a:off x="4532533" y="4062030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0" kern="1200" dirty="0">
              <a:effectLst/>
              <a:latin typeface="NikoshBAN" pitchFamily="2" charset="0"/>
              <a:cs typeface="NikoshBAN" pitchFamily="2" charset="0"/>
            </a:rPr>
            <a:t>ভার্চুয়াল ক্লাস রুম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785275" y="4314772"/>
        <a:ext cx="1220345" cy="1220345"/>
      </dsp:txXfrm>
    </dsp:sp>
    <dsp:sp modelId="{09A10E33-924E-4447-88FD-C33C0B30F015}">
      <dsp:nvSpPr>
        <dsp:cNvPr id="0" name=""/>
        <dsp:cNvSpPr/>
      </dsp:nvSpPr>
      <dsp:spPr>
        <a:xfrm rot="7560000">
          <a:off x="3158446" y="3998343"/>
          <a:ext cx="51775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517758" y="190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404381" y="4004450"/>
        <a:ext cx="25887" cy="25887"/>
      </dsp:txXfrm>
    </dsp:sp>
    <dsp:sp modelId="{9111FDD8-8FF4-4002-BC43-191F3AF00338}">
      <dsp:nvSpPr>
        <dsp:cNvPr id="0" name=""/>
        <dsp:cNvSpPr/>
      </dsp:nvSpPr>
      <dsp:spPr>
        <a:xfrm>
          <a:off x="1895037" y="4062030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0" kern="1200" dirty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147779" y="4314772"/>
        <a:ext cx="1220345" cy="1220345"/>
      </dsp:txXfrm>
    </dsp:sp>
    <dsp:sp modelId="{C45B2A9E-5FFF-49C6-981C-452C338E3286}">
      <dsp:nvSpPr>
        <dsp:cNvPr id="0" name=""/>
        <dsp:cNvSpPr/>
      </dsp:nvSpPr>
      <dsp:spPr>
        <a:xfrm rot="11880000">
          <a:off x="2750930" y="2744139"/>
          <a:ext cx="51775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517758" y="190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996866" y="2750246"/>
        <a:ext cx="25887" cy="25887"/>
      </dsp:txXfrm>
    </dsp:sp>
    <dsp:sp modelId="{9D6382AA-E4D9-423C-AE60-394B9CF8275A}">
      <dsp:nvSpPr>
        <dsp:cNvPr id="0" name=""/>
        <dsp:cNvSpPr/>
      </dsp:nvSpPr>
      <dsp:spPr>
        <a:xfrm>
          <a:off x="1080005" y="1553621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0" kern="1200" dirty="0">
              <a:effectLst/>
              <a:latin typeface="NikoshBAN" pitchFamily="2" charset="0"/>
              <a:cs typeface="NikoshBAN" pitchFamily="2" charset="0"/>
            </a:rPr>
            <a:t>কল সেন্টার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32747" y="1806363"/>
        <a:ext cx="1220345" cy="122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86360-9F0C-44EE-94BF-0AC4D988FFC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08A84-61FE-4EC9-9A3B-0038E975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2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চিত্রগুলো</a:t>
            </a:r>
            <a:r>
              <a:rPr lang="bn-BD" baseline="0" dirty="0"/>
              <a:t> দেখিয়ে পাঠ ঘোষণ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উত্তরগুলোর উপরে ক্লিক করলে সঠিক</a:t>
            </a:r>
            <a:r>
              <a:rPr lang="bn-BD" baseline="0" dirty="0"/>
              <a:t> ও ভূল উত্তর পাওয়া যাবে।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ভার্চুয়াল</a:t>
            </a:r>
            <a:r>
              <a:rPr lang="bn-BD" baseline="0" dirty="0"/>
              <a:t> অফিস </a:t>
            </a:r>
            <a:r>
              <a:rPr lang="bn-IN" baseline="0" dirty="0"/>
              <a:t>কী </a:t>
            </a:r>
            <a:r>
              <a:rPr lang="bn-BD" baseline="0" dirty="0"/>
              <a:t>তা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শিক্ষার্থীরা</a:t>
            </a:r>
            <a:r>
              <a:rPr lang="bn-BD" baseline="0" dirty="0"/>
              <a:t> উত্তর করার পরে এই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লোকটি</a:t>
            </a:r>
            <a:r>
              <a:rPr lang="bn-BD" baseline="0" dirty="0"/>
              <a:t> </a:t>
            </a:r>
            <a:r>
              <a:rPr lang="bn-IN" baseline="0" dirty="0"/>
              <a:t>কী</a:t>
            </a:r>
            <a:r>
              <a:rPr lang="bn-BD" baseline="0" dirty="0"/>
              <a:t> করছে এই প্রশ্নের মাধ্যমে কল সেন্টার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6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8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শিক্ষার্থীর</a:t>
            </a:r>
            <a:r>
              <a:rPr lang="bn-BD" baseline="0" dirty="0"/>
              <a:t> উত্তর করার পরে এই স্লাইডটি দেখাতে হব।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শিক্ষার্থীরা</a:t>
            </a:r>
            <a:r>
              <a:rPr lang="bn-BD" baseline="0" dirty="0"/>
              <a:t> উত্তর করার পরে এই স্লাইডটি দেখাতে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3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তোমারা</a:t>
            </a:r>
            <a:r>
              <a:rPr lang="bn-BD" baseline="0" dirty="0"/>
              <a:t> এই পাঠ থেকে নতুন </a:t>
            </a:r>
            <a:r>
              <a:rPr lang="bn-IN" baseline="0" dirty="0"/>
              <a:t>কী কী </a:t>
            </a:r>
            <a:r>
              <a:rPr lang="bn-BD" baseline="0" dirty="0"/>
              <a:t>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উত্তরগুলোর উপরে ক্লিক করলে সঠিক</a:t>
            </a:r>
            <a:r>
              <a:rPr lang="bn-BD" baseline="0" dirty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258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2656" y="5466656"/>
            <a:ext cx="1524000" cy="1258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2656" y="166162"/>
            <a:ext cx="1524000" cy="1258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00" y="5599312"/>
            <a:ext cx="1524000" cy="12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anikmiah1810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" y="-19842"/>
            <a:ext cx="9143999" cy="687784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57200"/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57200"/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-62199"/>
            <a:ext cx="4443212" cy="6920199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3212" y="-62199"/>
            <a:ext cx="4700789" cy="69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5467290"/>
            <a:ext cx="6934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কল সেন্টার থেকে যেকো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নো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ধর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তথ্য পাওয়া যায়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900"/>
            <a:ext cx="6184900" cy="41529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81400" y="152400"/>
            <a:ext cx="227907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কল সেন্টার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67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020" y="5029199"/>
            <a:ext cx="85668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যেকোনো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প্রান্ত থেকে ফোন করলে কল সেন্টার থেকে তথ্য পাওয়া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7019" y="886691"/>
            <a:ext cx="8340380" cy="4003361"/>
            <a:chOff x="397019" y="886691"/>
            <a:chExt cx="8340380" cy="40033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382" y="914400"/>
              <a:ext cx="6202017" cy="3975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19" y="886691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8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58" y="2902803"/>
            <a:ext cx="4495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তরুণতরুণীরা ঘরে বসে স্বাধীনভাবে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কাজ করে টাকা উপার্জন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7163" y="3814844"/>
            <a:ext cx="463971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টাকা উপার্জন করার জন্য প্রয়োজন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কম্পিউটার, ইন্টারনেট এবং প্রোগ্রামিং এর দক্ষতা।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5628" y="5387455"/>
            <a:ext cx="32755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সবাইকে এক জায়গায় বসে কাজ করতে হয় না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6" y="256961"/>
            <a:ext cx="3592658" cy="252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46" y="1219200"/>
            <a:ext cx="3632744" cy="242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135" y="3573807"/>
            <a:ext cx="2074601" cy="36272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0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276600"/>
            <a:ext cx="8001000" cy="144655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তোমাদের স্কুলে একটি ভার্চুয়াল ক্লাস রুম তৈরি</a:t>
            </a:r>
            <a:r>
              <a:rPr lang="bn-IN" sz="4400" dirty="0">
                <a:ea typeface="Calibri"/>
                <a:cs typeface="NikoshBAN"/>
              </a:rPr>
              <a:t>তে</a:t>
            </a:r>
            <a:r>
              <a:rPr lang="bn-BD" sz="4400" dirty="0">
                <a:ea typeface="Calibri"/>
                <a:cs typeface="NikoshBAN"/>
              </a:rPr>
              <a:t> কী কী</a:t>
            </a:r>
            <a:r>
              <a:rPr lang="bn-IN" sz="4400" dirty="0">
                <a:ea typeface="Calibri"/>
                <a:cs typeface="NikoshBAN"/>
              </a:rPr>
              <a:t> কাজ</a:t>
            </a:r>
            <a:r>
              <a:rPr lang="bn-BD" sz="4400" dirty="0">
                <a:ea typeface="Calibri"/>
                <a:cs typeface="NikoshBAN"/>
              </a:rPr>
              <a:t> করতে হবে </a:t>
            </a:r>
            <a:r>
              <a:rPr lang="bn-IN" sz="4400" dirty="0">
                <a:ea typeface="Calibri"/>
                <a:cs typeface="NikoshBAN"/>
              </a:rPr>
              <a:t>লে</a:t>
            </a:r>
            <a:r>
              <a:rPr lang="bn-BD" sz="4400" dirty="0">
                <a:ea typeface="Calibri"/>
                <a:cs typeface="NikoshBAN"/>
              </a:rPr>
              <a:t>খ।</a:t>
            </a:r>
            <a:r>
              <a:rPr lang="bn-IN" sz="4400" dirty="0">
                <a:ea typeface="Calibri"/>
                <a:cs typeface="NikoshBAN"/>
              </a:rPr>
              <a:t> </a:t>
            </a:r>
            <a:r>
              <a:rPr lang="bn-BD" sz="4400" dirty="0">
                <a:ea typeface="Calibri"/>
                <a:cs typeface="NikoshBAN"/>
              </a:rPr>
              <a:t> </a:t>
            </a:r>
            <a:endParaRPr lang="en-US" sz="44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358237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77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95745"/>
            <a:ext cx="8458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সম্ভাব্য সমাধান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একটি ওয়েবসাইট থাকবে থাকতে হবে, সেখানে অ্যাসাইনমেন্ট, ভিডিও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লেকচার, হোমওয়ার্ক ইত্যাদি থাকবে।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ভিডিও কনফারেন্সিং এর  জন্য ওয়েব ক্যামেরা স্থাপন করতে হবে।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ভিডিও কনফারেন্সইংয়ের জন্য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web Conferencing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website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yahoo, Skype, Google talk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সম্পর্কে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ভালো ধারণা থাকতে হবে।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৪। ইন্টারঅ্যাক্টিভ লেখার বোর্ড থাকবে। যাতে লিখিত বিষয়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Record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হয়ে যায়।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৫। এ ছাড়া একটি ভালো মানের কম্পিউটার ও ইন্টারনেট সংযোগ থাকতে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হবে।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৬। একটি ভালো মানের রুম বেছে  নিতে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366497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4154547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42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33CEC3-6100-4EFB-91F6-73AAFA9B3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A0C185-1EFD-4E4F-873C-73782DEF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10E33-924E-4447-88FD-C33C0B30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11FDD8-8FF4-4002-BC43-191F3AF00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a typeface="Calibri"/>
                <a:cs typeface="NikoshBAN"/>
              </a:rPr>
              <a:t>মূল্যায়ন </a:t>
            </a:r>
            <a:endParaRPr lang="en-US" sz="48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754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a typeface="Calibri"/>
                <a:cs typeface="NikoshBAN"/>
              </a:rPr>
              <a:t>১। </a:t>
            </a:r>
            <a:r>
              <a:rPr lang="bn-BD" sz="3600" dirty="0">
                <a:ea typeface="Calibri"/>
                <a:cs typeface="NikoshBAN"/>
              </a:rPr>
              <a:t>বাসায় ইন্টারনেট সংযোগ নেয়ার ফলে আমরা করতে পারি</a:t>
            </a:r>
            <a:r>
              <a:rPr lang="en-US" sz="3600" dirty="0">
                <a:ea typeface="Calibri"/>
                <a:cs typeface="NikoshBAN"/>
              </a:rPr>
              <a:t>?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a typeface="Calibri"/>
                <a:cs typeface="NikoshBAN"/>
              </a:rPr>
              <a:t>		</a:t>
            </a:r>
          </a:p>
          <a:p>
            <a:endParaRPr lang="bn-BD" sz="3600" dirty="0">
              <a:ea typeface="Calibri"/>
              <a:cs typeface="NikoshBAN"/>
            </a:endParaRPr>
          </a:p>
          <a:p>
            <a:endParaRPr lang="bn-BD" sz="3600" dirty="0">
              <a:ea typeface="Calibri"/>
              <a:cs typeface="NikoshBAN"/>
            </a:endParaRPr>
          </a:p>
          <a:p>
            <a:r>
              <a:rPr lang="bn-IN" sz="3600" dirty="0">
                <a:ea typeface="Calibri"/>
                <a:cs typeface="NikoshBAN"/>
              </a:rPr>
              <a:t>২।</a:t>
            </a:r>
            <a:r>
              <a:rPr lang="bn-BD" sz="3600" dirty="0">
                <a:ea typeface="Calibri"/>
                <a:cs typeface="NikoshBAN"/>
              </a:rPr>
              <a:t> আমাদের দেশে নানা জায়গায় কী বসানোর কাজ চলছে? 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168241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ফেসবুকে চ্যাট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005" y="2923309"/>
            <a:ext cx="480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গ</a:t>
            </a:r>
            <a:r>
              <a:rPr lang="en-US" sz="32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অন লাইনে অর্থ উপার্জন করা</a:t>
            </a:r>
            <a:r>
              <a:rPr lang="en-US" sz="32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166059" y="2168241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গান শুনা 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5277" y="2923308"/>
            <a:ext cx="3974523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en-US" sz="32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উপরের কোনটিই নয়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046018" y="4973783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মোবাইল অফিস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5715000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কম্পিউটার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00994" y="4994565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কল সেন্টার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36918" y="57219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 ঘ. সাইবার ক্যাফে 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3290455" y="220980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4846821" y="303102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356763" y="225136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6980674" y="5136914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8600254" y="301682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087091" y="503266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581400" y="579812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209857" y="5791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38285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৩. অফিসে উপস্থিত না থেকে অফিসের কাজ-কর্ম পরিচালনা করা এরকম অফিসকে কি বলা হয়?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		</a:t>
            </a: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৪. কী ধরণের অফিস হলে নির্দিষ্ট সময়ের বাইরেও অফিসের কার্যক্রম সম্ভব?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199" y="20574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ভার্চুয়াল অফিস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9371" y="2043545"/>
            <a:ext cx="3810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কম্পিউটার অফিস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9427" y="2988715"/>
            <a:ext cx="327660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ঘ. ইনচুয়াল অফিস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2163" y="2950120"/>
            <a:ext cx="3390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ইকোচুয়াল অফিস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33053" y="50292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স্বাধীন অফিস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33053" y="5811798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ভার্চুয়াল অফিস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1163" y="5846251"/>
            <a:ext cx="33770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ঘ. ভাইটাল অফিস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3063" y="5043055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ফ্লেক্সিবল অফিস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7838208" y="304404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29" y="2121693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8153400" y="2133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187532" y="306491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180116" y="511925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408716" y="58879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57" y="588799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851847" y="513311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276600"/>
            <a:ext cx="8305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a typeface="Calibri"/>
                <a:cs typeface="NikoshBAN"/>
              </a:rPr>
              <a:t>একটি কল সেন্টার থেকে কী কী সুবিধা </a:t>
            </a:r>
            <a:r>
              <a:rPr lang="bn-IN" sz="4400" dirty="0">
                <a:ea typeface="Calibri"/>
                <a:cs typeface="NikoshBAN"/>
              </a:rPr>
              <a:t>পাওয়া যায় লিখে আনবে। 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3506" y="109743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1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8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48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17148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5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233055" y="4419600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kern="10" spc="50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kern="10" spc="50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kern="10" spc="50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kern="10" spc="50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84564"/>
            <a:ext cx="5251838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013618"/>
            <a:ext cx="4267200" cy="52117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৭ম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1" y="914400"/>
            <a:ext cx="3809999" cy="5211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85800">
              <a:buNone/>
              <a:defRPr/>
            </a:pP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মানিককোনা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defTabSz="685800"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mail: 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hlinkClick r:id="rId2"/>
              </a:rPr>
              <a:t>manikmiah1810@gmail.com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Mobile :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01753942214</a:t>
            </a:r>
            <a:endParaRPr lang="en-US" sz="4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89C06D-2293-4629-A19C-08909C94F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1568408" cy="1969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40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4008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6237" y="4267200"/>
            <a:ext cx="388620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বাড়িতে বসে ল্যাপটপে অফিসের কাজ করছে।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4267200"/>
            <a:ext cx="3962401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প্রশিক্ষণে কম্পিউটারের ব্যবহার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19909"/>
            <a:ext cx="4057650" cy="23033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19908"/>
            <a:ext cx="3792924" cy="23033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95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143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১। ভার্চুয়াল অফিস 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সম্পর্কে বর্ণনা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২। ভার্চুয়াল অফিসের সুবিধা বর্ণনা করতে পারবে</a:t>
            </a:r>
            <a:r>
              <a:rPr lang="en-US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৩। উদাহরণসহ কল সেন্টারের কাজ ব্যাখ্যা </a:t>
            </a:r>
            <a:endParaRPr lang="bn-IN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bn-BD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৪।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বাড়িতে বসে টাকা উপার্জ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নের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কৌশল বর্ণনা করতে </a:t>
            </a:r>
          </a:p>
          <a:p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     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পারবে।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8592" y="3638490"/>
            <a:ext cx="367382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কম্পিউটার  নেটওয়ার্ক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1891" y="5638800"/>
            <a:ext cx="3085549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তথ্য আদান প্রদান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5008" y="3638490"/>
            <a:ext cx="4184192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বাড়িতে বসেও অফিসের কাজকর্ম  নির্দিষ্ট সময়ের বাইরেও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করা যায়।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255472"/>
            <a:ext cx="277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ভার্চুয়াল অফিস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4343400"/>
            <a:ext cx="3373582" cy="22199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0" t="32006" r="18224" b="32154"/>
          <a:stretch/>
        </p:blipFill>
        <p:spPr>
          <a:xfrm>
            <a:off x="412173" y="915658"/>
            <a:ext cx="3910446" cy="254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66" y="974022"/>
            <a:ext cx="3896830" cy="254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42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5350" y="2825791"/>
            <a:ext cx="41529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যেকো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নো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স্থান থেকে কাজ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762" y="5514844"/>
            <a:ext cx="428303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ঘরে বসে স্বাধীনভাবে কাজ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2971800"/>
            <a:ext cx="3484419" cy="237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19741783">
            <a:off x="76081" y="1266254"/>
            <a:ext cx="402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ভার্চুয়াল অফিসের সুবিধা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5742140"/>
            <a:ext cx="4116624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অফিসের কাজের পাশাপাশি বাড়ির কাজ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05400" y="3420178"/>
            <a:ext cx="3352800" cy="2216706"/>
            <a:chOff x="1905000" y="786172"/>
            <a:chExt cx="5410200" cy="40555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786172"/>
              <a:ext cx="5410200" cy="40555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3200400"/>
              <a:ext cx="1524000" cy="1118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0" b="17227"/>
          <a:stretch/>
        </p:blipFill>
        <p:spPr>
          <a:xfrm>
            <a:off x="4920187" y="440343"/>
            <a:ext cx="3436512" cy="223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772090"/>
            <a:ext cx="3761509" cy="5232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বড় স্থাপনা লাগে না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845790"/>
            <a:ext cx="4225637" cy="5232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রাস্তায় সময় অপচয় হয় না।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78654"/>
            <a:ext cx="3719959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09" y="401784"/>
            <a:ext cx="3655618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rot="19741783">
            <a:off x="76081" y="1266254"/>
            <a:ext cx="402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ভার্চুয়াল অফিসের সুবিধা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/>
        </p:blipFill>
        <p:spPr>
          <a:xfrm>
            <a:off x="4716468" y="3433037"/>
            <a:ext cx="3719959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215717" y="5746751"/>
            <a:ext cx="3026791" cy="5232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রাত দিন চব্বিশ ঘন্টা চলে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69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3416" y="1447800"/>
            <a:ext cx="289559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ea typeface="Calibri"/>
                <a:cs typeface="NikoshBAN"/>
              </a:rPr>
              <a:t>জোড়ায় কাজ </a:t>
            </a:r>
            <a:endParaRPr lang="en-US" sz="4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731" y="2757050"/>
            <a:ext cx="84609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একটি ভার্চুয়াল অফিসের সুবিধাগুলো বর্ণনা কর।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416746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38200"/>
            <a:ext cx="845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সম্ভাব্য সমাধান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সময় অপচয় হয় না।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বাড়িতে বসে স্বাধীনভাবে কাজ করা যায়।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অফিসের পাশাপাশি বাড়ির কাজও করা যায়।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পৃথিবীর যে কোন দেশের লোক এই অফিসে কাজ করতে পারে।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ভার্চুয়াল অফিসের জন্য বড় বড় বিল্ডিং প্রয়োজন হয় না।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৬। রাত দিন চব্বিশ ঘন্টা এই অফিস চালু থাকে।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৭। এই অফিসে বেশি করে কাজ করা যায়।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41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700</Words>
  <Application>Microsoft Office PowerPoint</Application>
  <PresentationFormat>On-screen Show (4:3)</PresentationFormat>
  <Paragraphs>132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SolaimanLipi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129</cp:revision>
  <dcterms:created xsi:type="dcterms:W3CDTF">2015-03-31T15:15:49Z</dcterms:created>
  <dcterms:modified xsi:type="dcterms:W3CDTF">2021-10-01T00:47:07Z</dcterms:modified>
</cp:coreProperties>
</file>