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3" r:id="rId2"/>
    <p:sldId id="285" r:id="rId3"/>
    <p:sldId id="268" r:id="rId4"/>
    <p:sldId id="256" r:id="rId5"/>
    <p:sldId id="276" r:id="rId6"/>
    <p:sldId id="277" r:id="rId7"/>
    <p:sldId id="257" r:id="rId8"/>
    <p:sldId id="278" r:id="rId9"/>
    <p:sldId id="272" r:id="rId10"/>
    <p:sldId id="279" r:id="rId11"/>
    <p:sldId id="273" r:id="rId12"/>
    <p:sldId id="260" r:id="rId13"/>
    <p:sldId id="269" r:id="rId14"/>
    <p:sldId id="259" r:id="rId15"/>
    <p:sldId id="264" r:id="rId16"/>
    <p:sldId id="258" r:id="rId17"/>
    <p:sldId id="265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1" d="100"/>
          <a:sy n="61" d="100"/>
        </p:scale>
        <p:origin x="16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E8777-076F-4D00-9EF8-B9678002D9EC}" type="doc">
      <dgm:prSet loTypeId="urn:microsoft.com/office/officeart/2005/8/layout/radial5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0C00D1-97F3-428B-B08C-E43EE2416081}">
      <dgm:prSet phldrT="[Text]"/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CFDFF157-69F8-455D-8E11-D8D50F3FAF7E}" type="parTrans" cxnId="{5D8D19AC-7FA8-4BBD-9923-E7B143C767F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0BEF792A-63DE-4FD9-B81E-DFC9258DCAE6}" type="sibTrans" cxnId="{5D8D19AC-7FA8-4BBD-9923-E7B143C767F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B1116167-1A55-4A4D-A754-E9DEE0770F83}">
      <dgm:prSet phldrT="[Text]" custT="1"/>
      <dgm:spPr/>
      <dgm:t>
        <a:bodyPr/>
        <a:lstStyle/>
        <a:p>
          <a:r>
            <a:rPr lang="bn-BD" sz="2800" b="0" dirty="0">
              <a:effectLst/>
              <a:latin typeface="NikoshBAN" pitchFamily="2" charset="0"/>
              <a:cs typeface="NikoshBAN" pitchFamily="2" charset="0"/>
            </a:rPr>
            <a:t>রোবট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6FA62910-28B4-49E2-9F55-6A3DA506FFE4}" type="parTrans" cxnId="{2AD4826A-90D3-4035-A158-8F3A5B242920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8CE8F9FF-BDA2-4634-AA4A-811CDDE50FC8}" type="sibTrans" cxnId="{2AD4826A-90D3-4035-A158-8F3A5B242920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66139F8-2DE0-4F4E-8BAF-6B998D0D49F1}">
      <dgm:prSet phldrT="[Text]" custT="1"/>
      <dgm:spPr/>
      <dgm:t>
        <a:bodyPr/>
        <a:lstStyle/>
        <a:p>
          <a:r>
            <a:rPr lang="bn-BD" sz="2400" b="0" dirty="0">
              <a:effectLst/>
              <a:latin typeface="NikoshBAN" pitchFamily="2" charset="0"/>
              <a:cs typeface="NikoshBAN" pitchFamily="2" charset="0"/>
            </a:rPr>
            <a:t>ইলেকট্রনিক ফাইল 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B15DD6E-CB74-4E51-B1FB-9C9009789836}" type="parTrans" cxnId="{E1095CFF-AAC9-4456-A205-02FD9B980F98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94D0325-1CE8-49C2-90B1-AF0F450ABA67}" type="sibTrans" cxnId="{E1095CFF-AAC9-4456-A205-02FD9B980F98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1155058-1351-4839-B302-399D1DC008EF}">
      <dgm:prSet phldrT="[Text]"/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ই- ক্লাস রুম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8CCEAF13-E2A4-48C4-AA4E-F20A5BF92668}" type="parTrans" cxnId="{90CB8F9E-7234-4809-BFC5-DADB13AC332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9D0FA41-C2AD-4BEF-A48C-B1BCF25F5BD8}" type="sibTrans" cxnId="{90CB8F9E-7234-4809-BFC5-DADB13AC332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B0AC7530-3D6E-48E4-AA3A-553EA83B375C}">
      <dgm:prSet phldrT="[Text]" custT="1"/>
      <dgm:spPr/>
      <dgm:t>
        <a:bodyPr/>
        <a:lstStyle/>
        <a:p>
          <a:r>
            <a:rPr lang="bn-BD" sz="2800" b="0" dirty="0">
              <a:effectLst/>
              <a:latin typeface="NikoshBAN" pitchFamily="2" charset="0"/>
              <a:cs typeface="NikoshBAN" pitchFamily="2" charset="0"/>
            </a:rPr>
            <a:t>পাইলটবিহীন ড্রোন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700E4F-416F-441C-9824-56C6053A4CD3}" type="parTrans" cxnId="{5073B471-725C-4BA6-A4D6-B2AC56E9B45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865612A-D84F-49B0-A8D1-5F5ED1370DAC}" type="sibTrans" cxnId="{5073B471-725C-4BA6-A4D6-B2AC56E9B45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C9D1BEB-E695-48B1-8C35-5F9EBE0291D0}" type="pres">
      <dgm:prSet presAssocID="{DFBE8777-076F-4D00-9EF8-B9678002D9E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CC326CE-5168-4144-9703-E19D516E0C84}" type="pres">
      <dgm:prSet presAssocID="{480C00D1-97F3-428B-B08C-E43EE2416081}" presName="centerShape" presStyleLbl="node0" presStyleIdx="0" presStyleCnt="1" custScaleX="129135" custScaleY="129135"/>
      <dgm:spPr/>
    </dgm:pt>
    <dgm:pt modelId="{EE9ECDD9-010E-4A0E-9B8B-B46CAFBC54CD}" type="pres">
      <dgm:prSet presAssocID="{6FA62910-28B4-49E2-9F55-6A3DA506FFE4}" presName="parTrans" presStyleLbl="sibTrans2D1" presStyleIdx="0" presStyleCnt="4"/>
      <dgm:spPr/>
    </dgm:pt>
    <dgm:pt modelId="{B7B43FA2-3B45-411C-B619-A661A02F8A57}" type="pres">
      <dgm:prSet presAssocID="{6FA62910-28B4-49E2-9F55-6A3DA506FFE4}" presName="connectorText" presStyleLbl="sibTrans2D1" presStyleIdx="0" presStyleCnt="4"/>
      <dgm:spPr/>
    </dgm:pt>
    <dgm:pt modelId="{AF39A34B-F5DD-4894-ADCF-9B026815AB72}" type="pres">
      <dgm:prSet presAssocID="{B1116167-1A55-4A4D-A754-E9DEE0770F83}" presName="node" presStyleLbl="node1" presStyleIdx="0" presStyleCnt="4">
        <dgm:presLayoutVars>
          <dgm:bulletEnabled val="1"/>
        </dgm:presLayoutVars>
      </dgm:prSet>
      <dgm:spPr/>
    </dgm:pt>
    <dgm:pt modelId="{39D33235-E317-46F5-BF27-B9E576AE345C}" type="pres">
      <dgm:prSet presAssocID="{7B15DD6E-CB74-4E51-B1FB-9C9009789836}" presName="parTrans" presStyleLbl="sibTrans2D1" presStyleIdx="1" presStyleCnt="4"/>
      <dgm:spPr/>
    </dgm:pt>
    <dgm:pt modelId="{2D50BF3B-C42C-4955-BA10-6F064DB7D184}" type="pres">
      <dgm:prSet presAssocID="{7B15DD6E-CB74-4E51-B1FB-9C9009789836}" presName="connectorText" presStyleLbl="sibTrans2D1" presStyleIdx="1" presStyleCnt="4"/>
      <dgm:spPr/>
    </dgm:pt>
    <dgm:pt modelId="{8C8F6838-5EDE-4825-972A-F7E106EDEA66}" type="pres">
      <dgm:prSet presAssocID="{466139F8-2DE0-4F4E-8BAF-6B998D0D49F1}" presName="node" presStyleLbl="node1" presStyleIdx="1" presStyleCnt="4" custScaleX="121816" custScaleY="116274">
        <dgm:presLayoutVars>
          <dgm:bulletEnabled val="1"/>
        </dgm:presLayoutVars>
      </dgm:prSet>
      <dgm:spPr/>
    </dgm:pt>
    <dgm:pt modelId="{381D04C0-4A15-4760-AB57-46641AE39927}" type="pres">
      <dgm:prSet presAssocID="{8CCEAF13-E2A4-48C4-AA4E-F20A5BF92668}" presName="parTrans" presStyleLbl="sibTrans2D1" presStyleIdx="2" presStyleCnt="4"/>
      <dgm:spPr/>
    </dgm:pt>
    <dgm:pt modelId="{5C4E1F70-11FB-4835-A324-BCDFF422C2D5}" type="pres">
      <dgm:prSet presAssocID="{8CCEAF13-E2A4-48C4-AA4E-F20A5BF92668}" presName="connectorText" presStyleLbl="sibTrans2D1" presStyleIdx="2" presStyleCnt="4"/>
      <dgm:spPr/>
    </dgm:pt>
    <dgm:pt modelId="{731CF277-1A97-41FE-A6C4-DC7D4C898E22}" type="pres">
      <dgm:prSet presAssocID="{41155058-1351-4839-B302-399D1DC008EF}" presName="node" presStyleLbl="node1" presStyleIdx="2" presStyleCnt="4" custScaleX="116611" custScaleY="90105">
        <dgm:presLayoutVars>
          <dgm:bulletEnabled val="1"/>
        </dgm:presLayoutVars>
      </dgm:prSet>
      <dgm:spPr/>
    </dgm:pt>
    <dgm:pt modelId="{1D88755C-CE3D-4756-8CBB-BC4B7D74D060}" type="pres">
      <dgm:prSet presAssocID="{E8700E4F-416F-441C-9824-56C6053A4CD3}" presName="parTrans" presStyleLbl="sibTrans2D1" presStyleIdx="3" presStyleCnt="4"/>
      <dgm:spPr/>
    </dgm:pt>
    <dgm:pt modelId="{26886D99-F454-4533-B98E-6D5D35F33195}" type="pres">
      <dgm:prSet presAssocID="{E8700E4F-416F-441C-9824-56C6053A4CD3}" presName="connectorText" presStyleLbl="sibTrans2D1" presStyleIdx="3" presStyleCnt="4"/>
      <dgm:spPr/>
    </dgm:pt>
    <dgm:pt modelId="{72FE53DD-56D3-4DA2-A072-A603E395BDB5}" type="pres">
      <dgm:prSet presAssocID="{B0AC7530-3D6E-48E4-AA3A-553EA83B375C}" presName="node" presStyleLbl="node1" presStyleIdx="3" presStyleCnt="4">
        <dgm:presLayoutVars>
          <dgm:bulletEnabled val="1"/>
        </dgm:presLayoutVars>
      </dgm:prSet>
      <dgm:spPr/>
    </dgm:pt>
  </dgm:ptLst>
  <dgm:cxnLst>
    <dgm:cxn modelId="{96A5F215-744E-44B5-9EDE-F3D15C3944E0}" type="presOf" srcId="{41155058-1351-4839-B302-399D1DC008EF}" destId="{731CF277-1A97-41FE-A6C4-DC7D4C898E22}" srcOrd="0" destOrd="0" presId="urn:microsoft.com/office/officeart/2005/8/layout/radial5"/>
    <dgm:cxn modelId="{BC371561-6A7F-4787-80EE-3AA0CD221629}" type="presOf" srcId="{7B15DD6E-CB74-4E51-B1FB-9C9009789836}" destId="{2D50BF3B-C42C-4955-BA10-6F064DB7D184}" srcOrd="1" destOrd="0" presId="urn:microsoft.com/office/officeart/2005/8/layout/radial5"/>
    <dgm:cxn modelId="{20BE7366-354E-4FF8-9741-5B5DA36B01FF}" type="presOf" srcId="{8CCEAF13-E2A4-48C4-AA4E-F20A5BF92668}" destId="{381D04C0-4A15-4760-AB57-46641AE39927}" srcOrd="0" destOrd="0" presId="urn:microsoft.com/office/officeart/2005/8/layout/radial5"/>
    <dgm:cxn modelId="{2AD4826A-90D3-4035-A158-8F3A5B242920}" srcId="{480C00D1-97F3-428B-B08C-E43EE2416081}" destId="{B1116167-1A55-4A4D-A754-E9DEE0770F83}" srcOrd="0" destOrd="0" parTransId="{6FA62910-28B4-49E2-9F55-6A3DA506FFE4}" sibTransId="{8CE8F9FF-BDA2-4634-AA4A-811CDDE50FC8}"/>
    <dgm:cxn modelId="{5073B471-725C-4BA6-A4D6-B2AC56E9B451}" srcId="{480C00D1-97F3-428B-B08C-E43EE2416081}" destId="{B0AC7530-3D6E-48E4-AA3A-553EA83B375C}" srcOrd="3" destOrd="0" parTransId="{E8700E4F-416F-441C-9824-56C6053A4CD3}" sibTransId="{5865612A-D84F-49B0-A8D1-5F5ED1370DAC}"/>
    <dgm:cxn modelId="{C3DFFB55-86F9-4D40-A73C-60D95FE95D29}" type="presOf" srcId="{E8700E4F-416F-441C-9824-56C6053A4CD3}" destId="{1D88755C-CE3D-4756-8CBB-BC4B7D74D060}" srcOrd="0" destOrd="0" presId="urn:microsoft.com/office/officeart/2005/8/layout/radial5"/>
    <dgm:cxn modelId="{63ED0356-CAF7-4290-A06A-5A2676A7093A}" type="presOf" srcId="{480C00D1-97F3-428B-B08C-E43EE2416081}" destId="{FCC326CE-5168-4144-9703-E19D516E0C84}" srcOrd="0" destOrd="0" presId="urn:microsoft.com/office/officeart/2005/8/layout/radial5"/>
    <dgm:cxn modelId="{36958499-87DD-4DF0-8037-A45C6D195178}" type="presOf" srcId="{DFBE8777-076F-4D00-9EF8-B9678002D9EC}" destId="{5C9D1BEB-E695-48B1-8C35-5F9EBE0291D0}" srcOrd="0" destOrd="0" presId="urn:microsoft.com/office/officeart/2005/8/layout/radial5"/>
    <dgm:cxn modelId="{813DA59A-9A96-43D9-812D-B466CB2B3ED5}" type="presOf" srcId="{6FA62910-28B4-49E2-9F55-6A3DA506FFE4}" destId="{B7B43FA2-3B45-411C-B619-A661A02F8A57}" srcOrd="1" destOrd="0" presId="urn:microsoft.com/office/officeart/2005/8/layout/radial5"/>
    <dgm:cxn modelId="{90CB8F9E-7234-4809-BFC5-DADB13AC332D}" srcId="{480C00D1-97F3-428B-B08C-E43EE2416081}" destId="{41155058-1351-4839-B302-399D1DC008EF}" srcOrd="2" destOrd="0" parTransId="{8CCEAF13-E2A4-48C4-AA4E-F20A5BF92668}" sibTransId="{79D0FA41-C2AD-4BEF-A48C-B1BCF25F5BD8}"/>
    <dgm:cxn modelId="{5D8D19AC-7FA8-4BBD-9923-E7B143C767FD}" srcId="{DFBE8777-076F-4D00-9EF8-B9678002D9EC}" destId="{480C00D1-97F3-428B-B08C-E43EE2416081}" srcOrd="0" destOrd="0" parTransId="{CFDFF157-69F8-455D-8E11-D8D50F3FAF7E}" sibTransId="{0BEF792A-63DE-4FD9-B81E-DFC9258DCAE6}"/>
    <dgm:cxn modelId="{F161BEAD-4F72-4FA7-8AAD-5BC7C6B94C41}" type="presOf" srcId="{8CCEAF13-E2A4-48C4-AA4E-F20A5BF92668}" destId="{5C4E1F70-11FB-4835-A324-BCDFF422C2D5}" srcOrd="1" destOrd="0" presId="urn:microsoft.com/office/officeart/2005/8/layout/radial5"/>
    <dgm:cxn modelId="{B3DC20B1-2E6B-4E91-833E-3FFBC6F13BA1}" type="presOf" srcId="{466139F8-2DE0-4F4E-8BAF-6B998D0D49F1}" destId="{8C8F6838-5EDE-4825-972A-F7E106EDEA66}" srcOrd="0" destOrd="0" presId="urn:microsoft.com/office/officeart/2005/8/layout/radial5"/>
    <dgm:cxn modelId="{F1ABBFBA-B6A3-4B07-BF93-A8AB63C9FF58}" type="presOf" srcId="{B0AC7530-3D6E-48E4-AA3A-553EA83B375C}" destId="{72FE53DD-56D3-4DA2-A072-A603E395BDB5}" srcOrd="0" destOrd="0" presId="urn:microsoft.com/office/officeart/2005/8/layout/radial5"/>
    <dgm:cxn modelId="{E2A9A1CF-28FC-4624-99BF-B826188F560D}" type="presOf" srcId="{6FA62910-28B4-49E2-9F55-6A3DA506FFE4}" destId="{EE9ECDD9-010E-4A0E-9B8B-B46CAFBC54CD}" srcOrd="0" destOrd="0" presId="urn:microsoft.com/office/officeart/2005/8/layout/radial5"/>
    <dgm:cxn modelId="{E2EA95D1-6599-4C22-83EA-BAD6544C0E8C}" type="presOf" srcId="{E8700E4F-416F-441C-9824-56C6053A4CD3}" destId="{26886D99-F454-4533-B98E-6D5D35F33195}" srcOrd="1" destOrd="0" presId="urn:microsoft.com/office/officeart/2005/8/layout/radial5"/>
    <dgm:cxn modelId="{31D0C2DC-205D-48B3-86DB-6FADC9AFA233}" type="presOf" srcId="{7B15DD6E-CB74-4E51-B1FB-9C9009789836}" destId="{39D33235-E317-46F5-BF27-B9E576AE345C}" srcOrd="0" destOrd="0" presId="urn:microsoft.com/office/officeart/2005/8/layout/radial5"/>
    <dgm:cxn modelId="{E99FEFE4-9846-4097-AB97-A2CB56DEE99F}" type="presOf" srcId="{B1116167-1A55-4A4D-A754-E9DEE0770F83}" destId="{AF39A34B-F5DD-4894-ADCF-9B026815AB72}" srcOrd="0" destOrd="0" presId="urn:microsoft.com/office/officeart/2005/8/layout/radial5"/>
    <dgm:cxn modelId="{E1095CFF-AAC9-4456-A205-02FD9B980F98}" srcId="{480C00D1-97F3-428B-B08C-E43EE2416081}" destId="{466139F8-2DE0-4F4E-8BAF-6B998D0D49F1}" srcOrd="1" destOrd="0" parTransId="{7B15DD6E-CB74-4E51-B1FB-9C9009789836}" sibTransId="{194D0325-1CE8-49C2-90B1-AF0F450ABA67}"/>
    <dgm:cxn modelId="{EFA69E30-9B9C-4160-A984-DDFA75F93B14}" type="presParOf" srcId="{5C9D1BEB-E695-48B1-8C35-5F9EBE0291D0}" destId="{FCC326CE-5168-4144-9703-E19D516E0C84}" srcOrd="0" destOrd="0" presId="urn:microsoft.com/office/officeart/2005/8/layout/radial5"/>
    <dgm:cxn modelId="{8E3F1D33-1FC0-499A-8CB5-49EE9A73E88F}" type="presParOf" srcId="{5C9D1BEB-E695-48B1-8C35-5F9EBE0291D0}" destId="{EE9ECDD9-010E-4A0E-9B8B-B46CAFBC54CD}" srcOrd="1" destOrd="0" presId="urn:microsoft.com/office/officeart/2005/8/layout/radial5"/>
    <dgm:cxn modelId="{77676260-263B-42E7-951F-18B48233CD6B}" type="presParOf" srcId="{EE9ECDD9-010E-4A0E-9B8B-B46CAFBC54CD}" destId="{B7B43FA2-3B45-411C-B619-A661A02F8A57}" srcOrd="0" destOrd="0" presId="urn:microsoft.com/office/officeart/2005/8/layout/radial5"/>
    <dgm:cxn modelId="{DFFC322A-1828-4B15-855E-1C0181611C64}" type="presParOf" srcId="{5C9D1BEB-E695-48B1-8C35-5F9EBE0291D0}" destId="{AF39A34B-F5DD-4894-ADCF-9B026815AB72}" srcOrd="2" destOrd="0" presId="urn:microsoft.com/office/officeart/2005/8/layout/radial5"/>
    <dgm:cxn modelId="{BFE558C0-0A1C-4C9D-BCBB-43F66F4DADA4}" type="presParOf" srcId="{5C9D1BEB-E695-48B1-8C35-5F9EBE0291D0}" destId="{39D33235-E317-46F5-BF27-B9E576AE345C}" srcOrd="3" destOrd="0" presId="urn:microsoft.com/office/officeart/2005/8/layout/radial5"/>
    <dgm:cxn modelId="{C59CC596-E046-44F3-9635-93915C0ADC64}" type="presParOf" srcId="{39D33235-E317-46F5-BF27-B9E576AE345C}" destId="{2D50BF3B-C42C-4955-BA10-6F064DB7D184}" srcOrd="0" destOrd="0" presId="urn:microsoft.com/office/officeart/2005/8/layout/radial5"/>
    <dgm:cxn modelId="{9F6F2033-3736-4CE8-AD67-1019294E3BC7}" type="presParOf" srcId="{5C9D1BEB-E695-48B1-8C35-5F9EBE0291D0}" destId="{8C8F6838-5EDE-4825-972A-F7E106EDEA66}" srcOrd="4" destOrd="0" presId="urn:microsoft.com/office/officeart/2005/8/layout/radial5"/>
    <dgm:cxn modelId="{A92FF431-FAB9-40AF-A31E-993D6D916D4E}" type="presParOf" srcId="{5C9D1BEB-E695-48B1-8C35-5F9EBE0291D0}" destId="{381D04C0-4A15-4760-AB57-46641AE39927}" srcOrd="5" destOrd="0" presId="urn:microsoft.com/office/officeart/2005/8/layout/radial5"/>
    <dgm:cxn modelId="{1EC8C2E4-5175-46D8-A2E2-56381076F8E9}" type="presParOf" srcId="{381D04C0-4A15-4760-AB57-46641AE39927}" destId="{5C4E1F70-11FB-4835-A324-BCDFF422C2D5}" srcOrd="0" destOrd="0" presId="urn:microsoft.com/office/officeart/2005/8/layout/radial5"/>
    <dgm:cxn modelId="{FB7EA4C3-CDAD-4AAB-AC4D-EEB69ABEB492}" type="presParOf" srcId="{5C9D1BEB-E695-48B1-8C35-5F9EBE0291D0}" destId="{731CF277-1A97-41FE-A6C4-DC7D4C898E22}" srcOrd="6" destOrd="0" presId="urn:microsoft.com/office/officeart/2005/8/layout/radial5"/>
    <dgm:cxn modelId="{B9ED7DE6-A54F-46C3-A428-DCC2949FC896}" type="presParOf" srcId="{5C9D1BEB-E695-48B1-8C35-5F9EBE0291D0}" destId="{1D88755C-CE3D-4756-8CBB-BC4B7D74D060}" srcOrd="7" destOrd="0" presId="urn:microsoft.com/office/officeart/2005/8/layout/radial5"/>
    <dgm:cxn modelId="{E764896D-A2B3-4B2B-BCC0-37E5AC32A4B3}" type="presParOf" srcId="{1D88755C-CE3D-4756-8CBB-BC4B7D74D060}" destId="{26886D99-F454-4533-B98E-6D5D35F33195}" srcOrd="0" destOrd="0" presId="urn:microsoft.com/office/officeart/2005/8/layout/radial5"/>
    <dgm:cxn modelId="{B42F8157-AA86-4B58-9541-2388B3E09825}" type="presParOf" srcId="{5C9D1BEB-E695-48B1-8C35-5F9EBE0291D0}" destId="{72FE53DD-56D3-4DA2-A072-A603E395BD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326CE-5168-4144-9703-E19D516E0C84}">
      <dsp:nvSpPr>
        <dsp:cNvPr id="0" name=""/>
        <dsp:cNvSpPr/>
      </dsp:nvSpPr>
      <dsp:spPr>
        <a:xfrm>
          <a:off x="2893540" y="1941041"/>
          <a:ext cx="1675649" cy="16756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400" b="0" kern="1200" dirty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138933" y="2186434"/>
        <a:ext cx="1184863" cy="1184863"/>
      </dsp:txXfrm>
    </dsp:sp>
    <dsp:sp modelId="{EE9ECDD9-010E-4A0E-9B8B-B46CAFBC54CD}">
      <dsp:nvSpPr>
        <dsp:cNvPr id="0" name=""/>
        <dsp:cNvSpPr/>
      </dsp:nvSpPr>
      <dsp:spPr>
        <a:xfrm rot="16200000">
          <a:off x="3609801" y="1473454"/>
          <a:ext cx="243128" cy="490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3646270" y="1607963"/>
        <a:ext cx="170190" cy="294122"/>
      </dsp:txXfrm>
    </dsp:sp>
    <dsp:sp modelId="{AF39A34B-F5DD-4894-ADCF-9B026815AB72}">
      <dsp:nvSpPr>
        <dsp:cNvPr id="0" name=""/>
        <dsp:cNvSpPr/>
      </dsp:nvSpPr>
      <dsp:spPr>
        <a:xfrm>
          <a:off x="3010479" y="40536"/>
          <a:ext cx="1441772" cy="14417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0" kern="1200" dirty="0">
              <a:effectLst/>
              <a:latin typeface="NikoshBAN" pitchFamily="2" charset="0"/>
              <a:cs typeface="NikoshBAN" pitchFamily="2" charset="0"/>
            </a:rPr>
            <a:t>রোবট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221622" y="251679"/>
        <a:ext cx="1019486" cy="1019486"/>
      </dsp:txXfrm>
    </dsp:sp>
    <dsp:sp modelId="{39D33235-E317-46F5-BF27-B9E576AE345C}">
      <dsp:nvSpPr>
        <dsp:cNvPr id="0" name=""/>
        <dsp:cNvSpPr/>
      </dsp:nvSpPr>
      <dsp:spPr>
        <a:xfrm>
          <a:off x="4635512" y="2533764"/>
          <a:ext cx="159775" cy="490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35512" y="2631804"/>
        <a:ext cx="111843" cy="294122"/>
      </dsp:txXfrm>
    </dsp:sp>
    <dsp:sp modelId="{8C8F6838-5EDE-4825-972A-F7E106EDEA66}">
      <dsp:nvSpPr>
        <dsp:cNvPr id="0" name=""/>
        <dsp:cNvSpPr/>
      </dsp:nvSpPr>
      <dsp:spPr>
        <a:xfrm>
          <a:off x="4870654" y="1940662"/>
          <a:ext cx="1756309" cy="1676406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0" kern="1200" dirty="0">
              <a:effectLst/>
              <a:latin typeface="NikoshBAN" pitchFamily="2" charset="0"/>
              <a:cs typeface="NikoshBAN" pitchFamily="2" charset="0"/>
            </a:rPr>
            <a:t>ইলেকট্রনিক ফাইল </a:t>
          </a:r>
          <a:endParaRPr lang="en-US" sz="2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127859" y="2186166"/>
        <a:ext cx="1241899" cy="1185398"/>
      </dsp:txXfrm>
    </dsp:sp>
    <dsp:sp modelId="{381D04C0-4A15-4760-AB57-46641AE39927}">
      <dsp:nvSpPr>
        <dsp:cNvPr id="0" name=""/>
        <dsp:cNvSpPr/>
      </dsp:nvSpPr>
      <dsp:spPr>
        <a:xfrm rot="5400000">
          <a:off x="3590898" y="3628670"/>
          <a:ext cx="280933" cy="490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3633038" y="3684570"/>
        <a:ext cx="196653" cy="294122"/>
      </dsp:txXfrm>
    </dsp:sp>
    <dsp:sp modelId="{731CF277-1A97-41FE-A6C4-DC7D4C898E22}">
      <dsp:nvSpPr>
        <dsp:cNvPr id="0" name=""/>
        <dsp:cNvSpPr/>
      </dsp:nvSpPr>
      <dsp:spPr>
        <a:xfrm>
          <a:off x="2890733" y="4146754"/>
          <a:ext cx="1681265" cy="1299109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b="0" kern="1200" dirty="0">
              <a:effectLst/>
              <a:latin typeface="NikoshBAN" pitchFamily="2" charset="0"/>
              <a:cs typeface="NikoshBAN" pitchFamily="2" charset="0"/>
            </a:rPr>
            <a:t>ই- ক্লাস রুম </a:t>
          </a:r>
          <a:endParaRPr lang="en-US" sz="31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136949" y="4337004"/>
        <a:ext cx="1188833" cy="918609"/>
      </dsp:txXfrm>
    </dsp:sp>
    <dsp:sp modelId="{1D88755C-CE3D-4756-8CBB-BC4B7D74D060}">
      <dsp:nvSpPr>
        <dsp:cNvPr id="0" name=""/>
        <dsp:cNvSpPr/>
      </dsp:nvSpPr>
      <dsp:spPr>
        <a:xfrm rot="10800000">
          <a:off x="2549491" y="2533764"/>
          <a:ext cx="243128" cy="490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622429" y="2631804"/>
        <a:ext cx="170190" cy="294122"/>
      </dsp:txXfrm>
    </dsp:sp>
    <dsp:sp modelId="{72FE53DD-56D3-4DA2-A072-A603E395BDB5}">
      <dsp:nvSpPr>
        <dsp:cNvPr id="0" name=""/>
        <dsp:cNvSpPr/>
      </dsp:nvSpPr>
      <dsp:spPr>
        <a:xfrm>
          <a:off x="993036" y="2057979"/>
          <a:ext cx="1441772" cy="144177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0" kern="1200" dirty="0">
              <a:effectLst/>
              <a:latin typeface="NikoshBAN" pitchFamily="2" charset="0"/>
              <a:cs typeface="NikoshBAN" pitchFamily="2" charset="0"/>
            </a:rPr>
            <a:t>পাইলটবিহীন ড্রোন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204179" y="2269122"/>
        <a:ext cx="1019486" cy="1019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16851-F900-4F37-8511-0747C752A8F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8F2D-4689-47FB-81F2-39A33FF08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7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শিক্ষার্থীর</a:t>
            </a:r>
            <a:r>
              <a:rPr lang="bn-BD" baseline="0" dirty="0"/>
              <a:t> উত্তর লেখার পর শিক্ষক সম্ভাব্য সমাধান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6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এই</a:t>
            </a:r>
            <a:r>
              <a:rPr lang="bn-BD" baseline="0" dirty="0"/>
              <a:t> ভিডিওটি দেখে ই- ক্লাস রুম সম্পর্কে জানতে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তোমারা </a:t>
            </a:r>
            <a:r>
              <a:rPr lang="bn-IN" dirty="0"/>
              <a:t>কী</a:t>
            </a:r>
            <a:r>
              <a:rPr lang="bn-IN" baseline="0" dirty="0"/>
              <a:t> কী</a:t>
            </a:r>
            <a:r>
              <a:rPr lang="bn-BD" baseline="0" dirty="0"/>
              <a:t> নতুন শব্দ শিখলে? তারপর নতুন শব্দগুলো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39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</a:t>
            </a:r>
            <a:r>
              <a:rPr lang="bn-BD" baseline="0" dirty="0"/>
              <a:t>গুলোর উপর ক্লিক করলে সঠিক ও</a:t>
            </a:r>
            <a:r>
              <a:rPr lang="bn-IN" baseline="0" dirty="0"/>
              <a:t> ভূল </a:t>
            </a:r>
            <a:r>
              <a:rPr lang="bn-BD" baseline="0" dirty="0"/>
              <a:t>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1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7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638800"/>
            <a:ext cx="1538287" cy="1152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67613" y="38100"/>
            <a:ext cx="1538287" cy="1152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520" y="309301"/>
            <a:ext cx="1538287" cy="11522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6519">
            <a:off x="7699246" y="5467901"/>
            <a:ext cx="1538287" cy="11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anikmiah1810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" y="-19842"/>
            <a:ext cx="9143999" cy="687784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57200"/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57200"/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-62199"/>
            <a:ext cx="4443212" cy="6920199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3212" y="-62199"/>
            <a:ext cx="4700789" cy="69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00200"/>
            <a:ext cx="7315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এসো নিচের ভিডিও টি দেখি এবং ছেলেটি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করছে বলি।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79420"/>
              </p:ext>
            </p:extLst>
          </p:nvPr>
        </p:nvGraphicFramePr>
        <p:xfrm>
          <a:off x="3124200" y="2667000"/>
          <a:ext cx="225777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2667000"/>
                        <a:ext cx="2257777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74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1" y="3200400"/>
            <a:ext cx="449579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অফিসে বড় ফাইল এক ঘর থেকে অন্য ঘরে চোখের পলকে পার হয়ে যাচ্ছে।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474" y="5638800"/>
            <a:ext cx="395618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কম্পিউটারে টাকা পয়সার হিসাব মুহূর্তের মধ্যে করা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6" y="3089842"/>
            <a:ext cx="3422962" cy="23872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59" y="669434"/>
            <a:ext cx="3460493" cy="240562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 rot="19532305">
            <a:off x="129959" y="1089651"/>
            <a:ext cx="40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অফিসের কাজে তথ্য প্রযুক্তি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6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6400" y="609600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600" y="32766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a typeface="Calibri"/>
                <a:cs typeface="NikoshBAN"/>
              </a:rPr>
              <a:t>তোমাদের স্কুলে একটি ই-ক্লাস রুম তৈরি করতে হলে কী কী করতে হবে সেটি </a:t>
            </a:r>
            <a:r>
              <a:rPr lang="bn-IN" sz="4400" dirty="0">
                <a:ea typeface="Calibri"/>
                <a:cs typeface="NikoshBAN"/>
              </a:rPr>
              <a:t>লেখ</a:t>
            </a:r>
            <a:r>
              <a:rPr lang="bn-BD" sz="4400" dirty="0">
                <a:ea typeface="Calibri"/>
                <a:cs typeface="NikoshBAN"/>
              </a:rPr>
              <a:t>। 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1309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3918842"/>
              </p:ext>
            </p:extLst>
          </p:nvPr>
        </p:nvGraphicFramePr>
        <p:xfrm>
          <a:off x="609600" y="6858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6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C326CE-5168-4144-9703-E19D516E0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9ECDD9-010E-4A0E-9B8B-B46CAFBC5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39A34B-F5DD-4894-ADCF-9B026815A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D33235-E317-46F5-BF27-B9E576AE3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8F6838-5EDE-4825-972A-F7E106EDE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1D04C0-4A15-4760-AB57-46641AE39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1CF277-1A97-41FE-A6C4-DC7D4C898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88755C-CE3D-4756-8CBB-BC4B7D74D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FE53DD-56D3-4DA2-A072-A603E395B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2999" y="2514600"/>
            <a:ext cx="3334639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গ. বিশ্ববিদ্যালয়ে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95516" y="235803"/>
            <a:ext cx="2057400" cy="83099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845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a typeface="Calibri"/>
                <a:cs typeface="NikoshBAN"/>
              </a:rPr>
              <a:t>১. ই-ক্লাসরুম তৈরি হচ্ছে- </a:t>
            </a:r>
            <a:endParaRPr lang="en-US" sz="44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400" dirty="0">
                <a:ea typeface="Calibri"/>
                <a:cs typeface="NikoshBAN"/>
              </a:rPr>
              <a:t>		</a:t>
            </a:r>
            <a:endParaRPr lang="en-US" sz="4400" dirty="0"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400" dirty="0">
                <a:ea typeface="Calibri"/>
                <a:cs typeface="NikoshBAN"/>
              </a:rPr>
              <a:t>		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9" y="1711036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ক. হাসপাতালে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0" y="1704109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খ. ডাকঘরে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247996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 ঘ. স্কুলে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791" y="455103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ক. প্লেন	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00600" y="454876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খ.জাহাজ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19646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 গ. নৌকা 	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8200" y="5213527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 ঘ. ফেরী</a:t>
            </a:r>
            <a:endParaRPr lang="en-US" sz="44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002277" y="182533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L-Shape 12"/>
          <p:cNvSpPr/>
          <p:nvPr/>
        </p:nvSpPr>
        <p:spPr>
          <a:xfrm rot="19213881">
            <a:off x="4252762" y="264655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/>
        </p:nvSpPr>
        <p:spPr>
          <a:xfrm rot="19213881">
            <a:off x="6923256" y="468280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420042" y="182533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839837" y="2628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2532741" y="465460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2790137" y="531303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684571" y="531303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44472" y="3356361"/>
            <a:ext cx="9004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২. নিচের কোনটি তৈরিতে লোহার টুকরা </a:t>
            </a:r>
            <a:endParaRPr lang="en-US" sz="4400" dirty="0">
              <a:solidFill>
                <a:prstClr val="black"/>
              </a:solidFill>
              <a:ea typeface="Calibri"/>
              <a:cs typeface="NikoshBAN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ea typeface="Calibri"/>
                <a:cs typeface="NikoshBAN"/>
              </a:rPr>
              <a:t>    </a:t>
            </a:r>
            <a:r>
              <a:rPr lang="bn-IN" sz="4400" dirty="0">
                <a:solidFill>
                  <a:prstClr val="black"/>
                </a:solidFill>
                <a:ea typeface="Calibri"/>
                <a:cs typeface="NikoshBAN"/>
              </a:rPr>
              <a:t>    </a:t>
            </a:r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ব্যবহৃত হয়?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4453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বর্তমানে যুদ্ধ বিমানে নিচের কোনটি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 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অনুপস্থিত?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একঘেয়ে বিপজ্জনক কাজগুলো করা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ভালোভাবে করতে পারে?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36220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তথ্য প্রযুক্তি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711039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পাইলট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7364" y="161160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বোমা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2782" y="2486892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ড্রোনার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6128" y="457200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কম্পিউটার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46247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রোবট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3564" y="4572000"/>
            <a:ext cx="3387436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ইন্টারনেট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546247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ঘ. ড্রোন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4191000" y="250074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-Shape 11"/>
          <p:cNvSpPr/>
          <p:nvPr/>
        </p:nvSpPr>
        <p:spPr>
          <a:xfrm rot="19213881">
            <a:off x="3672069" y="1889032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553200" y="1725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802582" y="260119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259782" y="46863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587837" y="569107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883335" y="46863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3131977" y="562560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1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0164" y="1371600"/>
            <a:ext cx="2930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409" y="2889691"/>
            <a:ext cx="852028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ea typeface="Calibri"/>
                <a:cs typeface="NikoshBAN"/>
              </a:rPr>
              <a:t>তোমার পরিবারের দৈনন্দিন কাজে একটি রোবট </a:t>
            </a:r>
          </a:p>
          <a:p>
            <a:r>
              <a:rPr lang="bn-BD" sz="4400" dirty="0">
                <a:ea typeface="Calibri"/>
                <a:cs typeface="NikoshBAN"/>
              </a:rPr>
              <a:t>দেয়া হলে তাকে দিয়ে তুমি </a:t>
            </a:r>
            <a:r>
              <a:rPr lang="bn-IN" sz="4400" dirty="0">
                <a:ea typeface="Calibri"/>
                <a:cs typeface="NikoshBAN"/>
              </a:rPr>
              <a:t>কী কী</a:t>
            </a:r>
            <a:r>
              <a:rPr lang="bn-BD" sz="4400" dirty="0">
                <a:ea typeface="Calibri"/>
                <a:cs typeface="NikoshBAN"/>
              </a:rPr>
              <a:t> কাজ করাবে? </a:t>
            </a:r>
          </a:p>
          <a:p>
            <a:r>
              <a:rPr lang="bn-BD" sz="4400" dirty="0">
                <a:ea typeface="Calibri"/>
                <a:cs typeface="NikoshBAN"/>
              </a:rPr>
              <a:t>যুক্তি দিয়ে লিখ। </a:t>
            </a:r>
            <a:endParaRPr lang="en-US" sz="4400" dirty="0">
              <a:ea typeface="Calibri"/>
              <a:cs typeface="Vrinda"/>
            </a:endParaRPr>
          </a:p>
        </p:txBody>
      </p:sp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17148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443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371600" y="4876800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b="1" kern="10" spc="50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spc="50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spc="50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spc="50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46" y="1066800"/>
            <a:ext cx="5298765" cy="352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9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মোঃ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মো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013618"/>
            <a:ext cx="4267200" cy="52117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৭ম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:5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1" y="914400"/>
            <a:ext cx="3809999" cy="5211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85800">
              <a:buNone/>
              <a:defRPr/>
            </a:pP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মানিককোনা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defTabSz="685800"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mail: 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hlinkClick r:id="rId2"/>
              </a:rPr>
              <a:t>manikmiah1810@gmail.com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Mobile :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01753942214</a:t>
            </a:r>
            <a:endParaRPr lang="en-US" sz="4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89C06D-2293-4629-A19C-08909C94F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1568408" cy="1969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40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49759"/>
            <a:ext cx="64008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4267200"/>
            <a:ext cx="42181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মানুষ  অনেক কষ্ট করে কাজ করছে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791200"/>
            <a:ext cx="49129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রোবট কঠিন কাজ  সহজেই করতে পারছে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3" y="1475799"/>
            <a:ext cx="3888184" cy="25874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73495"/>
            <a:ext cx="3888184" cy="25874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57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5218" y="304800"/>
            <a:ext cx="2060179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শিখনফল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95400"/>
            <a:ext cx="8305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BD" sz="44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কর্মক্ষেত্রে রোবট ব্যবহারের সুবিধা বর্ণনা করতে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ক্লাস রুম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সম্পর্কে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অফিস ব্যবস্থাপনায় তথ্য ও যোগাযোগ প্রযুক্তির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বর্ণনা করতে পারবে।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38599" y="4876800"/>
            <a:ext cx="38862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পৃথিবীর বড় বড় কলকারখানাতে  রোবট কাজ করে।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3110" y="3269901"/>
            <a:ext cx="4287556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বিপজ্জনক কাজ গুলো রোবট সহজেই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ক্লান্তিহীনভাবে করতে পারে।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7" y="4175077"/>
            <a:ext cx="3310578" cy="20384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3" y="907018"/>
            <a:ext cx="3333750" cy="2228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98" y="908155"/>
            <a:ext cx="3329912" cy="21039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04800" y="3269901"/>
            <a:ext cx="41148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ওয়েল্ডিং থেকে তীব্র আলো বের হয়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3546" y="60535"/>
            <a:ext cx="354815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ঝুকিপূর্ণ কাজে রোবট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9143" y="3231008"/>
            <a:ext cx="374119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ড্রাইভার ছাড়া গাড়ী চালানো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720" y="6029980"/>
            <a:ext cx="346994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পাইলট বিহীন ড্রোন প্লেন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58683"/>
            <a:ext cx="3944543" cy="22756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4" y="3628565"/>
            <a:ext cx="3891816" cy="22756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3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8388" y="841528"/>
            <a:ext cx="3087705" cy="92333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400925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a typeface="Calibri"/>
                <a:cs typeface="NikoshBAN"/>
              </a:rPr>
              <a:t>রোবট দিয়ে করাতে চাও এমন কতকগুলো কাজের তলিকা তৈরি কর।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28468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95400"/>
            <a:ext cx="8763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উত্তর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বড় বড় জাহাজ বানাতে ওয়েল্ডিং করার সময় রোবট ব্যবহার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হবে।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বিভিন্ন কলকারখানায় মানুষের পরিবর্তে রোবট ব্যবহার করা যায়।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পাইলটবিহীন বিমান চালাতে রোবট ব্যবহার করতে হয়।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বিভিন্ন দাপ্তরিক কাজে রোবট ব্যবহার করা যেতে পারে।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যুদ্ধক্ষেত্রে রোবট ব্যবহার করা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4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133811"/>
            <a:ext cx="372508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প্রযুক্তি ব্যবহার করে দাপ্তরিক কাজে চিঠি পাঠানো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2520" y="4114800"/>
            <a:ext cx="372508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ভিডিও কনফারেন্স এর মাধ্যমে মিটিং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599" y="209490"/>
            <a:ext cx="48768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এসো নিচের ছবিগুলো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লক্ষ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66883"/>
            <a:ext cx="3725089" cy="2793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20" y="1178543"/>
            <a:ext cx="3725089" cy="2793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93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566</Words>
  <Application>Microsoft Office PowerPoint</Application>
  <PresentationFormat>On-screen Show (4:3)</PresentationFormat>
  <Paragraphs>109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Nikosh</vt:lpstr>
      <vt:lpstr>NikoshBAN</vt:lpstr>
      <vt:lpstr>SolaimanLipi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122</cp:revision>
  <dcterms:created xsi:type="dcterms:W3CDTF">2015-03-31T15:15:49Z</dcterms:created>
  <dcterms:modified xsi:type="dcterms:W3CDTF">2021-10-01T01:42:30Z</dcterms:modified>
</cp:coreProperties>
</file>