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87" r:id="rId4"/>
    <p:sldId id="257" r:id="rId5"/>
    <p:sldId id="264" r:id="rId6"/>
    <p:sldId id="265" r:id="rId7"/>
    <p:sldId id="263" r:id="rId8"/>
    <p:sldId id="262" r:id="rId9"/>
    <p:sldId id="268" r:id="rId10"/>
    <p:sldId id="269" r:id="rId11"/>
    <p:sldId id="270" r:id="rId12"/>
    <p:sldId id="258" r:id="rId13"/>
    <p:sldId id="271" r:id="rId14"/>
    <p:sldId id="273" r:id="rId15"/>
    <p:sldId id="272" r:id="rId16"/>
    <p:sldId id="282" r:id="rId17"/>
    <p:sldId id="260" r:id="rId18"/>
    <p:sldId id="267" r:id="rId19"/>
    <p:sldId id="274" r:id="rId20"/>
    <p:sldId id="275" r:id="rId21"/>
    <p:sldId id="276" r:id="rId22"/>
    <p:sldId id="277" r:id="rId23"/>
    <p:sldId id="279" r:id="rId24"/>
    <p:sldId id="280" r:id="rId25"/>
    <p:sldId id="283" r:id="rId26"/>
    <p:sldId id="285" r:id="rId27"/>
    <p:sldId id="284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A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80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D40B-7292-433A-AA1B-211D1B8DF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66FF5-6C34-42CC-A4E0-488DD4694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AE637-4DEA-4F96-B52B-3054FA23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30F-4295-4003-822A-3C04B281E40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0E6B2-B356-4489-B247-6D605920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AA324-0B05-413B-9CE2-91E4B63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C489-E0B9-4925-8040-5EC747FD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009C9-FB1B-4FEB-94FE-79D1FED5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BC9AE-08D2-488B-90F2-3EB4C1839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5CB69-39C2-40D5-BA7A-DCCE58F38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30F-4295-4003-822A-3C04B281E40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5A036-B8F3-470D-8F22-ABC41DF8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CB4CC-CC57-4BB3-AA80-0374FA58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C489-E0B9-4925-8040-5EC747FD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6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7855B9-E278-4B18-9345-579C49D0B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A4BCC-D719-427C-9795-057FA82EE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BC2DB-D74B-4AFE-919C-DBB2D1C4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30F-4295-4003-822A-3C04B281E40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BDBAA-37A5-4682-9120-B5A7F487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36884-C907-41EB-A56A-C55E0D4F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C489-E0B9-4925-8040-5EC747FD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1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38C6-5516-4E24-81F7-B7C62B7C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DFAE2-AA4F-4560-8C95-AC1135F93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8D164-078D-4AB0-85F6-BCB0D2C8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30F-4295-4003-822A-3C04B281E40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107DE-B5E0-4EA1-BAC1-5BBB336B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C73A4-EDEC-458E-AF04-15419403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C489-E0B9-4925-8040-5EC747FD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A1BD-7D4D-4300-A343-0893508C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C59C2-768C-4AA3-9A17-7C2FEC8FD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8C64-0FC8-400A-BDC8-92772D17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30F-4295-4003-822A-3C04B281E40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35E1C-CDB0-419E-8489-BBEC8E78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9BC25-B1D0-4892-822D-6C80C468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C489-E0B9-4925-8040-5EC747FD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6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4D7F-2C63-432C-8CF8-E7AE5B29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CA192-72B1-45AC-A2A4-85A986E5D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66BFE-56E8-4704-9A83-357E23A30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90ACE-8198-41CA-80F2-09231053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30F-4295-4003-822A-3C04B281E40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7D8DE-8C62-4BBA-BE35-54B6CC7C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E7984-E802-482B-B22E-BE3072E2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C489-E0B9-4925-8040-5EC747FD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00A5-1B2D-418C-ADC7-B8C2E753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9511-6637-4233-82CB-BCF6DBC55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9361F-983D-4EDB-9838-59B739BEB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98230-32BF-4F61-B763-88F9ABD4D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B905BE-641C-449A-B548-DF621D434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0936E-6108-4BE3-B577-382499DF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30F-4295-4003-822A-3C04B281E40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26441-CCA4-4533-BE46-56D4A94F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E13634-E3C1-4F69-A736-3313EAF0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C489-E0B9-4925-8040-5EC747FD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8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95B29-CC85-417B-9F30-CA52278F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7B4CC-E97F-4347-8260-7B96D3A6D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30F-4295-4003-822A-3C04B281E40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6E76C-A4FD-45FB-8E38-B5733AF7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ECADA-07C6-4BE8-8859-483F3CA8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C489-E0B9-4925-8040-5EC747FD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5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FD9A7DD-9F57-4193-B0B6-E7DB81D145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82192 w 12192000"/>
              <a:gd name="connsiteY0" fmla="*/ 352698 h 6858000"/>
              <a:gd name="connsiteX1" fmla="*/ 300446 w 12192000"/>
              <a:gd name="connsiteY1" fmla="*/ 1234444 h 6858000"/>
              <a:gd name="connsiteX2" fmla="*/ 300446 w 12192000"/>
              <a:gd name="connsiteY2" fmla="*/ 5701934 h 6858000"/>
              <a:gd name="connsiteX3" fmla="*/ 1182192 w 12192000"/>
              <a:gd name="connsiteY3" fmla="*/ 6583680 h 6858000"/>
              <a:gd name="connsiteX4" fmla="*/ 11018517 w 12192000"/>
              <a:gd name="connsiteY4" fmla="*/ 6583680 h 6858000"/>
              <a:gd name="connsiteX5" fmla="*/ 11900263 w 12192000"/>
              <a:gd name="connsiteY5" fmla="*/ 5701934 h 6858000"/>
              <a:gd name="connsiteX6" fmla="*/ 11900263 w 12192000"/>
              <a:gd name="connsiteY6" fmla="*/ 1234444 h 6858000"/>
              <a:gd name="connsiteX7" fmla="*/ 11018517 w 12192000"/>
              <a:gd name="connsiteY7" fmla="*/ 352698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82192" y="352698"/>
                </a:moveTo>
                <a:cubicBezTo>
                  <a:pt x="695217" y="352698"/>
                  <a:pt x="300446" y="747469"/>
                  <a:pt x="300446" y="1234444"/>
                </a:cubicBezTo>
                <a:lnTo>
                  <a:pt x="300446" y="5701934"/>
                </a:lnTo>
                <a:cubicBezTo>
                  <a:pt x="300446" y="6188909"/>
                  <a:pt x="695217" y="6583680"/>
                  <a:pt x="1182192" y="6583680"/>
                </a:cubicBezTo>
                <a:lnTo>
                  <a:pt x="11018517" y="6583680"/>
                </a:lnTo>
                <a:cubicBezTo>
                  <a:pt x="11505492" y="6583680"/>
                  <a:pt x="11900263" y="6188909"/>
                  <a:pt x="11900263" y="5701934"/>
                </a:cubicBezTo>
                <a:lnTo>
                  <a:pt x="11900263" y="1234444"/>
                </a:lnTo>
                <a:cubicBezTo>
                  <a:pt x="11900263" y="747469"/>
                  <a:pt x="11505492" y="352698"/>
                  <a:pt x="11018517" y="35269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07A900-5B47-41F4-AFB8-9A090DCAAA54}"/>
              </a:ext>
            </a:extLst>
          </p:cNvPr>
          <p:cNvSpPr txBox="1"/>
          <p:nvPr userDrawn="1"/>
        </p:nvSpPr>
        <p:spPr>
          <a:xfrm>
            <a:off x="-114300" y="-88900"/>
            <a:ext cx="1206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B0F0"/>
                </a:solidFill>
                <a:latin typeface="12Akruti Image" panose="00000400000000000000" pitchFamily="2" charset="0"/>
              </a:rPr>
              <a:t>I</a:t>
            </a:r>
            <a:endParaRPr lang="en-US" sz="8800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C80A34-5AB0-4466-8D19-6718F6660453}"/>
              </a:ext>
            </a:extLst>
          </p:cNvPr>
          <p:cNvSpPr txBox="1"/>
          <p:nvPr userDrawn="1"/>
        </p:nvSpPr>
        <p:spPr>
          <a:xfrm rot="16200000">
            <a:off x="47455" y="5663917"/>
            <a:ext cx="1206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B0F0"/>
                </a:solidFill>
                <a:latin typeface="12Akruti Image" panose="00000400000000000000" pitchFamily="2" charset="0"/>
              </a:rPr>
              <a:t>I</a:t>
            </a:r>
            <a:endParaRPr lang="en-US" sz="8800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28824F-0F28-4CBD-9B7B-0ECA79B1B38C}"/>
              </a:ext>
            </a:extLst>
          </p:cNvPr>
          <p:cNvSpPr txBox="1"/>
          <p:nvPr userDrawn="1"/>
        </p:nvSpPr>
        <p:spPr>
          <a:xfrm rot="10800000">
            <a:off x="11099800" y="5477671"/>
            <a:ext cx="1206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B0F0"/>
                </a:solidFill>
                <a:latin typeface="12Akruti Image" panose="00000400000000000000" pitchFamily="2" charset="0"/>
              </a:rPr>
              <a:t>I</a:t>
            </a:r>
            <a:endParaRPr lang="en-US" sz="88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6A64BA-AC9E-4651-B649-34045390134B}"/>
              </a:ext>
            </a:extLst>
          </p:cNvPr>
          <p:cNvSpPr txBox="1"/>
          <p:nvPr userDrawn="1"/>
        </p:nvSpPr>
        <p:spPr>
          <a:xfrm rot="5400000">
            <a:off x="10938045" y="-252467"/>
            <a:ext cx="1206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B0F0"/>
                </a:solidFill>
                <a:latin typeface="12Akruti Image" panose="00000400000000000000" pitchFamily="2" charset="0"/>
              </a:rPr>
              <a:t>I</a:t>
            </a:r>
            <a:endParaRPr lang="en-US" sz="8800" dirty="0">
              <a:solidFill>
                <a:srgbClr val="00B0F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2BE556-C8DF-4358-B786-AFB3964C617F}"/>
              </a:ext>
            </a:extLst>
          </p:cNvPr>
          <p:cNvSpPr txBox="1"/>
          <p:nvPr userDrawn="1"/>
        </p:nvSpPr>
        <p:spPr>
          <a:xfrm>
            <a:off x="4738109" y="42204"/>
            <a:ext cx="2834640" cy="274320"/>
          </a:xfrm>
          <a:custGeom>
            <a:avLst/>
            <a:gdLst/>
            <a:ahLst/>
            <a:cxnLst/>
            <a:rect l="l" t="t" r="r" b="b"/>
            <a:pathLst>
              <a:path w="2715781" h="257175">
                <a:moveTo>
                  <a:pt x="2510041" y="216027"/>
                </a:moveTo>
                <a:lnTo>
                  <a:pt x="2516471" y="216027"/>
                </a:lnTo>
                <a:cubicBezTo>
                  <a:pt x="2518871" y="216027"/>
                  <a:pt x="2520971" y="216927"/>
                  <a:pt x="2522771" y="218727"/>
                </a:cubicBezTo>
                <a:cubicBezTo>
                  <a:pt x="2524572" y="220528"/>
                  <a:pt x="2525472" y="222628"/>
                  <a:pt x="2525472" y="225028"/>
                </a:cubicBezTo>
                <a:lnTo>
                  <a:pt x="2525472" y="236601"/>
                </a:lnTo>
                <a:lnTo>
                  <a:pt x="2515185" y="236601"/>
                </a:lnTo>
                <a:cubicBezTo>
                  <a:pt x="2512270" y="236601"/>
                  <a:pt x="2509827" y="235615"/>
                  <a:pt x="2507855" y="233644"/>
                </a:cubicBezTo>
                <a:cubicBezTo>
                  <a:pt x="2505884" y="231672"/>
                  <a:pt x="2504898" y="229229"/>
                  <a:pt x="2504898" y="226314"/>
                </a:cubicBezTo>
                <a:lnTo>
                  <a:pt x="2504898" y="221171"/>
                </a:lnTo>
                <a:lnTo>
                  <a:pt x="2510041" y="221171"/>
                </a:lnTo>
                <a:close/>
                <a:moveTo>
                  <a:pt x="2489467" y="216027"/>
                </a:moveTo>
                <a:lnTo>
                  <a:pt x="2494611" y="216027"/>
                </a:lnTo>
                <a:lnTo>
                  <a:pt x="2494611" y="222456"/>
                </a:lnTo>
                <a:lnTo>
                  <a:pt x="2501040" y="222456"/>
                </a:lnTo>
                <a:lnTo>
                  <a:pt x="2501040" y="226314"/>
                </a:lnTo>
                <a:cubicBezTo>
                  <a:pt x="2501040" y="228886"/>
                  <a:pt x="2500183" y="231243"/>
                  <a:pt x="2498468" y="233386"/>
                </a:cubicBezTo>
                <a:cubicBezTo>
                  <a:pt x="2496754" y="235529"/>
                  <a:pt x="2494611" y="236601"/>
                  <a:pt x="2492039" y="236601"/>
                </a:cubicBezTo>
                <a:lnTo>
                  <a:pt x="2479180" y="236601"/>
                </a:lnTo>
                <a:lnTo>
                  <a:pt x="2479180" y="228886"/>
                </a:lnTo>
                <a:cubicBezTo>
                  <a:pt x="2479180" y="220313"/>
                  <a:pt x="2482609" y="216027"/>
                  <a:pt x="2489467" y="216027"/>
                </a:cubicBezTo>
                <a:close/>
                <a:moveTo>
                  <a:pt x="1895391" y="216027"/>
                </a:moveTo>
                <a:lnTo>
                  <a:pt x="1901821" y="216027"/>
                </a:lnTo>
                <a:cubicBezTo>
                  <a:pt x="1904221" y="216027"/>
                  <a:pt x="1906321" y="216927"/>
                  <a:pt x="1908121" y="218727"/>
                </a:cubicBezTo>
                <a:cubicBezTo>
                  <a:pt x="1909922" y="220528"/>
                  <a:pt x="1910822" y="222628"/>
                  <a:pt x="1910822" y="225028"/>
                </a:cubicBezTo>
                <a:lnTo>
                  <a:pt x="1910822" y="236601"/>
                </a:lnTo>
                <a:lnTo>
                  <a:pt x="1900535" y="236601"/>
                </a:lnTo>
                <a:cubicBezTo>
                  <a:pt x="1897620" y="236601"/>
                  <a:pt x="1895177" y="235615"/>
                  <a:pt x="1893205" y="233644"/>
                </a:cubicBezTo>
                <a:cubicBezTo>
                  <a:pt x="1891234" y="231672"/>
                  <a:pt x="1890248" y="229229"/>
                  <a:pt x="1890248" y="226314"/>
                </a:cubicBezTo>
                <a:lnTo>
                  <a:pt x="1890248" y="221171"/>
                </a:lnTo>
                <a:lnTo>
                  <a:pt x="1895391" y="221171"/>
                </a:lnTo>
                <a:close/>
                <a:moveTo>
                  <a:pt x="1874817" y="216027"/>
                </a:moveTo>
                <a:lnTo>
                  <a:pt x="1879961" y="216027"/>
                </a:lnTo>
                <a:lnTo>
                  <a:pt x="1879961" y="222456"/>
                </a:lnTo>
                <a:lnTo>
                  <a:pt x="1886390" y="222456"/>
                </a:lnTo>
                <a:lnTo>
                  <a:pt x="1886390" y="226314"/>
                </a:lnTo>
                <a:cubicBezTo>
                  <a:pt x="1886390" y="228886"/>
                  <a:pt x="1885533" y="231243"/>
                  <a:pt x="1883818" y="233386"/>
                </a:cubicBezTo>
                <a:cubicBezTo>
                  <a:pt x="1882104" y="235529"/>
                  <a:pt x="1879961" y="236601"/>
                  <a:pt x="1877389" y="236601"/>
                </a:cubicBezTo>
                <a:lnTo>
                  <a:pt x="1864530" y="236601"/>
                </a:lnTo>
                <a:lnTo>
                  <a:pt x="1864530" y="228886"/>
                </a:lnTo>
                <a:cubicBezTo>
                  <a:pt x="1864530" y="220313"/>
                  <a:pt x="1867959" y="216027"/>
                  <a:pt x="1874817" y="216027"/>
                </a:cubicBezTo>
                <a:close/>
                <a:moveTo>
                  <a:pt x="1280739" y="216027"/>
                </a:moveTo>
                <a:lnTo>
                  <a:pt x="1287169" y="216027"/>
                </a:lnTo>
                <a:cubicBezTo>
                  <a:pt x="1289569" y="216027"/>
                  <a:pt x="1291669" y="216927"/>
                  <a:pt x="1293469" y="218727"/>
                </a:cubicBezTo>
                <a:cubicBezTo>
                  <a:pt x="1295270" y="220528"/>
                  <a:pt x="1296170" y="222628"/>
                  <a:pt x="1296170" y="225028"/>
                </a:cubicBezTo>
                <a:lnTo>
                  <a:pt x="1296170" y="236601"/>
                </a:lnTo>
                <a:lnTo>
                  <a:pt x="1285883" y="236601"/>
                </a:lnTo>
                <a:cubicBezTo>
                  <a:pt x="1282968" y="236601"/>
                  <a:pt x="1280525" y="235615"/>
                  <a:pt x="1278553" y="233644"/>
                </a:cubicBezTo>
                <a:cubicBezTo>
                  <a:pt x="1276582" y="231672"/>
                  <a:pt x="1275596" y="229229"/>
                  <a:pt x="1275596" y="226314"/>
                </a:cubicBezTo>
                <a:lnTo>
                  <a:pt x="1275596" y="221171"/>
                </a:lnTo>
                <a:lnTo>
                  <a:pt x="1280739" y="221171"/>
                </a:lnTo>
                <a:close/>
                <a:moveTo>
                  <a:pt x="1260165" y="216027"/>
                </a:moveTo>
                <a:lnTo>
                  <a:pt x="1265309" y="216027"/>
                </a:lnTo>
                <a:lnTo>
                  <a:pt x="1265309" y="222456"/>
                </a:lnTo>
                <a:lnTo>
                  <a:pt x="1271738" y="222456"/>
                </a:lnTo>
                <a:lnTo>
                  <a:pt x="1271738" y="226314"/>
                </a:lnTo>
                <a:cubicBezTo>
                  <a:pt x="1271738" y="228886"/>
                  <a:pt x="1270881" y="231243"/>
                  <a:pt x="1269166" y="233386"/>
                </a:cubicBezTo>
                <a:cubicBezTo>
                  <a:pt x="1267452" y="235529"/>
                  <a:pt x="1265309" y="236601"/>
                  <a:pt x="1262737" y="236601"/>
                </a:cubicBezTo>
                <a:lnTo>
                  <a:pt x="1249878" y="236601"/>
                </a:lnTo>
                <a:lnTo>
                  <a:pt x="1249878" y="228886"/>
                </a:lnTo>
                <a:cubicBezTo>
                  <a:pt x="1249878" y="220313"/>
                  <a:pt x="1253307" y="216027"/>
                  <a:pt x="1260165" y="216027"/>
                </a:cubicBezTo>
                <a:close/>
                <a:moveTo>
                  <a:pt x="666087" y="216027"/>
                </a:moveTo>
                <a:lnTo>
                  <a:pt x="672517" y="216027"/>
                </a:lnTo>
                <a:cubicBezTo>
                  <a:pt x="674917" y="216027"/>
                  <a:pt x="677017" y="216927"/>
                  <a:pt x="678817" y="218727"/>
                </a:cubicBezTo>
                <a:cubicBezTo>
                  <a:pt x="680618" y="220528"/>
                  <a:pt x="681518" y="222628"/>
                  <a:pt x="681518" y="225028"/>
                </a:cubicBezTo>
                <a:lnTo>
                  <a:pt x="681518" y="236601"/>
                </a:lnTo>
                <a:lnTo>
                  <a:pt x="671231" y="236601"/>
                </a:lnTo>
                <a:cubicBezTo>
                  <a:pt x="668316" y="236601"/>
                  <a:pt x="665873" y="235615"/>
                  <a:pt x="663901" y="233644"/>
                </a:cubicBezTo>
                <a:cubicBezTo>
                  <a:pt x="661930" y="231672"/>
                  <a:pt x="660944" y="229229"/>
                  <a:pt x="660944" y="226314"/>
                </a:cubicBezTo>
                <a:lnTo>
                  <a:pt x="660944" y="221171"/>
                </a:lnTo>
                <a:lnTo>
                  <a:pt x="666087" y="221171"/>
                </a:lnTo>
                <a:close/>
                <a:moveTo>
                  <a:pt x="645513" y="216027"/>
                </a:moveTo>
                <a:lnTo>
                  <a:pt x="650657" y="216027"/>
                </a:lnTo>
                <a:lnTo>
                  <a:pt x="650657" y="222456"/>
                </a:lnTo>
                <a:lnTo>
                  <a:pt x="657086" y="222456"/>
                </a:lnTo>
                <a:lnTo>
                  <a:pt x="657086" y="226314"/>
                </a:lnTo>
                <a:cubicBezTo>
                  <a:pt x="657086" y="228886"/>
                  <a:pt x="656229" y="231243"/>
                  <a:pt x="654514" y="233386"/>
                </a:cubicBezTo>
                <a:cubicBezTo>
                  <a:pt x="652800" y="235529"/>
                  <a:pt x="650657" y="236601"/>
                  <a:pt x="648085" y="236601"/>
                </a:cubicBezTo>
                <a:lnTo>
                  <a:pt x="635226" y="236601"/>
                </a:lnTo>
                <a:lnTo>
                  <a:pt x="635226" y="228886"/>
                </a:lnTo>
                <a:cubicBezTo>
                  <a:pt x="635226" y="220313"/>
                  <a:pt x="638655" y="216027"/>
                  <a:pt x="645513" y="216027"/>
                </a:cubicBezTo>
                <a:close/>
                <a:moveTo>
                  <a:pt x="51435" y="216027"/>
                </a:moveTo>
                <a:lnTo>
                  <a:pt x="57865" y="216027"/>
                </a:lnTo>
                <a:cubicBezTo>
                  <a:pt x="60265" y="216027"/>
                  <a:pt x="62365" y="216927"/>
                  <a:pt x="64166" y="218727"/>
                </a:cubicBezTo>
                <a:cubicBezTo>
                  <a:pt x="65966" y="220528"/>
                  <a:pt x="66866" y="222628"/>
                  <a:pt x="66866" y="225028"/>
                </a:cubicBezTo>
                <a:lnTo>
                  <a:pt x="66866" y="236601"/>
                </a:lnTo>
                <a:lnTo>
                  <a:pt x="56579" y="236601"/>
                </a:lnTo>
                <a:cubicBezTo>
                  <a:pt x="53664" y="236601"/>
                  <a:pt x="51221" y="235615"/>
                  <a:pt x="49249" y="233644"/>
                </a:cubicBezTo>
                <a:cubicBezTo>
                  <a:pt x="47278" y="231672"/>
                  <a:pt x="46292" y="229229"/>
                  <a:pt x="46292" y="226314"/>
                </a:cubicBezTo>
                <a:lnTo>
                  <a:pt x="46292" y="221171"/>
                </a:lnTo>
                <a:lnTo>
                  <a:pt x="51435" y="221171"/>
                </a:lnTo>
                <a:close/>
                <a:moveTo>
                  <a:pt x="30861" y="216027"/>
                </a:moveTo>
                <a:lnTo>
                  <a:pt x="36005" y="216027"/>
                </a:lnTo>
                <a:lnTo>
                  <a:pt x="36005" y="222456"/>
                </a:lnTo>
                <a:lnTo>
                  <a:pt x="42434" y="222456"/>
                </a:lnTo>
                <a:lnTo>
                  <a:pt x="42434" y="226314"/>
                </a:lnTo>
                <a:cubicBezTo>
                  <a:pt x="42434" y="228886"/>
                  <a:pt x="41577" y="231243"/>
                  <a:pt x="39863" y="233386"/>
                </a:cubicBezTo>
                <a:cubicBezTo>
                  <a:pt x="38148" y="235529"/>
                  <a:pt x="36005" y="236601"/>
                  <a:pt x="33433" y="236601"/>
                </a:cubicBezTo>
                <a:lnTo>
                  <a:pt x="20574" y="236601"/>
                </a:lnTo>
                <a:lnTo>
                  <a:pt x="20574" y="228886"/>
                </a:lnTo>
                <a:cubicBezTo>
                  <a:pt x="20574" y="220313"/>
                  <a:pt x="24003" y="216027"/>
                  <a:pt x="30861" y="216027"/>
                </a:cubicBezTo>
                <a:close/>
                <a:moveTo>
                  <a:pt x="2497182" y="208312"/>
                </a:moveTo>
                <a:lnTo>
                  <a:pt x="2507469" y="208312"/>
                </a:lnTo>
                <a:lnTo>
                  <a:pt x="2507469" y="218599"/>
                </a:lnTo>
                <a:lnTo>
                  <a:pt x="2497182" y="218599"/>
                </a:lnTo>
                <a:close/>
                <a:moveTo>
                  <a:pt x="1882532" y="208312"/>
                </a:moveTo>
                <a:lnTo>
                  <a:pt x="1892819" y="208312"/>
                </a:lnTo>
                <a:lnTo>
                  <a:pt x="1892819" y="218599"/>
                </a:lnTo>
                <a:lnTo>
                  <a:pt x="1882532" y="218599"/>
                </a:lnTo>
                <a:close/>
                <a:moveTo>
                  <a:pt x="1267880" y="208312"/>
                </a:moveTo>
                <a:lnTo>
                  <a:pt x="1278167" y="208312"/>
                </a:lnTo>
                <a:lnTo>
                  <a:pt x="1278167" y="218599"/>
                </a:lnTo>
                <a:lnTo>
                  <a:pt x="1267880" y="218599"/>
                </a:lnTo>
                <a:close/>
                <a:moveTo>
                  <a:pt x="653228" y="208312"/>
                </a:moveTo>
                <a:lnTo>
                  <a:pt x="663515" y="208312"/>
                </a:lnTo>
                <a:lnTo>
                  <a:pt x="663515" y="218599"/>
                </a:lnTo>
                <a:lnTo>
                  <a:pt x="653228" y="218599"/>
                </a:lnTo>
                <a:close/>
                <a:moveTo>
                  <a:pt x="38577" y="208312"/>
                </a:moveTo>
                <a:lnTo>
                  <a:pt x="48864" y="208312"/>
                </a:lnTo>
                <a:lnTo>
                  <a:pt x="48864" y="218599"/>
                </a:lnTo>
                <a:lnTo>
                  <a:pt x="38577" y="218599"/>
                </a:lnTo>
                <a:close/>
                <a:moveTo>
                  <a:pt x="2664346" y="190310"/>
                </a:moveTo>
                <a:cubicBezTo>
                  <a:pt x="2668632" y="190310"/>
                  <a:pt x="2672490" y="192453"/>
                  <a:pt x="2675919" y="196739"/>
                </a:cubicBezTo>
                <a:cubicBezTo>
                  <a:pt x="2671290" y="196739"/>
                  <a:pt x="2664861" y="200168"/>
                  <a:pt x="2656631" y="207026"/>
                </a:cubicBezTo>
                <a:cubicBezTo>
                  <a:pt x="2650459" y="214741"/>
                  <a:pt x="2644029" y="218599"/>
                  <a:pt x="2637343" y="218599"/>
                </a:cubicBezTo>
                <a:cubicBezTo>
                  <a:pt x="2628770" y="218599"/>
                  <a:pt x="2623198" y="215941"/>
                  <a:pt x="2620626" y="210626"/>
                </a:cubicBezTo>
                <a:cubicBezTo>
                  <a:pt x="2624055" y="212512"/>
                  <a:pt x="2627656" y="213455"/>
                  <a:pt x="2631428" y="213455"/>
                </a:cubicBezTo>
                <a:cubicBezTo>
                  <a:pt x="2637086" y="213455"/>
                  <a:pt x="2639915" y="210884"/>
                  <a:pt x="2639915" y="205740"/>
                </a:cubicBezTo>
                <a:cubicBezTo>
                  <a:pt x="2639915" y="201454"/>
                  <a:pt x="2637771" y="199311"/>
                  <a:pt x="2633485" y="199311"/>
                </a:cubicBezTo>
                <a:cubicBezTo>
                  <a:pt x="2636400" y="195710"/>
                  <a:pt x="2638972" y="193996"/>
                  <a:pt x="2641200" y="194167"/>
                </a:cubicBezTo>
                <a:cubicBezTo>
                  <a:pt x="2644801" y="194339"/>
                  <a:pt x="2647373" y="195624"/>
                  <a:pt x="2648916" y="198025"/>
                </a:cubicBezTo>
                <a:cubicBezTo>
                  <a:pt x="2654916" y="192881"/>
                  <a:pt x="2660060" y="190310"/>
                  <a:pt x="2664346" y="190310"/>
                </a:cubicBezTo>
                <a:close/>
                <a:moveTo>
                  <a:pt x="2515185" y="190310"/>
                </a:moveTo>
                <a:lnTo>
                  <a:pt x="2525472" y="190310"/>
                </a:lnTo>
                <a:lnTo>
                  <a:pt x="2525472" y="200597"/>
                </a:lnTo>
                <a:cubicBezTo>
                  <a:pt x="2525472" y="203854"/>
                  <a:pt x="2524357" y="206597"/>
                  <a:pt x="2522128" y="208826"/>
                </a:cubicBezTo>
                <a:cubicBezTo>
                  <a:pt x="2519900" y="211055"/>
                  <a:pt x="2517156" y="212169"/>
                  <a:pt x="2513899" y="212169"/>
                </a:cubicBezTo>
                <a:lnTo>
                  <a:pt x="2510041" y="212169"/>
                </a:lnTo>
                <a:lnTo>
                  <a:pt x="2510041" y="205740"/>
                </a:lnTo>
                <a:lnTo>
                  <a:pt x="2504898" y="205740"/>
                </a:lnTo>
                <a:lnTo>
                  <a:pt x="2504898" y="198025"/>
                </a:lnTo>
                <a:cubicBezTo>
                  <a:pt x="2504898" y="192881"/>
                  <a:pt x="2508327" y="190310"/>
                  <a:pt x="2515185" y="190310"/>
                </a:cubicBezTo>
                <a:close/>
                <a:moveTo>
                  <a:pt x="2479180" y="190310"/>
                </a:moveTo>
                <a:lnTo>
                  <a:pt x="2490753" y="190310"/>
                </a:lnTo>
                <a:cubicBezTo>
                  <a:pt x="2493325" y="190310"/>
                  <a:pt x="2495682" y="191167"/>
                  <a:pt x="2497825" y="192881"/>
                </a:cubicBezTo>
                <a:cubicBezTo>
                  <a:pt x="2499969" y="194596"/>
                  <a:pt x="2501040" y="196739"/>
                  <a:pt x="2501040" y="199311"/>
                </a:cubicBezTo>
                <a:lnTo>
                  <a:pt x="2501040" y="205740"/>
                </a:lnTo>
                <a:lnTo>
                  <a:pt x="2494611" y="205740"/>
                </a:lnTo>
                <a:lnTo>
                  <a:pt x="2494611" y="212169"/>
                </a:lnTo>
                <a:lnTo>
                  <a:pt x="2490753" y="212169"/>
                </a:lnTo>
                <a:cubicBezTo>
                  <a:pt x="2487838" y="212169"/>
                  <a:pt x="2485181" y="211355"/>
                  <a:pt x="2482781" y="209726"/>
                </a:cubicBezTo>
                <a:cubicBezTo>
                  <a:pt x="2480380" y="208097"/>
                  <a:pt x="2479180" y="205911"/>
                  <a:pt x="2479180" y="203168"/>
                </a:cubicBezTo>
                <a:close/>
                <a:moveTo>
                  <a:pt x="2049696" y="190310"/>
                </a:moveTo>
                <a:cubicBezTo>
                  <a:pt x="2053982" y="190310"/>
                  <a:pt x="2057840" y="192453"/>
                  <a:pt x="2061269" y="196739"/>
                </a:cubicBezTo>
                <a:cubicBezTo>
                  <a:pt x="2056640" y="196739"/>
                  <a:pt x="2050211" y="200168"/>
                  <a:pt x="2041981" y="207026"/>
                </a:cubicBezTo>
                <a:cubicBezTo>
                  <a:pt x="2035809" y="214741"/>
                  <a:pt x="2029379" y="218599"/>
                  <a:pt x="2022693" y="218599"/>
                </a:cubicBezTo>
                <a:cubicBezTo>
                  <a:pt x="2014120" y="218599"/>
                  <a:pt x="2008548" y="215941"/>
                  <a:pt x="2005976" y="210626"/>
                </a:cubicBezTo>
                <a:cubicBezTo>
                  <a:pt x="2009405" y="212512"/>
                  <a:pt x="2013006" y="213455"/>
                  <a:pt x="2016778" y="213455"/>
                </a:cubicBezTo>
                <a:cubicBezTo>
                  <a:pt x="2022436" y="213455"/>
                  <a:pt x="2025265" y="210884"/>
                  <a:pt x="2025265" y="205740"/>
                </a:cubicBezTo>
                <a:cubicBezTo>
                  <a:pt x="2025265" y="201454"/>
                  <a:pt x="2023121" y="199311"/>
                  <a:pt x="2018835" y="199311"/>
                </a:cubicBezTo>
                <a:cubicBezTo>
                  <a:pt x="2021750" y="195710"/>
                  <a:pt x="2024322" y="193996"/>
                  <a:pt x="2026550" y="194167"/>
                </a:cubicBezTo>
                <a:cubicBezTo>
                  <a:pt x="2030151" y="194339"/>
                  <a:pt x="2032723" y="195624"/>
                  <a:pt x="2034266" y="198025"/>
                </a:cubicBezTo>
                <a:cubicBezTo>
                  <a:pt x="2040266" y="192881"/>
                  <a:pt x="2045410" y="190310"/>
                  <a:pt x="2049696" y="190310"/>
                </a:cubicBezTo>
                <a:close/>
                <a:moveTo>
                  <a:pt x="1900535" y="190310"/>
                </a:moveTo>
                <a:lnTo>
                  <a:pt x="1910822" y="190310"/>
                </a:lnTo>
                <a:lnTo>
                  <a:pt x="1910822" y="200597"/>
                </a:lnTo>
                <a:cubicBezTo>
                  <a:pt x="1910822" y="203854"/>
                  <a:pt x="1909707" y="206597"/>
                  <a:pt x="1907478" y="208826"/>
                </a:cubicBezTo>
                <a:cubicBezTo>
                  <a:pt x="1905250" y="211055"/>
                  <a:pt x="1902506" y="212169"/>
                  <a:pt x="1899249" y="212169"/>
                </a:cubicBezTo>
                <a:lnTo>
                  <a:pt x="1895391" y="212169"/>
                </a:lnTo>
                <a:lnTo>
                  <a:pt x="1895391" y="205740"/>
                </a:lnTo>
                <a:lnTo>
                  <a:pt x="1890248" y="205740"/>
                </a:lnTo>
                <a:lnTo>
                  <a:pt x="1890248" y="198025"/>
                </a:lnTo>
                <a:cubicBezTo>
                  <a:pt x="1890248" y="192881"/>
                  <a:pt x="1893677" y="190310"/>
                  <a:pt x="1900535" y="190310"/>
                </a:cubicBezTo>
                <a:close/>
                <a:moveTo>
                  <a:pt x="1864530" y="190310"/>
                </a:moveTo>
                <a:lnTo>
                  <a:pt x="1876103" y="190310"/>
                </a:lnTo>
                <a:cubicBezTo>
                  <a:pt x="1878675" y="190310"/>
                  <a:pt x="1881032" y="191167"/>
                  <a:pt x="1883175" y="192881"/>
                </a:cubicBezTo>
                <a:cubicBezTo>
                  <a:pt x="1885319" y="194596"/>
                  <a:pt x="1886390" y="196739"/>
                  <a:pt x="1886390" y="199311"/>
                </a:cubicBezTo>
                <a:lnTo>
                  <a:pt x="1886390" y="205740"/>
                </a:lnTo>
                <a:lnTo>
                  <a:pt x="1879961" y="205740"/>
                </a:lnTo>
                <a:lnTo>
                  <a:pt x="1879961" y="212169"/>
                </a:lnTo>
                <a:lnTo>
                  <a:pt x="1876103" y="212169"/>
                </a:lnTo>
                <a:cubicBezTo>
                  <a:pt x="1873188" y="212169"/>
                  <a:pt x="1870531" y="211355"/>
                  <a:pt x="1868131" y="209726"/>
                </a:cubicBezTo>
                <a:cubicBezTo>
                  <a:pt x="1865730" y="208097"/>
                  <a:pt x="1864530" y="205911"/>
                  <a:pt x="1864530" y="203168"/>
                </a:cubicBezTo>
                <a:close/>
                <a:moveTo>
                  <a:pt x="1435044" y="190310"/>
                </a:moveTo>
                <a:cubicBezTo>
                  <a:pt x="1439330" y="190310"/>
                  <a:pt x="1443188" y="192453"/>
                  <a:pt x="1446617" y="196739"/>
                </a:cubicBezTo>
                <a:cubicBezTo>
                  <a:pt x="1441988" y="196739"/>
                  <a:pt x="1435559" y="200168"/>
                  <a:pt x="1427329" y="207026"/>
                </a:cubicBezTo>
                <a:cubicBezTo>
                  <a:pt x="1421157" y="214741"/>
                  <a:pt x="1414727" y="218599"/>
                  <a:pt x="1408041" y="218599"/>
                </a:cubicBezTo>
                <a:cubicBezTo>
                  <a:pt x="1399468" y="218599"/>
                  <a:pt x="1393896" y="215941"/>
                  <a:pt x="1391324" y="210626"/>
                </a:cubicBezTo>
                <a:cubicBezTo>
                  <a:pt x="1394753" y="212512"/>
                  <a:pt x="1398354" y="213455"/>
                  <a:pt x="1402126" y="213455"/>
                </a:cubicBezTo>
                <a:cubicBezTo>
                  <a:pt x="1407784" y="213455"/>
                  <a:pt x="1410613" y="210884"/>
                  <a:pt x="1410613" y="205740"/>
                </a:cubicBezTo>
                <a:cubicBezTo>
                  <a:pt x="1410613" y="201454"/>
                  <a:pt x="1408469" y="199311"/>
                  <a:pt x="1404183" y="199311"/>
                </a:cubicBezTo>
                <a:cubicBezTo>
                  <a:pt x="1407098" y="195710"/>
                  <a:pt x="1409670" y="193996"/>
                  <a:pt x="1411898" y="194167"/>
                </a:cubicBezTo>
                <a:cubicBezTo>
                  <a:pt x="1415499" y="194339"/>
                  <a:pt x="1418071" y="195624"/>
                  <a:pt x="1419614" y="198025"/>
                </a:cubicBezTo>
                <a:cubicBezTo>
                  <a:pt x="1425614" y="192881"/>
                  <a:pt x="1430758" y="190310"/>
                  <a:pt x="1435044" y="190310"/>
                </a:cubicBezTo>
                <a:close/>
                <a:moveTo>
                  <a:pt x="1285883" y="190310"/>
                </a:moveTo>
                <a:lnTo>
                  <a:pt x="1296170" y="190310"/>
                </a:lnTo>
                <a:lnTo>
                  <a:pt x="1296170" y="200597"/>
                </a:lnTo>
                <a:cubicBezTo>
                  <a:pt x="1296170" y="203854"/>
                  <a:pt x="1295055" y="206597"/>
                  <a:pt x="1292826" y="208826"/>
                </a:cubicBezTo>
                <a:cubicBezTo>
                  <a:pt x="1290598" y="211055"/>
                  <a:pt x="1287854" y="212169"/>
                  <a:pt x="1284597" y="212169"/>
                </a:cubicBezTo>
                <a:lnTo>
                  <a:pt x="1280739" y="212169"/>
                </a:lnTo>
                <a:lnTo>
                  <a:pt x="1280739" y="205740"/>
                </a:lnTo>
                <a:lnTo>
                  <a:pt x="1275596" y="205740"/>
                </a:lnTo>
                <a:lnTo>
                  <a:pt x="1275596" y="198025"/>
                </a:lnTo>
                <a:cubicBezTo>
                  <a:pt x="1275596" y="192881"/>
                  <a:pt x="1279025" y="190310"/>
                  <a:pt x="1285883" y="190310"/>
                </a:cubicBezTo>
                <a:close/>
                <a:moveTo>
                  <a:pt x="1249878" y="190310"/>
                </a:moveTo>
                <a:lnTo>
                  <a:pt x="1261451" y="190310"/>
                </a:lnTo>
                <a:cubicBezTo>
                  <a:pt x="1264023" y="190310"/>
                  <a:pt x="1266380" y="191167"/>
                  <a:pt x="1268523" y="192881"/>
                </a:cubicBezTo>
                <a:cubicBezTo>
                  <a:pt x="1270667" y="194596"/>
                  <a:pt x="1271738" y="196739"/>
                  <a:pt x="1271738" y="199311"/>
                </a:cubicBezTo>
                <a:lnTo>
                  <a:pt x="1271738" y="205740"/>
                </a:lnTo>
                <a:lnTo>
                  <a:pt x="1265309" y="205740"/>
                </a:lnTo>
                <a:lnTo>
                  <a:pt x="1265309" y="212169"/>
                </a:lnTo>
                <a:lnTo>
                  <a:pt x="1261451" y="212169"/>
                </a:lnTo>
                <a:cubicBezTo>
                  <a:pt x="1258536" y="212169"/>
                  <a:pt x="1255879" y="211355"/>
                  <a:pt x="1253479" y="209726"/>
                </a:cubicBezTo>
                <a:cubicBezTo>
                  <a:pt x="1251078" y="208097"/>
                  <a:pt x="1249878" y="205911"/>
                  <a:pt x="1249878" y="203168"/>
                </a:cubicBezTo>
                <a:close/>
                <a:moveTo>
                  <a:pt x="820392" y="190310"/>
                </a:moveTo>
                <a:cubicBezTo>
                  <a:pt x="824678" y="190310"/>
                  <a:pt x="828536" y="192453"/>
                  <a:pt x="831965" y="196739"/>
                </a:cubicBezTo>
                <a:cubicBezTo>
                  <a:pt x="827336" y="196739"/>
                  <a:pt x="820907" y="200168"/>
                  <a:pt x="812677" y="207026"/>
                </a:cubicBezTo>
                <a:cubicBezTo>
                  <a:pt x="806505" y="214741"/>
                  <a:pt x="800075" y="218599"/>
                  <a:pt x="793389" y="218599"/>
                </a:cubicBezTo>
                <a:cubicBezTo>
                  <a:pt x="784816" y="218599"/>
                  <a:pt x="779244" y="215941"/>
                  <a:pt x="776672" y="210626"/>
                </a:cubicBezTo>
                <a:cubicBezTo>
                  <a:pt x="780101" y="212512"/>
                  <a:pt x="783702" y="213455"/>
                  <a:pt x="787474" y="213455"/>
                </a:cubicBezTo>
                <a:cubicBezTo>
                  <a:pt x="793132" y="213455"/>
                  <a:pt x="795961" y="210884"/>
                  <a:pt x="795961" y="205740"/>
                </a:cubicBezTo>
                <a:cubicBezTo>
                  <a:pt x="795961" y="201454"/>
                  <a:pt x="793817" y="199311"/>
                  <a:pt x="789531" y="199311"/>
                </a:cubicBezTo>
                <a:cubicBezTo>
                  <a:pt x="792446" y="195710"/>
                  <a:pt x="795018" y="193996"/>
                  <a:pt x="797246" y="194167"/>
                </a:cubicBezTo>
                <a:cubicBezTo>
                  <a:pt x="800847" y="194339"/>
                  <a:pt x="803419" y="195624"/>
                  <a:pt x="804962" y="198025"/>
                </a:cubicBezTo>
                <a:cubicBezTo>
                  <a:pt x="810962" y="192881"/>
                  <a:pt x="816106" y="190310"/>
                  <a:pt x="820392" y="190310"/>
                </a:cubicBezTo>
                <a:close/>
                <a:moveTo>
                  <a:pt x="671231" y="190310"/>
                </a:moveTo>
                <a:lnTo>
                  <a:pt x="681518" y="190310"/>
                </a:lnTo>
                <a:lnTo>
                  <a:pt x="681518" y="200597"/>
                </a:lnTo>
                <a:cubicBezTo>
                  <a:pt x="681518" y="203854"/>
                  <a:pt x="680403" y="206597"/>
                  <a:pt x="678174" y="208826"/>
                </a:cubicBezTo>
                <a:cubicBezTo>
                  <a:pt x="675946" y="211055"/>
                  <a:pt x="673202" y="212169"/>
                  <a:pt x="669945" y="212169"/>
                </a:cubicBezTo>
                <a:lnTo>
                  <a:pt x="666087" y="212169"/>
                </a:lnTo>
                <a:lnTo>
                  <a:pt x="666087" y="205740"/>
                </a:lnTo>
                <a:lnTo>
                  <a:pt x="660944" y="205740"/>
                </a:lnTo>
                <a:lnTo>
                  <a:pt x="660944" y="198025"/>
                </a:lnTo>
                <a:cubicBezTo>
                  <a:pt x="660944" y="192881"/>
                  <a:pt x="664373" y="190310"/>
                  <a:pt x="671231" y="190310"/>
                </a:cubicBezTo>
                <a:close/>
                <a:moveTo>
                  <a:pt x="635226" y="190310"/>
                </a:moveTo>
                <a:lnTo>
                  <a:pt x="646799" y="190310"/>
                </a:lnTo>
                <a:cubicBezTo>
                  <a:pt x="649371" y="190310"/>
                  <a:pt x="651728" y="191167"/>
                  <a:pt x="653871" y="192881"/>
                </a:cubicBezTo>
                <a:cubicBezTo>
                  <a:pt x="656015" y="194596"/>
                  <a:pt x="657086" y="196739"/>
                  <a:pt x="657086" y="199311"/>
                </a:cubicBezTo>
                <a:lnTo>
                  <a:pt x="657086" y="205740"/>
                </a:lnTo>
                <a:lnTo>
                  <a:pt x="650657" y="205740"/>
                </a:lnTo>
                <a:lnTo>
                  <a:pt x="650657" y="212169"/>
                </a:lnTo>
                <a:lnTo>
                  <a:pt x="646799" y="212169"/>
                </a:lnTo>
                <a:cubicBezTo>
                  <a:pt x="643884" y="212169"/>
                  <a:pt x="641227" y="211355"/>
                  <a:pt x="638827" y="209726"/>
                </a:cubicBezTo>
                <a:cubicBezTo>
                  <a:pt x="636426" y="208097"/>
                  <a:pt x="635226" y="205911"/>
                  <a:pt x="635226" y="203168"/>
                </a:cubicBezTo>
                <a:close/>
                <a:moveTo>
                  <a:pt x="205740" y="190310"/>
                </a:moveTo>
                <a:cubicBezTo>
                  <a:pt x="210027" y="190310"/>
                  <a:pt x="213884" y="192453"/>
                  <a:pt x="217313" y="196739"/>
                </a:cubicBezTo>
                <a:cubicBezTo>
                  <a:pt x="212684" y="196739"/>
                  <a:pt x="206255" y="200168"/>
                  <a:pt x="198025" y="207026"/>
                </a:cubicBezTo>
                <a:cubicBezTo>
                  <a:pt x="191853" y="214741"/>
                  <a:pt x="185424" y="218599"/>
                  <a:pt x="178737" y="218599"/>
                </a:cubicBezTo>
                <a:cubicBezTo>
                  <a:pt x="170165" y="218599"/>
                  <a:pt x="164592" y="215941"/>
                  <a:pt x="162021" y="210626"/>
                </a:cubicBezTo>
                <a:cubicBezTo>
                  <a:pt x="165450" y="212512"/>
                  <a:pt x="169050" y="213455"/>
                  <a:pt x="172822" y="213455"/>
                </a:cubicBezTo>
                <a:cubicBezTo>
                  <a:pt x="178480" y="213455"/>
                  <a:pt x="181309" y="210884"/>
                  <a:pt x="181309" y="205740"/>
                </a:cubicBezTo>
                <a:cubicBezTo>
                  <a:pt x="181309" y="201454"/>
                  <a:pt x="179166" y="199311"/>
                  <a:pt x="174879" y="199311"/>
                </a:cubicBezTo>
                <a:cubicBezTo>
                  <a:pt x="177794" y="195710"/>
                  <a:pt x="180366" y="193996"/>
                  <a:pt x="182595" y="194167"/>
                </a:cubicBezTo>
                <a:cubicBezTo>
                  <a:pt x="186195" y="194339"/>
                  <a:pt x="188767" y="195624"/>
                  <a:pt x="190310" y="198025"/>
                </a:cubicBezTo>
                <a:cubicBezTo>
                  <a:pt x="196311" y="192881"/>
                  <a:pt x="201454" y="190310"/>
                  <a:pt x="205740" y="190310"/>
                </a:cubicBezTo>
                <a:close/>
                <a:moveTo>
                  <a:pt x="56579" y="190310"/>
                </a:moveTo>
                <a:lnTo>
                  <a:pt x="66866" y="190310"/>
                </a:lnTo>
                <a:lnTo>
                  <a:pt x="66866" y="200597"/>
                </a:lnTo>
                <a:cubicBezTo>
                  <a:pt x="66866" y="203854"/>
                  <a:pt x="65751" y="206597"/>
                  <a:pt x="63523" y="208826"/>
                </a:cubicBezTo>
                <a:cubicBezTo>
                  <a:pt x="61294" y="211055"/>
                  <a:pt x="58551" y="212169"/>
                  <a:pt x="55293" y="212169"/>
                </a:cubicBezTo>
                <a:lnTo>
                  <a:pt x="51435" y="212169"/>
                </a:lnTo>
                <a:lnTo>
                  <a:pt x="51435" y="205740"/>
                </a:lnTo>
                <a:lnTo>
                  <a:pt x="46292" y="205740"/>
                </a:lnTo>
                <a:lnTo>
                  <a:pt x="46292" y="198025"/>
                </a:lnTo>
                <a:cubicBezTo>
                  <a:pt x="46292" y="192881"/>
                  <a:pt x="49721" y="190310"/>
                  <a:pt x="56579" y="190310"/>
                </a:cubicBezTo>
                <a:close/>
                <a:moveTo>
                  <a:pt x="20574" y="190310"/>
                </a:moveTo>
                <a:lnTo>
                  <a:pt x="32147" y="190310"/>
                </a:lnTo>
                <a:cubicBezTo>
                  <a:pt x="34719" y="190310"/>
                  <a:pt x="37076" y="191167"/>
                  <a:pt x="39220" y="192881"/>
                </a:cubicBezTo>
                <a:cubicBezTo>
                  <a:pt x="41363" y="194596"/>
                  <a:pt x="42434" y="196739"/>
                  <a:pt x="42434" y="199311"/>
                </a:cubicBezTo>
                <a:lnTo>
                  <a:pt x="42434" y="205740"/>
                </a:lnTo>
                <a:lnTo>
                  <a:pt x="36005" y="205740"/>
                </a:lnTo>
                <a:lnTo>
                  <a:pt x="36005" y="212169"/>
                </a:lnTo>
                <a:lnTo>
                  <a:pt x="32147" y="212169"/>
                </a:lnTo>
                <a:cubicBezTo>
                  <a:pt x="29233" y="212169"/>
                  <a:pt x="26575" y="211355"/>
                  <a:pt x="24175" y="209726"/>
                </a:cubicBezTo>
                <a:cubicBezTo>
                  <a:pt x="21775" y="208097"/>
                  <a:pt x="20574" y="205911"/>
                  <a:pt x="20574" y="203168"/>
                </a:cubicBezTo>
                <a:close/>
                <a:moveTo>
                  <a:pt x="2533187" y="185166"/>
                </a:moveTo>
                <a:lnTo>
                  <a:pt x="2540902" y="185166"/>
                </a:lnTo>
                <a:lnTo>
                  <a:pt x="2540902" y="228886"/>
                </a:lnTo>
                <a:lnTo>
                  <a:pt x="2715781" y="228886"/>
                </a:lnTo>
                <a:lnTo>
                  <a:pt x="2715781" y="236601"/>
                </a:lnTo>
                <a:lnTo>
                  <a:pt x="2533187" y="236601"/>
                </a:lnTo>
                <a:close/>
                <a:moveTo>
                  <a:pt x="1918537" y="185166"/>
                </a:moveTo>
                <a:lnTo>
                  <a:pt x="1926252" y="185166"/>
                </a:lnTo>
                <a:lnTo>
                  <a:pt x="1926252" y="228886"/>
                </a:lnTo>
                <a:lnTo>
                  <a:pt x="2101131" y="228886"/>
                </a:lnTo>
                <a:lnTo>
                  <a:pt x="2101131" y="236601"/>
                </a:lnTo>
                <a:lnTo>
                  <a:pt x="1918537" y="236601"/>
                </a:lnTo>
                <a:close/>
                <a:moveTo>
                  <a:pt x="1303885" y="185166"/>
                </a:moveTo>
                <a:lnTo>
                  <a:pt x="1311600" y="185166"/>
                </a:lnTo>
                <a:lnTo>
                  <a:pt x="1311600" y="228886"/>
                </a:lnTo>
                <a:lnTo>
                  <a:pt x="1486479" y="228886"/>
                </a:lnTo>
                <a:lnTo>
                  <a:pt x="1486479" y="236601"/>
                </a:lnTo>
                <a:lnTo>
                  <a:pt x="1303885" y="236601"/>
                </a:lnTo>
                <a:close/>
                <a:moveTo>
                  <a:pt x="689233" y="185166"/>
                </a:moveTo>
                <a:lnTo>
                  <a:pt x="696948" y="185166"/>
                </a:lnTo>
                <a:lnTo>
                  <a:pt x="696948" y="228886"/>
                </a:lnTo>
                <a:lnTo>
                  <a:pt x="871827" y="228886"/>
                </a:lnTo>
                <a:lnTo>
                  <a:pt x="871827" y="236601"/>
                </a:lnTo>
                <a:lnTo>
                  <a:pt x="689233" y="236601"/>
                </a:lnTo>
                <a:close/>
                <a:moveTo>
                  <a:pt x="74581" y="185166"/>
                </a:moveTo>
                <a:lnTo>
                  <a:pt x="82296" y="185166"/>
                </a:lnTo>
                <a:lnTo>
                  <a:pt x="82296" y="228886"/>
                </a:lnTo>
                <a:lnTo>
                  <a:pt x="257175" y="228886"/>
                </a:lnTo>
                <a:lnTo>
                  <a:pt x="257175" y="236601"/>
                </a:lnTo>
                <a:lnTo>
                  <a:pt x="74581" y="236601"/>
                </a:lnTo>
                <a:close/>
                <a:moveTo>
                  <a:pt x="2576907" y="171021"/>
                </a:moveTo>
                <a:cubicBezTo>
                  <a:pt x="2592166" y="171021"/>
                  <a:pt x="2607168" y="180023"/>
                  <a:pt x="2621912" y="198025"/>
                </a:cubicBezTo>
                <a:cubicBezTo>
                  <a:pt x="2626199" y="203168"/>
                  <a:pt x="2630485" y="207026"/>
                  <a:pt x="2634771" y="209598"/>
                </a:cubicBezTo>
                <a:cubicBezTo>
                  <a:pt x="2626027" y="209598"/>
                  <a:pt x="2620455" y="207883"/>
                  <a:pt x="2618055" y="204454"/>
                </a:cubicBezTo>
                <a:cubicBezTo>
                  <a:pt x="2618055" y="209598"/>
                  <a:pt x="2617197" y="213884"/>
                  <a:pt x="2615483" y="217313"/>
                </a:cubicBezTo>
                <a:cubicBezTo>
                  <a:pt x="2611368" y="215084"/>
                  <a:pt x="2608368" y="211226"/>
                  <a:pt x="2606482" y="205740"/>
                </a:cubicBezTo>
                <a:cubicBezTo>
                  <a:pt x="2603910" y="212598"/>
                  <a:pt x="2597909" y="216027"/>
                  <a:pt x="2588480" y="216027"/>
                </a:cubicBezTo>
                <a:cubicBezTo>
                  <a:pt x="2594480" y="213455"/>
                  <a:pt x="2597481" y="207455"/>
                  <a:pt x="2597481" y="198025"/>
                </a:cubicBezTo>
                <a:lnTo>
                  <a:pt x="2585103" y="181778"/>
                </a:lnTo>
                <a:lnTo>
                  <a:pt x="2585008" y="181566"/>
                </a:lnTo>
                <a:lnTo>
                  <a:pt x="2584912" y="181528"/>
                </a:lnTo>
                <a:close/>
                <a:moveTo>
                  <a:pt x="1962257" y="171021"/>
                </a:moveTo>
                <a:cubicBezTo>
                  <a:pt x="1977516" y="171021"/>
                  <a:pt x="1992518" y="180023"/>
                  <a:pt x="2007262" y="198025"/>
                </a:cubicBezTo>
                <a:cubicBezTo>
                  <a:pt x="2011549" y="203168"/>
                  <a:pt x="2015835" y="207026"/>
                  <a:pt x="2020121" y="209598"/>
                </a:cubicBezTo>
                <a:cubicBezTo>
                  <a:pt x="2011377" y="209598"/>
                  <a:pt x="2005805" y="207883"/>
                  <a:pt x="2003405" y="204454"/>
                </a:cubicBezTo>
                <a:cubicBezTo>
                  <a:pt x="2003405" y="209598"/>
                  <a:pt x="2002547" y="213884"/>
                  <a:pt x="2000833" y="217313"/>
                </a:cubicBezTo>
                <a:cubicBezTo>
                  <a:pt x="1996718" y="215084"/>
                  <a:pt x="1993718" y="211226"/>
                  <a:pt x="1991832" y="205740"/>
                </a:cubicBezTo>
                <a:cubicBezTo>
                  <a:pt x="1989260" y="212598"/>
                  <a:pt x="1983259" y="216027"/>
                  <a:pt x="1973830" y="216027"/>
                </a:cubicBezTo>
                <a:cubicBezTo>
                  <a:pt x="1979830" y="213455"/>
                  <a:pt x="1982831" y="207455"/>
                  <a:pt x="1982831" y="198025"/>
                </a:cubicBezTo>
                <a:lnTo>
                  <a:pt x="1970453" y="181778"/>
                </a:lnTo>
                <a:lnTo>
                  <a:pt x="1970358" y="181566"/>
                </a:lnTo>
                <a:lnTo>
                  <a:pt x="1970262" y="181528"/>
                </a:lnTo>
                <a:close/>
                <a:moveTo>
                  <a:pt x="1347605" y="171021"/>
                </a:moveTo>
                <a:cubicBezTo>
                  <a:pt x="1362864" y="171021"/>
                  <a:pt x="1377866" y="180023"/>
                  <a:pt x="1392610" y="198025"/>
                </a:cubicBezTo>
                <a:cubicBezTo>
                  <a:pt x="1396897" y="203168"/>
                  <a:pt x="1401183" y="207026"/>
                  <a:pt x="1405469" y="209598"/>
                </a:cubicBezTo>
                <a:cubicBezTo>
                  <a:pt x="1396725" y="209598"/>
                  <a:pt x="1391153" y="207883"/>
                  <a:pt x="1388753" y="204454"/>
                </a:cubicBezTo>
                <a:cubicBezTo>
                  <a:pt x="1388753" y="209598"/>
                  <a:pt x="1387895" y="213884"/>
                  <a:pt x="1386181" y="217313"/>
                </a:cubicBezTo>
                <a:cubicBezTo>
                  <a:pt x="1382066" y="215084"/>
                  <a:pt x="1379066" y="211226"/>
                  <a:pt x="1377180" y="205740"/>
                </a:cubicBezTo>
                <a:cubicBezTo>
                  <a:pt x="1374608" y="212598"/>
                  <a:pt x="1368607" y="216027"/>
                  <a:pt x="1359178" y="216027"/>
                </a:cubicBezTo>
                <a:cubicBezTo>
                  <a:pt x="1365178" y="213455"/>
                  <a:pt x="1368179" y="207455"/>
                  <a:pt x="1368179" y="198025"/>
                </a:cubicBezTo>
                <a:lnTo>
                  <a:pt x="1355801" y="181778"/>
                </a:lnTo>
                <a:lnTo>
                  <a:pt x="1355706" y="181566"/>
                </a:lnTo>
                <a:lnTo>
                  <a:pt x="1355610" y="181528"/>
                </a:lnTo>
                <a:close/>
                <a:moveTo>
                  <a:pt x="732953" y="171021"/>
                </a:moveTo>
                <a:cubicBezTo>
                  <a:pt x="748212" y="171021"/>
                  <a:pt x="763214" y="180023"/>
                  <a:pt x="777958" y="198025"/>
                </a:cubicBezTo>
                <a:cubicBezTo>
                  <a:pt x="782245" y="203168"/>
                  <a:pt x="786531" y="207026"/>
                  <a:pt x="790817" y="209598"/>
                </a:cubicBezTo>
                <a:cubicBezTo>
                  <a:pt x="782073" y="209598"/>
                  <a:pt x="776501" y="207883"/>
                  <a:pt x="774101" y="204454"/>
                </a:cubicBezTo>
                <a:cubicBezTo>
                  <a:pt x="774101" y="209598"/>
                  <a:pt x="773243" y="213884"/>
                  <a:pt x="771529" y="217313"/>
                </a:cubicBezTo>
                <a:cubicBezTo>
                  <a:pt x="767414" y="215084"/>
                  <a:pt x="764414" y="211226"/>
                  <a:pt x="762528" y="205740"/>
                </a:cubicBezTo>
                <a:cubicBezTo>
                  <a:pt x="759956" y="212598"/>
                  <a:pt x="753955" y="216027"/>
                  <a:pt x="744526" y="216027"/>
                </a:cubicBezTo>
                <a:cubicBezTo>
                  <a:pt x="750526" y="213455"/>
                  <a:pt x="753527" y="207455"/>
                  <a:pt x="753527" y="198025"/>
                </a:cubicBezTo>
                <a:lnTo>
                  <a:pt x="741149" y="181778"/>
                </a:lnTo>
                <a:lnTo>
                  <a:pt x="741054" y="181566"/>
                </a:lnTo>
                <a:lnTo>
                  <a:pt x="740958" y="181528"/>
                </a:lnTo>
                <a:close/>
                <a:moveTo>
                  <a:pt x="118301" y="171021"/>
                </a:moveTo>
                <a:cubicBezTo>
                  <a:pt x="133560" y="171021"/>
                  <a:pt x="148562" y="180023"/>
                  <a:pt x="163307" y="198025"/>
                </a:cubicBezTo>
                <a:cubicBezTo>
                  <a:pt x="167593" y="203168"/>
                  <a:pt x="171879" y="207026"/>
                  <a:pt x="176165" y="209598"/>
                </a:cubicBezTo>
                <a:cubicBezTo>
                  <a:pt x="167421" y="209598"/>
                  <a:pt x="161849" y="207883"/>
                  <a:pt x="159449" y="204454"/>
                </a:cubicBezTo>
                <a:cubicBezTo>
                  <a:pt x="159449" y="209598"/>
                  <a:pt x="158592" y="213884"/>
                  <a:pt x="156877" y="217313"/>
                </a:cubicBezTo>
                <a:cubicBezTo>
                  <a:pt x="152762" y="215084"/>
                  <a:pt x="149762" y="211226"/>
                  <a:pt x="147876" y="205740"/>
                </a:cubicBezTo>
                <a:cubicBezTo>
                  <a:pt x="145304" y="212598"/>
                  <a:pt x="139304" y="216027"/>
                  <a:pt x="129874" y="216027"/>
                </a:cubicBezTo>
                <a:cubicBezTo>
                  <a:pt x="135875" y="213455"/>
                  <a:pt x="138875" y="207455"/>
                  <a:pt x="138875" y="198025"/>
                </a:cubicBezTo>
                <a:lnTo>
                  <a:pt x="126496" y="181778"/>
                </a:lnTo>
                <a:lnTo>
                  <a:pt x="126402" y="181566"/>
                </a:lnTo>
                <a:lnTo>
                  <a:pt x="126306" y="181528"/>
                </a:lnTo>
                <a:close/>
                <a:moveTo>
                  <a:pt x="2546046" y="159191"/>
                </a:moveTo>
                <a:cubicBezTo>
                  <a:pt x="2548960" y="159191"/>
                  <a:pt x="2551446" y="160220"/>
                  <a:pt x="2553504" y="162277"/>
                </a:cubicBezTo>
                <a:cubicBezTo>
                  <a:pt x="2555561" y="164335"/>
                  <a:pt x="2556590" y="166821"/>
                  <a:pt x="2556590" y="169736"/>
                </a:cubicBezTo>
                <a:lnTo>
                  <a:pt x="2546046" y="169736"/>
                </a:lnTo>
                <a:close/>
                <a:moveTo>
                  <a:pt x="1931396" y="159191"/>
                </a:moveTo>
                <a:cubicBezTo>
                  <a:pt x="1934310" y="159191"/>
                  <a:pt x="1936796" y="160220"/>
                  <a:pt x="1938854" y="162277"/>
                </a:cubicBezTo>
                <a:cubicBezTo>
                  <a:pt x="1940911" y="164335"/>
                  <a:pt x="1941940" y="166821"/>
                  <a:pt x="1941940" y="169736"/>
                </a:cubicBezTo>
                <a:lnTo>
                  <a:pt x="1931396" y="169736"/>
                </a:lnTo>
                <a:close/>
                <a:moveTo>
                  <a:pt x="1316744" y="159191"/>
                </a:moveTo>
                <a:cubicBezTo>
                  <a:pt x="1319658" y="159191"/>
                  <a:pt x="1322144" y="160220"/>
                  <a:pt x="1324202" y="162277"/>
                </a:cubicBezTo>
                <a:cubicBezTo>
                  <a:pt x="1326259" y="164335"/>
                  <a:pt x="1327288" y="166821"/>
                  <a:pt x="1327288" y="169736"/>
                </a:cubicBezTo>
                <a:lnTo>
                  <a:pt x="1316744" y="169736"/>
                </a:lnTo>
                <a:close/>
                <a:moveTo>
                  <a:pt x="702092" y="159191"/>
                </a:moveTo>
                <a:cubicBezTo>
                  <a:pt x="705006" y="159191"/>
                  <a:pt x="707492" y="160220"/>
                  <a:pt x="709550" y="162277"/>
                </a:cubicBezTo>
                <a:cubicBezTo>
                  <a:pt x="711607" y="164335"/>
                  <a:pt x="712636" y="166821"/>
                  <a:pt x="712636" y="169736"/>
                </a:cubicBezTo>
                <a:lnTo>
                  <a:pt x="702092" y="169736"/>
                </a:lnTo>
                <a:close/>
                <a:moveTo>
                  <a:pt x="87440" y="159191"/>
                </a:moveTo>
                <a:cubicBezTo>
                  <a:pt x="90355" y="159191"/>
                  <a:pt x="92841" y="160220"/>
                  <a:pt x="94898" y="162277"/>
                </a:cubicBezTo>
                <a:cubicBezTo>
                  <a:pt x="96955" y="164335"/>
                  <a:pt x="97984" y="166821"/>
                  <a:pt x="97984" y="169736"/>
                </a:cubicBezTo>
                <a:lnTo>
                  <a:pt x="87440" y="169736"/>
                </a:lnTo>
                <a:close/>
                <a:moveTo>
                  <a:pt x="2624998" y="146333"/>
                </a:moveTo>
                <a:cubicBezTo>
                  <a:pt x="2634085" y="147876"/>
                  <a:pt x="2638629" y="153533"/>
                  <a:pt x="2638629" y="163306"/>
                </a:cubicBezTo>
                <a:cubicBezTo>
                  <a:pt x="2638629" y="167078"/>
                  <a:pt x="2636914" y="172522"/>
                  <a:pt x="2633485" y="179637"/>
                </a:cubicBezTo>
                <a:cubicBezTo>
                  <a:pt x="2630056" y="186752"/>
                  <a:pt x="2628342" y="191595"/>
                  <a:pt x="2628342" y="194167"/>
                </a:cubicBezTo>
                <a:cubicBezTo>
                  <a:pt x="2623884" y="191081"/>
                  <a:pt x="2621741" y="188081"/>
                  <a:pt x="2621912" y="185166"/>
                </a:cubicBezTo>
                <a:cubicBezTo>
                  <a:pt x="2621912" y="183794"/>
                  <a:pt x="2622427" y="181737"/>
                  <a:pt x="2623455" y="178994"/>
                </a:cubicBezTo>
                <a:cubicBezTo>
                  <a:pt x="2624484" y="176251"/>
                  <a:pt x="2624998" y="174708"/>
                  <a:pt x="2624998" y="174365"/>
                </a:cubicBezTo>
                <a:cubicBezTo>
                  <a:pt x="2624998" y="174193"/>
                  <a:pt x="2624827" y="173936"/>
                  <a:pt x="2624484" y="173593"/>
                </a:cubicBezTo>
                <a:lnTo>
                  <a:pt x="2621912" y="173593"/>
                </a:lnTo>
                <a:cubicBezTo>
                  <a:pt x="2616769" y="173593"/>
                  <a:pt x="2614197" y="171021"/>
                  <a:pt x="2614197" y="165878"/>
                </a:cubicBezTo>
                <a:cubicBezTo>
                  <a:pt x="2614369" y="164849"/>
                  <a:pt x="2614797" y="163135"/>
                  <a:pt x="2615483" y="160734"/>
                </a:cubicBezTo>
                <a:cubicBezTo>
                  <a:pt x="2615826" y="163649"/>
                  <a:pt x="2618140" y="165106"/>
                  <a:pt x="2622427" y="165106"/>
                </a:cubicBezTo>
                <a:cubicBezTo>
                  <a:pt x="2628256" y="165106"/>
                  <a:pt x="2631085" y="162792"/>
                  <a:pt x="2630913" y="158163"/>
                </a:cubicBezTo>
                <a:cubicBezTo>
                  <a:pt x="2630742" y="153019"/>
                  <a:pt x="2628770" y="149076"/>
                  <a:pt x="2624998" y="146333"/>
                </a:cubicBezTo>
                <a:close/>
                <a:moveTo>
                  <a:pt x="2010348" y="146333"/>
                </a:moveTo>
                <a:cubicBezTo>
                  <a:pt x="2019435" y="147876"/>
                  <a:pt x="2023979" y="153533"/>
                  <a:pt x="2023979" y="163306"/>
                </a:cubicBezTo>
                <a:cubicBezTo>
                  <a:pt x="2023979" y="167078"/>
                  <a:pt x="2022264" y="172522"/>
                  <a:pt x="2018835" y="179637"/>
                </a:cubicBezTo>
                <a:cubicBezTo>
                  <a:pt x="2015406" y="186752"/>
                  <a:pt x="2013692" y="191595"/>
                  <a:pt x="2013692" y="194167"/>
                </a:cubicBezTo>
                <a:cubicBezTo>
                  <a:pt x="2009234" y="191081"/>
                  <a:pt x="2007091" y="188081"/>
                  <a:pt x="2007262" y="185166"/>
                </a:cubicBezTo>
                <a:cubicBezTo>
                  <a:pt x="2007262" y="183794"/>
                  <a:pt x="2007777" y="181737"/>
                  <a:pt x="2008805" y="178994"/>
                </a:cubicBezTo>
                <a:cubicBezTo>
                  <a:pt x="2009834" y="176251"/>
                  <a:pt x="2010348" y="174708"/>
                  <a:pt x="2010348" y="174365"/>
                </a:cubicBezTo>
                <a:cubicBezTo>
                  <a:pt x="2010348" y="174193"/>
                  <a:pt x="2010177" y="173936"/>
                  <a:pt x="2009834" y="173593"/>
                </a:cubicBezTo>
                <a:lnTo>
                  <a:pt x="2007262" y="173593"/>
                </a:lnTo>
                <a:cubicBezTo>
                  <a:pt x="2002119" y="173593"/>
                  <a:pt x="1999547" y="171021"/>
                  <a:pt x="1999547" y="165878"/>
                </a:cubicBezTo>
                <a:cubicBezTo>
                  <a:pt x="1999719" y="164849"/>
                  <a:pt x="2000147" y="163135"/>
                  <a:pt x="2000833" y="160734"/>
                </a:cubicBezTo>
                <a:cubicBezTo>
                  <a:pt x="2001176" y="163649"/>
                  <a:pt x="2003490" y="165106"/>
                  <a:pt x="2007777" y="165106"/>
                </a:cubicBezTo>
                <a:cubicBezTo>
                  <a:pt x="2013606" y="165106"/>
                  <a:pt x="2016435" y="162792"/>
                  <a:pt x="2016263" y="158163"/>
                </a:cubicBezTo>
                <a:cubicBezTo>
                  <a:pt x="2016092" y="153019"/>
                  <a:pt x="2014120" y="149076"/>
                  <a:pt x="2010348" y="146333"/>
                </a:cubicBezTo>
                <a:close/>
                <a:moveTo>
                  <a:pt x="1395696" y="146333"/>
                </a:moveTo>
                <a:cubicBezTo>
                  <a:pt x="1404783" y="147876"/>
                  <a:pt x="1409327" y="153533"/>
                  <a:pt x="1409327" y="163306"/>
                </a:cubicBezTo>
                <a:cubicBezTo>
                  <a:pt x="1409327" y="167078"/>
                  <a:pt x="1407612" y="172522"/>
                  <a:pt x="1404183" y="179637"/>
                </a:cubicBezTo>
                <a:cubicBezTo>
                  <a:pt x="1400754" y="186752"/>
                  <a:pt x="1399040" y="191595"/>
                  <a:pt x="1399040" y="194167"/>
                </a:cubicBezTo>
                <a:cubicBezTo>
                  <a:pt x="1394582" y="191081"/>
                  <a:pt x="1392439" y="188081"/>
                  <a:pt x="1392610" y="185166"/>
                </a:cubicBezTo>
                <a:cubicBezTo>
                  <a:pt x="1392610" y="183794"/>
                  <a:pt x="1393125" y="181737"/>
                  <a:pt x="1394153" y="178994"/>
                </a:cubicBezTo>
                <a:cubicBezTo>
                  <a:pt x="1395182" y="176251"/>
                  <a:pt x="1395696" y="174708"/>
                  <a:pt x="1395696" y="174365"/>
                </a:cubicBezTo>
                <a:cubicBezTo>
                  <a:pt x="1395696" y="174193"/>
                  <a:pt x="1395525" y="173936"/>
                  <a:pt x="1395182" y="173593"/>
                </a:cubicBezTo>
                <a:lnTo>
                  <a:pt x="1392610" y="173593"/>
                </a:lnTo>
                <a:cubicBezTo>
                  <a:pt x="1387467" y="173593"/>
                  <a:pt x="1384895" y="171021"/>
                  <a:pt x="1384895" y="165878"/>
                </a:cubicBezTo>
                <a:cubicBezTo>
                  <a:pt x="1385067" y="164849"/>
                  <a:pt x="1385495" y="163135"/>
                  <a:pt x="1386181" y="160734"/>
                </a:cubicBezTo>
                <a:cubicBezTo>
                  <a:pt x="1386524" y="163649"/>
                  <a:pt x="1388838" y="165106"/>
                  <a:pt x="1393125" y="165106"/>
                </a:cubicBezTo>
                <a:cubicBezTo>
                  <a:pt x="1398954" y="165106"/>
                  <a:pt x="1401783" y="162792"/>
                  <a:pt x="1401611" y="158163"/>
                </a:cubicBezTo>
                <a:cubicBezTo>
                  <a:pt x="1401440" y="153019"/>
                  <a:pt x="1399468" y="149076"/>
                  <a:pt x="1395696" y="146333"/>
                </a:cubicBezTo>
                <a:close/>
                <a:moveTo>
                  <a:pt x="781044" y="146333"/>
                </a:moveTo>
                <a:cubicBezTo>
                  <a:pt x="790131" y="147876"/>
                  <a:pt x="794675" y="153533"/>
                  <a:pt x="794675" y="163306"/>
                </a:cubicBezTo>
                <a:cubicBezTo>
                  <a:pt x="794675" y="167078"/>
                  <a:pt x="792960" y="172522"/>
                  <a:pt x="789531" y="179637"/>
                </a:cubicBezTo>
                <a:cubicBezTo>
                  <a:pt x="786102" y="186752"/>
                  <a:pt x="784388" y="191595"/>
                  <a:pt x="784388" y="194167"/>
                </a:cubicBezTo>
                <a:cubicBezTo>
                  <a:pt x="779930" y="191081"/>
                  <a:pt x="777787" y="188081"/>
                  <a:pt x="777958" y="185166"/>
                </a:cubicBezTo>
                <a:cubicBezTo>
                  <a:pt x="777958" y="183794"/>
                  <a:pt x="778473" y="181737"/>
                  <a:pt x="779501" y="178994"/>
                </a:cubicBezTo>
                <a:cubicBezTo>
                  <a:pt x="780530" y="176251"/>
                  <a:pt x="781044" y="174708"/>
                  <a:pt x="781044" y="174365"/>
                </a:cubicBezTo>
                <a:cubicBezTo>
                  <a:pt x="781044" y="174193"/>
                  <a:pt x="780873" y="173936"/>
                  <a:pt x="780530" y="173593"/>
                </a:cubicBezTo>
                <a:lnTo>
                  <a:pt x="777958" y="173593"/>
                </a:lnTo>
                <a:cubicBezTo>
                  <a:pt x="772815" y="173593"/>
                  <a:pt x="770243" y="171021"/>
                  <a:pt x="770243" y="165878"/>
                </a:cubicBezTo>
                <a:cubicBezTo>
                  <a:pt x="770415" y="164849"/>
                  <a:pt x="770843" y="163135"/>
                  <a:pt x="771529" y="160734"/>
                </a:cubicBezTo>
                <a:cubicBezTo>
                  <a:pt x="771872" y="163649"/>
                  <a:pt x="774186" y="165106"/>
                  <a:pt x="778473" y="165106"/>
                </a:cubicBezTo>
                <a:cubicBezTo>
                  <a:pt x="784302" y="165106"/>
                  <a:pt x="787131" y="162792"/>
                  <a:pt x="786959" y="158163"/>
                </a:cubicBezTo>
                <a:cubicBezTo>
                  <a:pt x="786788" y="153019"/>
                  <a:pt x="784816" y="149076"/>
                  <a:pt x="781044" y="146333"/>
                </a:cubicBezTo>
                <a:close/>
                <a:moveTo>
                  <a:pt x="166393" y="146333"/>
                </a:moveTo>
                <a:cubicBezTo>
                  <a:pt x="175479" y="147876"/>
                  <a:pt x="180023" y="153533"/>
                  <a:pt x="180023" y="163306"/>
                </a:cubicBezTo>
                <a:cubicBezTo>
                  <a:pt x="180023" y="167078"/>
                  <a:pt x="178308" y="172522"/>
                  <a:pt x="174879" y="179637"/>
                </a:cubicBezTo>
                <a:cubicBezTo>
                  <a:pt x="171450" y="186752"/>
                  <a:pt x="169736" y="191595"/>
                  <a:pt x="169736" y="194167"/>
                </a:cubicBezTo>
                <a:cubicBezTo>
                  <a:pt x="165278" y="191081"/>
                  <a:pt x="163135" y="188081"/>
                  <a:pt x="163307" y="185166"/>
                </a:cubicBezTo>
                <a:cubicBezTo>
                  <a:pt x="163307" y="183794"/>
                  <a:pt x="163821" y="181737"/>
                  <a:pt x="164850" y="178994"/>
                </a:cubicBezTo>
                <a:cubicBezTo>
                  <a:pt x="165878" y="176251"/>
                  <a:pt x="166393" y="174708"/>
                  <a:pt x="166393" y="174365"/>
                </a:cubicBezTo>
                <a:cubicBezTo>
                  <a:pt x="166393" y="174193"/>
                  <a:pt x="166221" y="173936"/>
                  <a:pt x="165878" y="173593"/>
                </a:cubicBezTo>
                <a:lnTo>
                  <a:pt x="163307" y="173593"/>
                </a:lnTo>
                <a:cubicBezTo>
                  <a:pt x="158163" y="173593"/>
                  <a:pt x="155591" y="171021"/>
                  <a:pt x="155591" y="165878"/>
                </a:cubicBezTo>
                <a:cubicBezTo>
                  <a:pt x="155763" y="164849"/>
                  <a:pt x="156191" y="163135"/>
                  <a:pt x="156877" y="160734"/>
                </a:cubicBezTo>
                <a:cubicBezTo>
                  <a:pt x="157220" y="163649"/>
                  <a:pt x="159535" y="165106"/>
                  <a:pt x="163821" y="165106"/>
                </a:cubicBezTo>
                <a:cubicBezTo>
                  <a:pt x="169650" y="165106"/>
                  <a:pt x="172479" y="162792"/>
                  <a:pt x="172308" y="158163"/>
                </a:cubicBezTo>
                <a:cubicBezTo>
                  <a:pt x="172136" y="153019"/>
                  <a:pt x="170165" y="149076"/>
                  <a:pt x="166393" y="146333"/>
                </a:cubicBezTo>
                <a:close/>
                <a:moveTo>
                  <a:pt x="2546046" y="142732"/>
                </a:moveTo>
                <a:cubicBezTo>
                  <a:pt x="2552046" y="142732"/>
                  <a:pt x="2555047" y="145304"/>
                  <a:pt x="2555047" y="150447"/>
                </a:cubicBezTo>
                <a:cubicBezTo>
                  <a:pt x="2557619" y="149419"/>
                  <a:pt x="2559419" y="148904"/>
                  <a:pt x="2560447" y="148904"/>
                </a:cubicBezTo>
                <a:cubicBezTo>
                  <a:pt x="2565077" y="148904"/>
                  <a:pt x="2567391" y="151390"/>
                  <a:pt x="2567391" y="156362"/>
                </a:cubicBezTo>
                <a:cubicBezTo>
                  <a:pt x="2567391" y="158763"/>
                  <a:pt x="2566705" y="160649"/>
                  <a:pt x="2565334" y="162020"/>
                </a:cubicBezTo>
                <a:cubicBezTo>
                  <a:pt x="2570477" y="162020"/>
                  <a:pt x="2573049" y="164592"/>
                  <a:pt x="2573049" y="169736"/>
                </a:cubicBezTo>
                <a:lnTo>
                  <a:pt x="2560705" y="169736"/>
                </a:lnTo>
                <a:cubicBezTo>
                  <a:pt x="2560705" y="165449"/>
                  <a:pt x="2559333" y="161935"/>
                  <a:pt x="2556590" y="159191"/>
                </a:cubicBezTo>
                <a:cubicBezTo>
                  <a:pt x="2553847" y="156448"/>
                  <a:pt x="2550332" y="155077"/>
                  <a:pt x="2546046" y="155077"/>
                </a:cubicBezTo>
                <a:close/>
                <a:moveTo>
                  <a:pt x="1931396" y="142732"/>
                </a:moveTo>
                <a:cubicBezTo>
                  <a:pt x="1937396" y="142732"/>
                  <a:pt x="1940397" y="145304"/>
                  <a:pt x="1940397" y="150447"/>
                </a:cubicBezTo>
                <a:cubicBezTo>
                  <a:pt x="1942969" y="149419"/>
                  <a:pt x="1944769" y="148904"/>
                  <a:pt x="1945797" y="148904"/>
                </a:cubicBezTo>
                <a:cubicBezTo>
                  <a:pt x="1950427" y="148904"/>
                  <a:pt x="1952741" y="151390"/>
                  <a:pt x="1952741" y="156362"/>
                </a:cubicBezTo>
                <a:cubicBezTo>
                  <a:pt x="1952741" y="158763"/>
                  <a:pt x="1952055" y="160649"/>
                  <a:pt x="1950684" y="162020"/>
                </a:cubicBezTo>
                <a:cubicBezTo>
                  <a:pt x="1955827" y="162020"/>
                  <a:pt x="1958399" y="164592"/>
                  <a:pt x="1958399" y="169736"/>
                </a:cubicBezTo>
                <a:lnTo>
                  <a:pt x="1946055" y="169736"/>
                </a:lnTo>
                <a:cubicBezTo>
                  <a:pt x="1946055" y="165449"/>
                  <a:pt x="1944683" y="161935"/>
                  <a:pt x="1941940" y="159191"/>
                </a:cubicBezTo>
                <a:cubicBezTo>
                  <a:pt x="1939197" y="156448"/>
                  <a:pt x="1935682" y="155077"/>
                  <a:pt x="1931396" y="155077"/>
                </a:cubicBezTo>
                <a:close/>
                <a:moveTo>
                  <a:pt x="1316744" y="142732"/>
                </a:moveTo>
                <a:cubicBezTo>
                  <a:pt x="1322744" y="142732"/>
                  <a:pt x="1325745" y="145304"/>
                  <a:pt x="1325745" y="150447"/>
                </a:cubicBezTo>
                <a:cubicBezTo>
                  <a:pt x="1328317" y="149419"/>
                  <a:pt x="1330117" y="148904"/>
                  <a:pt x="1331145" y="148904"/>
                </a:cubicBezTo>
                <a:cubicBezTo>
                  <a:pt x="1335775" y="148904"/>
                  <a:pt x="1338089" y="151390"/>
                  <a:pt x="1338089" y="156362"/>
                </a:cubicBezTo>
                <a:cubicBezTo>
                  <a:pt x="1338089" y="158763"/>
                  <a:pt x="1337403" y="160649"/>
                  <a:pt x="1336032" y="162020"/>
                </a:cubicBezTo>
                <a:cubicBezTo>
                  <a:pt x="1341175" y="162020"/>
                  <a:pt x="1343747" y="164592"/>
                  <a:pt x="1343747" y="169736"/>
                </a:cubicBezTo>
                <a:lnTo>
                  <a:pt x="1331403" y="169736"/>
                </a:lnTo>
                <a:cubicBezTo>
                  <a:pt x="1331403" y="165449"/>
                  <a:pt x="1330031" y="161935"/>
                  <a:pt x="1327288" y="159191"/>
                </a:cubicBezTo>
                <a:cubicBezTo>
                  <a:pt x="1324545" y="156448"/>
                  <a:pt x="1321030" y="155077"/>
                  <a:pt x="1316744" y="155077"/>
                </a:cubicBezTo>
                <a:close/>
                <a:moveTo>
                  <a:pt x="702092" y="142732"/>
                </a:moveTo>
                <a:cubicBezTo>
                  <a:pt x="708092" y="142732"/>
                  <a:pt x="711093" y="145304"/>
                  <a:pt x="711093" y="150447"/>
                </a:cubicBezTo>
                <a:cubicBezTo>
                  <a:pt x="713665" y="149419"/>
                  <a:pt x="715465" y="148904"/>
                  <a:pt x="716493" y="148904"/>
                </a:cubicBezTo>
                <a:cubicBezTo>
                  <a:pt x="721123" y="148904"/>
                  <a:pt x="723437" y="151390"/>
                  <a:pt x="723437" y="156362"/>
                </a:cubicBezTo>
                <a:cubicBezTo>
                  <a:pt x="723437" y="158763"/>
                  <a:pt x="722751" y="160649"/>
                  <a:pt x="721380" y="162020"/>
                </a:cubicBezTo>
                <a:cubicBezTo>
                  <a:pt x="726523" y="162020"/>
                  <a:pt x="729095" y="164592"/>
                  <a:pt x="729095" y="169736"/>
                </a:cubicBezTo>
                <a:lnTo>
                  <a:pt x="716751" y="169736"/>
                </a:lnTo>
                <a:cubicBezTo>
                  <a:pt x="716751" y="165449"/>
                  <a:pt x="715379" y="161935"/>
                  <a:pt x="712636" y="159191"/>
                </a:cubicBezTo>
                <a:cubicBezTo>
                  <a:pt x="709893" y="156448"/>
                  <a:pt x="706378" y="155077"/>
                  <a:pt x="702092" y="155077"/>
                </a:cubicBezTo>
                <a:close/>
                <a:moveTo>
                  <a:pt x="87440" y="142732"/>
                </a:moveTo>
                <a:cubicBezTo>
                  <a:pt x="93441" y="142732"/>
                  <a:pt x="96441" y="145304"/>
                  <a:pt x="96441" y="150447"/>
                </a:cubicBezTo>
                <a:cubicBezTo>
                  <a:pt x="99013" y="149419"/>
                  <a:pt x="100813" y="148904"/>
                  <a:pt x="101842" y="148904"/>
                </a:cubicBezTo>
                <a:cubicBezTo>
                  <a:pt x="106471" y="148904"/>
                  <a:pt x="108785" y="151390"/>
                  <a:pt x="108785" y="156362"/>
                </a:cubicBezTo>
                <a:cubicBezTo>
                  <a:pt x="108785" y="158763"/>
                  <a:pt x="108100" y="160649"/>
                  <a:pt x="106728" y="162020"/>
                </a:cubicBezTo>
                <a:cubicBezTo>
                  <a:pt x="111872" y="162020"/>
                  <a:pt x="114443" y="164592"/>
                  <a:pt x="114443" y="169736"/>
                </a:cubicBezTo>
                <a:lnTo>
                  <a:pt x="102099" y="169736"/>
                </a:lnTo>
                <a:cubicBezTo>
                  <a:pt x="102099" y="165449"/>
                  <a:pt x="100727" y="161935"/>
                  <a:pt x="97984" y="159191"/>
                </a:cubicBezTo>
                <a:cubicBezTo>
                  <a:pt x="95241" y="156448"/>
                  <a:pt x="91726" y="155077"/>
                  <a:pt x="87440" y="155077"/>
                </a:cubicBezTo>
                <a:close/>
                <a:moveTo>
                  <a:pt x="2519042" y="124730"/>
                </a:moveTo>
                <a:cubicBezTo>
                  <a:pt x="2525386" y="124730"/>
                  <a:pt x="2530615" y="127173"/>
                  <a:pt x="2534730" y="132059"/>
                </a:cubicBezTo>
                <a:cubicBezTo>
                  <a:pt x="2538845" y="136946"/>
                  <a:pt x="2540902" y="142646"/>
                  <a:pt x="2540902" y="149162"/>
                </a:cubicBezTo>
                <a:lnTo>
                  <a:pt x="2540902" y="172307"/>
                </a:lnTo>
                <a:lnTo>
                  <a:pt x="2533187" y="172307"/>
                </a:lnTo>
                <a:lnTo>
                  <a:pt x="2533187" y="149162"/>
                </a:lnTo>
                <a:cubicBezTo>
                  <a:pt x="2533187" y="145047"/>
                  <a:pt x="2531815" y="141446"/>
                  <a:pt x="2529072" y="138360"/>
                </a:cubicBezTo>
                <a:cubicBezTo>
                  <a:pt x="2526329" y="135274"/>
                  <a:pt x="2522986" y="133731"/>
                  <a:pt x="2519042" y="133731"/>
                </a:cubicBezTo>
                <a:cubicBezTo>
                  <a:pt x="2516128" y="133731"/>
                  <a:pt x="2513470" y="134545"/>
                  <a:pt x="2511070" y="136174"/>
                </a:cubicBezTo>
                <a:cubicBezTo>
                  <a:pt x="2508670" y="137803"/>
                  <a:pt x="2507469" y="139989"/>
                  <a:pt x="2507469" y="142732"/>
                </a:cubicBezTo>
                <a:cubicBezTo>
                  <a:pt x="2507469" y="147876"/>
                  <a:pt x="2509613" y="150447"/>
                  <a:pt x="2513899" y="150447"/>
                </a:cubicBezTo>
                <a:cubicBezTo>
                  <a:pt x="2517328" y="150447"/>
                  <a:pt x="2519042" y="148304"/>
                  <a:pt x="2519042" y="144018"/>
                </a:cubicBezTo>
                <a:lnTo>
                  <a:pt x="2517756" y="141446"/>
                </a:lnTo>
                <a:cubicBezTo>
                  <a:pt x="2522900" y="141446"/>
                  <a:pt x="2525472" y="144875"/>
                  <a:pt x="2525472" y="151733"/>
                </a:cubicBezTo>
                <a:cubicBezTo>
                  <a:pt x="2525472" y="156877"/>
                  <a:pt x="2522900" y="159449"/>
                  <a:pt x="2517756" y="159449"/>
                </a:cubicBezTo>
                <a:cubicBezTo>
                  <a:pt x="2515870" y="159449"/>
                  <a:pt x="2514499" y="159020"/>
                  <a:pt x="2513642" y="158163"/>
                </a:cubicBezTo>
                <a:cubicBezTo>
                  <a:pt x="2513642" y="161592"/>
                  <a:pt x="2511841" y="164249"/>
                  <a:pt x="2508241" y="166135"/>
                </a:cubicBezTo>
                <a:cubicBezTo>
                  <a:pt x="2505498" y="167678"/>
                  <a:pt x="2502240" y="168450"/>
                  <a:pt x="2498468" y="168450"/>
                </a:cubicBezTo>
                <a:cubicBezTo>
                  <a:pt x="2501897" y="164163"/>
                  <a:pt x="2503612" y="160734"/>
                  <a:pt x="2503612" y="158163"/>
                </a:cubicBezTo>
                <a:cubicBezTo>
                  <a:pt x="2503612" y="156620"/>
                  <a:pt x="2502969" y="154219"/>
                  <a:pt x="2501683" y="150962"/>
                </a:cubicBezTo>
                <a:cubicBezTo>
                  <a:pt x="2500397" y="147704"/>
                  <a:pt x="2499754" y="145390"/>
                  <a:pt x="2499754" y="144018"/>
                </a:cubicBezTo>
                <a:cubicBezTo>
                  <a:pt x="2499926" y="138703"/>
                  <a:pt x="2501854" y="134160"/>
                  <a:pt x="2505541" y="130388"/>
                </a:cubicBezTo>
                <a:cubicBezTo>
                  <a:pt x="2509227" y="126616"/>
                  <a:pt x="2513727" y="124730"/>
                  <a:pt x="2519042" y="124730"/>
                </a:cubicBezTo>
                <a:close/>
                <a:moveTo>
                  <a:pt x="1904392" y="124730"/>
                </a:moveTo>
                <a:cubicBezTo>
                  <a:pt x="1910736" y="124730"/>
                  <a:pt x="1915965" y="127173"/>
                  <a:pt x="1920080" y="132059"/>
                </a:cubicBezTo>
                <a:cubicBezTo>
                  <a:pt x="1924195" y="136946"/>
                  <a:pt x="1926252" y="142646"/>
                  <a:pt x="1926252" y="149162"/>
                </a:cubicBezTo>
                <a:lnTo>
                  <a:pt x="1926252" y="172307"/>
                </a:lnTo>
                <a:lnTo>
                  <a:pt x="1918537" y="172307"/>
                </a:lnTo>
                <a:lnTo>
                  <a:pt x="1918537" y="149162"/>
                </a:lnTo>
                <a:cubicBezTo>
                  <a:pt x="1918537" y="145047"/>
                  <a:pt x="1917165" y="141446"/>
                  <a:pt x="1914422" y="138360"/>
                </a:cubicBezTo>
                <a:cubicBezTo>
                  <a:pt x="1911679" y="135274"/>
                  <a:pt x="1908336" y="133731"/>
                  <a:pt x="1904392" y="133731"/>
                </a:cubicBezTo>
                <a:cubicBezTo>
                  <a:pt x="1901478" y="133731"/>
                  <a:pt x="1898820" y="134545"/>
                  <a:pt x="1896420" y="136174"/>
                </a:cubicBezTo>
                <a:cubicBezTo>
                  <a:pt x="1894020" y="137803"/>
                  <a:pt x="1892819" y="139989"/>
                  <a:pt x="1892819" y="142732"/>
                </a:cubicBezTo>
                <a:cubicBezTo>
                  <a:pt x="1892819" y="147876"/>
                  <a:pt x="1894963" y="150447"/>
                  <a:pt x="1899249" y="150447"/>
                </a:cubicBezTo>
                <a:cubicBezTo>
                  <a:pt x="1902678" y="150447"/>
                  <a:pt x="1904392" y="148304"/>
                  <a:pt x="1904392" y="144018"/>
                </a:cubicBezTo>
                <a:lnTo>
                  <a:pt x="1903106" y="141446"/>
                </a:lnTo>
                <a:cubicBezTo>
                  <a:pt x="1908250" y="141446"/>
                  <a:pt x="1910822" y="144875"/>
                  <a:pt x="1910822" y="151733"/>
                </a:cubicBezTo>
                <a:cubicBezTo>
                  <a:pt x="1910822" y="156877"/>
                  <a:pt x="1908250" y="159449"/>
                  <a:pt x="1903106" y="159449"/>
                </a:cubicBezTo>
                <a:cubicBezTo>
                  <a:pt x="1901220" y="159449"/>
                  <a:pt x="1899849" y="159020"/>
                  <a:pt x="1898992" y="158163"/>
                </a:cubicBezTo>
                <a:cubicBezTo>
                  <a:pt x="1898992" y="161592"/>
                  <a:pt x="1897191" y="164249"/>
                  <a:pt x="1893591" y="166135"/>
                </a:cubicBezTo>
                <a:cubicBezTo>
                  <a:pt x="1890848" y="167678"/>
                  <a:pt x="1887590" y="168450"/>
                  <a:pt x="1883818" y="168450"/>
                </a:cubicBezTo>
                <a:cubicBezTo>
                  <a:pt x="1887247" y="164163"/>
                  <a:pt x="1888962" y="160734"/>
                  <a:pt x="1888962" y="158163"/>
                </a:cubicBezTo>
                <a:cubicBezTo>
                  <a:pt x="1888962" y="156620"/>
                  <a:pt x="1888319" y="154219"/>
                  <a:pt x="1887033" y="150962"/>
                </a:cubicBezTo>
                <a:cubicBezTo>
                  <a:pt x="1885747" y="147704"/>
                  <a:pt x="1885104" y="145390"/>
                  <a:pt x="1885104" y="144018"/>
                </a:cubicBezTo>
                <a:cubicBezTo>
                  <a:pt x="1885276" y="138703"/>
                  <a:pt x="1887204" y="134160"/>
                  <a:pt x="1890891" y="130388"/>
                </a:cubicBezTo>
                <a:cubicBezTo>
                  <a:pt x="1894577" y="126616"/>
                  <a:pt x="1899077" y="124730"/>
                  <a:pt x="1904392" y="124730"/>
                </a:cubicBezTo>
                <a:close/>
                <a:moveTo>
                  <a:pt x="1289740" y="124730"/>
                </a:moveTo>
                <a:cubicBezTo>
                  <a:pt x="1296084" y="124730"/>
                  <a:pt x="1301313" y="127173"/>
                  <a:pt x="1305428" y="132059"/>
                </a:cubicBezTo>
                <a:cubicBezTo>
                  <a:pt x="1309543" y="136946"/>
                  <a:pt x="1311600" y="142646"/>
                  <a:pt x="1311600" y="149162"/>
                </a:cubicBezTo>
                <a:lnTo>
                  <a:pt x="1311600" y="172307"/>
                </a:lnTo>
                <a:lnTo>
                  <a:pt x="1303885" y="172307"/>
                </a:lnTo>
                <a:lnTo>
                  <a:pt x="1303885" y="149162"/>
                </a:lnTo>
                <a:cubicBezTo>
                  <a:pt x="1303885" y="145047"/>
                  <a:pt x="1302513" y="141446"/>
                  <a:pt x="1299770" y="138360"/>
                </a:cubicBezTo>
                <a:cubicBezTo>
                  <a:pt x="1297027" y="135274"/>
                  <a:pt x="1293684" y="133731"/>
                  <a:pt x="1289740" y="133731"/>
                </a:cubicBezTo>
                <a:cubicBezTo>
                  <a:pt x="1286826" y="133731"/>
                  <a:pt x="1284168" y="134545"/>
                  <a:pt x="1281768" y="136174"/>
                </a:cubicBezTo>
                <a:cubicBezTo>
                  <a:pt x="1279368" y="137803"/>
                  <a:pt x="1278167" y="139989"/>
                  <a:pt x="1278167" y="142732"/>
                </a:cubicBezTo>
                <a:cubicBezTo>
                  <a:pt x="1278167" y="147876"/>
                  <a:pt x="1280311" y="150447"/>
                  <a:pt x="1284597" y="150447"/>
                </a:cubicBezTo>
                <a:cubicBezTo>
                  <a:pt x="1288026" y="150447"/>
                  <a:pt x="1289740" y="148304"/>
                  <a:pt x="1289740" y="144018"/>
                </a:cubicBezTo>
                <a:lnTo>
                  <a:pt x="1288454" y="141446"/>
                </a:lnTo>
                <a:cubicBezTo>
                  <a:pt x="1293598" y="141446"/>
                  <a:pt x="1296170" y="144875"/>
                  <a:pt x="1296170" y="151733"/>
                </a:cubicBezTo>
                <a:cubicBezTo>
                  <a:pt x="1296170" y="156877"/>
                  <a:pt x="1293598" y="159449"/>
                  <a:pt x="1288454" y="159449"/>
                </a:cubicBezTo>
                <a:cubicBezTo>
                  <a:pt x="1286568" y="159449"/>
                  <a:pt x="1285197" y="159020"/>
                  <a:pt x="1284340" y="158163"/>
                </a:cubicBezTo>
                <a:cubicBezTo>
                  <a:pt x="1284340" y="161592"/>
                  <a:pt x="1282539" y="164249"/>
                  <a:pt x="1278939" y="166135"/>
                </a:cubicBezTo>
                <a:cubicBezTo>
                  <a:pt x="1276196" y="167678"/>
                  <a:pt x="1272938" y="168450"/>
                  <a:pt x="1269166" y="168450"/>
                </a:cubicBezTo>
                <a:cubicBezTo>
                  <a:pt x="1272595" y="164163"/>
                  <a:pt x="1274310" y="160734"/>
                  <a:pt x="1274310" y="158163"/>
                </a:cubicBezTo>
                <a:cubicBezTo>
                  <a:pt x="1274310" y="156620"/>
                  <a:pt x="1273667" y="154219"/>
                  <a:pt x="1272381" y="150962"/>
                </a:cubicBezTo>
                <a:cubicBezTo>
                  <a:pt x="1271095" y="147704"/>
                  <a:pt x="1270452" y="145390"/>
                  <a:pt x="1270452" y="144018"/>
                </a:cubicBezTo>
                <a:cubicBezTo>
                  <a:pt x="1270624" y="138703"/>
                  <a:pt x="1272552" y="134160"/>
                  <a:pt x="1276239" y="130388"/>
                </a:cubicBezTo>
                <a:cubicBezTo>
                  <a:pt x="1279925" y="126616"/>
                  <a:pt x="1284425" y="124730"/>
                  <a:pt x="1289740" y="124730"/>
                </a:cubicBezTo>
                <a:close/>
                <a:moveTo>
                  <a:pt x="675088" y="124730"/>
                </a:moveTo>
                <a:cubicBezTo>
                  <a:pt x="681432" y="124730"/>
                  <a:pt x="686661" y="127173"/>
                  <a:pt x="690776" y="132059"/>
                </a:cubicBezTo>
                <a:cubicBezTo>
                  <a:pt x="694891" y="136946"/>
                  <a:pt x="696948" y="142646"/>
                  <a:pt x="696948" y="149162"/>
                </a:cubicBezTo>
                <a:lnTo>
                  <a:pt x="696948" y="172307"/>
                </a:lnTo>
                <a:lnTo>
                  <a:pt x="689233" y="172307"/>
                </a:lnTo>
                <a:lnTo>
                  <a:pt x="689233" y="149162"/>
                </a:lnTo>
                <a:cubicBezTo>
                  <a:pt x="689233" y="145047"/>
                  <a:pt x="687861" y="141446"/>
                  <a:pt x="685118" y="138360"/>
                </a:cubicBezTo>
                <a:cubicBezTo>
                  <a:pt x="682375" y="135274"/>
                  <a:pt x="679032" y="133731"/>
                  <a:pt x="675088" y="133731"/>
                </a:cubicBezTo>
                <a:cubicBezTo>
                  <a:pt x="672174" y="133731"/>
                  <a:pt x="669516" y="134545"/>
                  <a:pt x="667116" y="136174"/>
                </a:cubicBezTo>
                <a:cubicBezTo>
                  <a:pt x="664716" y="137803"/>
                  <a:pt x="663515" y="139989"/>
                  <a:pt x="663515" y="142732"/>
                </a:cubicBezTo>
                <a:cubicBezTo>
                  <a:pt x="663515" y="147876"/>
                  <a:pt x="665659" y="150447"/>
                  <a:pt x="669945" y="150447"/>
                </a:cubicBezTo>
                <a:cubicBezTo>
                  <a:pt x="673374" y="150447"/>
                  <a:pt x="675088" y="148304"/>
                  <a:pt x="675088" y="144018"/>
                </a:cubicBezTo>
                <a:lnTo>
                  <a:pt x="673802" y="141446"/>
                </a:lnTo>
                <a:cubicBezTo>
                  <a:pt x="678946" y="141446"/>
                  <a:pt x="681518" y="144875"/>
                  <a:pt x="681518" y="151733"/>
                </a:cubicBezTo>
                <a:cubicBezTo>
                  <a:pt x="681518" y="156877"/>
                  <a:pt x="678946" y="159449"/>
                  <a:pt x="673802" y="159449"/>
                </a:cubicBezTo>
                <a:cubicBezTo>
                  <a:pt x="671916" y="159449"/>
                  <a:pt x="670545" y="159020"/>
                  <a:pt x="669688" y="158163"/>
                </a:cubicBezTo>
                <a:cubicBezTo>
                  <a:pt x="669688" y="161592"/>
                  <a:pt x="667887" y="164249"/>
                  <a:pt x="664287" y="166135"/>
                </a:cubicBezTo>
                <a:cubicBezTo>
                  <a:pt x="661544" y="167678"/>
                  <a:pt x="658286" y="168450"/>
                  <a:pt x="654514" y="168450"/>
                </a:cubicBezTo>
                <a:cubicBezTo>
                  <a:pt x="657943" y="164163"/>
                  <a:pt x="659658" y="160734"/>
                  <a:pt x="659658" y="158163"/>
                </a:cubicBezTo>
                <a:cubicBezTo>
                  <a:pt x="659658" y="156620"/>
                  <a:pt x="659015" y="154219"/>
                  <a:pt x="657729" y="150962"/>
                </a:cubicBezTo>
                <a:cubicBezTo>
                  <a:pt x="656443" y="147704"/>
                  <a:pt x="655800" y="145390"/>
                  <a:pt x="655800" y="144018"/>
                </a:cubicBezTo>
                <a:cubicBezTo>
                  <a:pt x="655972" y="138703"/>
                  <a:pt x="657900" y="134160"/>
                  <a:pt x="661587" y="130388"/>
                </a:cubicBezTo>
                <a:cubicBezTo>
                  <a:pt x="665273" y="126616"/>
                  <a:pt x="669773" y="124730"/>
                  <a:pt x="675088" y="124730"/>
                </a:cubicBezTo>
                <a:close/>
                <a:moveTo>
                  <a:pt x="60437" y="124730"/>
                </a:moveTo>
                <a:cubicBezTo>
                  <a:pt x="66780" y="124730"/>
                  <a:pt x="72009" y="127173"/>
                  <a:pt x="76124" y="132059"/>
                </a:cubicBezTo>
                <a:cubicBezTo>
                  <a:pt x="80239" y="136946"/>
                  <a:pt x="82296" y="142646"/>
                  <a:pt x="82296" y="149162"/>
                </a:cubicBezTo>
                <a:lnTo>
                  <a:pt x="82296" y="172307"/>
                </a:lnTo>
                <a:lnTo>
                  <a:pt x="74581" y="172307"/>
                </a:lnTo>
                <a:lnTo>
                  <a:pt x="74581" y="149162"/>
                </a:lnTo>
                <a:cubicBezTo>
                  <a:pt x="74581" y="145047"/>
                  <a:pt x="73210" y="141446"/>
                  <a:pt x="70466" y="138360"/>
                </a:cubicBezTo>
                <a:cubicBezTo>
                  <a:pt x="67723" y="135274"/>
                  <a:pt x="64380" y="133731"/>
                  <a:pt x="60437" y="133731"/>
                </a:cubicBezTo>
                <a:cubicBezTo>
                  <a:pt x="57522" y="133731"/>
                  <a:pt x="54864" y="134545"/>
                  <a:pt x="52464" y="136174"/>
                </a:cubicBezTo>
                <a:cubicBezTo>
                  <a:pt x="50064" y="137803"/>
                  <a:pt x="48864" y="139989"/>
                  <a:pt x="48864" y="142732"/>
                </a:cubicBezTo>
                <a:cubicBezTo>
                  <a:pt x="48864" y="147876"/>
                  <a:pt x="51007" y="150447"/>
                  <a:pt x="55293" y="150447"/>
                </a:cubicBezTo>
                <a:cubicBezTo>
                  <a:pt x="58722" y="150447"/>
                  <a:pt x="60437" y="148304"/>
                  <a:pt x="60437" y="144018"/>
                </a:cubicBezTo>
                <a:lnTo>
                  <a:pt x="59151" y="141446"/>
                </a:lnTo>
                <a:cubicBezTo>
                  <a:pt x="64294" y="141446"/>
                  <a:pt x="66866" y="144875"/>
                  <a:pt x="66866" y="151733"/>
                </a:cubicBezTo>
                <a:cubicBezTo>
                  <a:pt x="66866" y="156877"/>
                  <a:pt x="64294" y="159449"/>
                  <a:pt x="59151" y="159449"/>
                </a:cubicBezTo>
                <a:cubicBezTo>
                  <a:pt x="57265" y="159449"/>
                  <a:pt x="55893" y="159020"/>
                  <a:pt x="55036" y="158163"/>
                </a:cubicBezTo>
                <a:cubicBezTo>
                  <a:pt x="55036" y="161592"/>
                  <a:pt x="53236" y="164249"/>
                  <a:pt x="49635" y="166135"/>
                </a:cubicBezTo>
                <a:cubicBezTo>
                  <a:pt x="46892" y="167678"/>
                  <a:pt x="43634" y="168450"/>
                  <a:pt x="39863" y="168450"/>
                </a:cubicBezTo>
                <a:cubicBezTo>
                  <a:pt x="43292" y="164163"/>
                  <a:pt x="45006" y="160734"/>
                  <a:pt x="45006" y="158163"/>
                </a:cubicBezTo>
                <a:cubicBezTo>
                  <a:pt x="45006" y="156620"/>
                  <a:pt x="44363" y="154219"/>
                  <a:pt x="43077" y="150962"/>
                </a:cubicBezTo>
                <a:cubicBezTo>
                  <a:pt x="41791" y="147704"/>
                  <a:pt x="41148" y="145390"/>
                  <a:pt x="41148" y="144018"/>
                </a:cubicBezTo>
                <a:cubicBezTo>
                  <a:pt x="41320" y="138703"/>
                  <a:pt x="43249" y="134160"/>
                  <a:pt x="46935" y="130388"/>
                </a:cubicBezTo>
                <a:cubicBezTo>
                  <a:pt x="50621" y="126616"/>
                  <a:pt x="55122" y="124730"/>
                  <a:pt x="60437" y="124730"/>
                </a:cubicBezTo>
                <a:close/>
                <a:moveTo>
                  <a:pt x="2664346" y="123444"/>
                </a:moveTo>
                <a:cubicBezTo>
                  <a:pt x="2666061" y="124644"/>
                  <a:pt x="2666918" y="126787"/>
                  <a:pt x="2666918" y="129873"/>
                </a:cubicBezTo>
                <a:cubicBezTo>
                  <a:pt x="2666746" y="135017"/>
                  <a:pt x="2664775" y="139303"/>
                  <a:pt x="2661003" y="142732"/>
                </a:cubicBezTo>
                <a:cubicBezTo>
                  <a:pt x="2657231" y="146161"/>
                  <a:pt x="2652773" y="147876"/>
                  <a:pt x="2647630" y="147876"/>
                </a:cubicBezTo>
                <a:cubicBezTo>
                  <a:pt x="2644887" y="147876"/>
                  <a:pt x="2640815" y="147233"/>
                  <a:pt x="2635414" y="145947"/>
                </a:cubicBezTo>
                <a:cubicBezTo>
                  <a:pt x="2630013" y="144661"/>
                  <a:pt x="2625941" y="144018"/>
                  <a:pt x="2623198" y="144018"/>
                </a:cubicBezTo>
                <a:lnTo>
                  <a:pt x="2616769" y="144018"/>
                </a:lnTo>
                <a:cubicBezTo>
                  <a:pt x="2623627" y="147447"/>
                  <a:pt x="2627056" y="152162"/>
                  <a:pt x="2627056" y="158163"/>
                </a:cubicBezTo>
                <a:cubicBezTo>
                  <a:pt x="2616597" y="152162"/>
                  <a:pt x="2608882" y="149162"/>
                  <a:pt x="2603910" y="149162"/>
                </a:cubicBezTo>
                <a:cubicBezTo>
                  <a:pt x="2595338" y="149162"/>
                  <a:pt x="2585051" y="153448"/>
                  <a:pt x="2573049" y="162020"/>
                </a:cubicBezTo>
                <a:lnTo>
                  <a:pt x="2569191" y="159449"/>
                </a:lnTo>
                <a:cubicBezTo>
                  <a:pt x="2583593" y="142304"/>
                  <a:pt x="2601595" y="133731"/>
                  <a:pt x="2623198" y="133731"/>
                </a:cubicBezTo>
                <a:cubicBezTo>
                  <a:pt x="2625427" y="133731"/>
                  <a:pt x="2628856" y="133945"/>
                  <a:pt x="2633485" y="134374"/>
                </a:cubicBezTo>
                <a:cubicBezTo>
                  <a:pt x="2638114" y="134803"/>
                  <a:pt x="2641543" y="135017"/>
                  <a:pt x="2643772" y="135017"/>
                </a:cubicBezTo>
                <a:cubicBezTo>
                  <a:pt x="2655774" y="135017"/>
                  <a:pt x="2662632" y="131159"/>
                  <a:pt x="2664346" y="123444"/>
                </a:cubicBezTo>
                <a:close/>
                <a:moveTo>
                  <a:pt x="2049696" y="123444"/>
                </a:moveTo>
                <a:cubicBezTo>
                  <a:pt x="2051411" y="124644"/>
                  <a:pt x="2052268" y="126787"/>
                  <a:pt x="2052268" y="129873"/>
                </a:cubicBezTo>
                <a:cubicBezTo>
                  <a:pt x="2052096" y="135017"/>
                  <a:pt x="2050125" y="139303"/>
                  <a:pt x="2046353" y="142732"/>
                </a:cubicBezTo>
                <a:cubicBezTo>
                  <a:pt x="2042581" y="146161"/>
                  <a:pt x="2038123" y="147876"/>
                  <a:pt x="2032980" y="147876"/>
                </a:cubicBezTo>
                <a:cubicBezTo>
                  <a:pt x="2030237" y="147876"/>
                  <a:pt x="2026165" y="147233"/>
                  <a:pt x="2020764" y="145947"/>
                </a:cubicBezTo>
                <a:cubicBezTo>
                  <a:pt x="2015363" y="144661"/>
                  <a:pt x="2011291" y="144018"/>
                  <a:pt x="2008548" y="144018"/>
                </a:cubicBezTo>
                <a:lnTo>
                  <a:pt x="2002119" y="144018"/>
                </a:lnTo>
                <a:cubicBezTo>
                  <a:pt x="2008977" y="147447"/>
                  <a:pt x="2012406" y="152162"/>
                  <a:pt x="2012406" y="158163"/>
                </a:cubicBezTo>
                <a:cubicBezTo>
                  <a:pt x="2001947" y="152162"/>
                  <a:pt x="1994232" y="149162"/>
                  <a:pt x="1989260" y="149162"/>
                </a:cubicBezTo>
                <a:cubicBezTo>
                  <a:pt x="1980688" y="149162"/>
                  <a:pt x="1970401" y="153448"/>
                  <a:pt x="1958399" y="162020"/>
                </a:cubicBezTo>
                <a:lnTo>
                  <a:pt x="1954541" y="159449"/>
                </a:lnTo>
                <a:cubicBezTo>
                  <a:pt x="1968943" y="142304"/>
                  <a:pt x="1986945" y="133731"/>
                  <a:pt x="2008548" y="133731"/>
                </a:cubicBezTo>
                <a:cubicBezTo>
                  <a:pt x="2010777" y="133731"/>
                  <a:pt x="2014206" y="133945"/>
                  <a:pt x="2018835" y="134374"/>
                </a:cubicBezTo>
                <a:cubicBezTo>
                  <a:pt x="2023464" y="134803"/>
                  <a:pt x="2026893" y="135017"/>
                  <a:pt x="2029122" y="135017"/>
                </a:cubicBezTo>
                <a:cubicBezTo>
                  <a:pt x="2041124" y="135017"/>
                  <a:pt x="2047982" y="131159"/>
                  <a:pt x="2049696" y="123444"/>
                </a:cubicBezTo>
                <a:close/>
                <a:moveTo>
                  <a:pt x="1435044" y="123444"/>
                </a:moveTo>
                <a:cubicBezTo>
                  <a:pt x="1436759" y="124644"/>
                  <a:pt x="1437616" y="126787"/>
                  <a:pt x="1437616" y="129873"/>
                </a:cubicBezTo>
                <a:cubicBezTo>
                  <a:pt x="1437444" y="135017"/>
                  <a:pt x="1435473" y="139303"/>
                  <a:pt x="1431701" y="142732"/>
                </a:cubicBezTo>
                <a:cubicBezTo>
                  <a:pt x="1427929" y="146161"/>
                  <a:pt x="1423471" y="147876"/>
                  <a:pt x="1418328" y="147876"/>
                </a:cubicBezTo>
                <a:cubicBezTo>
                  <a:pt x="1415585" y="147876"/>
                  <a:pt x="1411513" y="147233"/>
                  <a:pt x="1406112" y="145947"/>
                </a:cubicBezTo>
                <a:cubicBezTo>
                  <a:pt x="1400711" y="144661"/>
                  <a:pt x="1396639" y="144018"/>
                  <a:pt x="1393896" y="144018"/>
                </a:cubicBezTo>
                <a:lnTo>
                  <a:pt x="1387467" y="144018"/>
                </a:lnTo>
                <a:cubicBezTo>
                  <a:pt x="1394325" y="147447"/>
                  <a:pt x="1397754" y="152162"/>
                  <a:pt x="1397754" y="158163"/>
                </a:cubicBezTo>
                <a:cubicBezTo>
                  <a:pt x="1387295" y="152162"/>
                  <a:pt x="1379580" y="149162"/>
                  <a:pt x="1374608" y="149162"/>
                </a:cubicBezTo>
                <a:cubicBezTo>
                  <a:pt x="1366036" y="149162"/>
                  <a:pt x="1355749" y="153448"/>
                  <a:pt x="1343747" y="162020"/>
                </a:cubicBezTo>
                <a:lnTo>
                  <a:pt x="1339889" y="159449"/>
                </a:lnTo>
                <a:cubicBezTo>
                  <a:pt x="1354291" y="142304"/>
                  <a:pt x="1372293" y="133731"/>
                  <a:pt x="1393896" y="133731"/>
                </a:cubicBezTo>
                <a:cubicBezTo>
                  <a:pt x="1396125" y="133731"/>
                  <a:pt x="1399554" y="133945"/>
                  <a:pt x="1404183" y="134374"/>
                </a:cubicBezTo>
                <a:cubicBezTo>
                  <a:pt x="1408812" y="134803"/>
                  <a:pt x="1412241" y="135017"/>
                  <a:pt x="1414470" y="135017"/>
                </a:cubicBezTo>
                <a:cubicBezTo>
                  <a:pt x="1426472" y="135017"/>
                  <a:pt x="1433330" y="131159"/>
                  <a:pt x="1435044" y="123444"/>
                </a:cubicBezTo>
                <a:close/>
                <a:moveTo>
                  <a:pt x="820392" y="123444"/>
                </a:moveTo>
                <a:cubicBezTo>
                  <a:pt x="822107" y="124644"/>
                  <a:pt x="822964" y="126787"/>
                  <a:pt x="822964" y="129873"/>
                </a:cubicBezTo>
                <a:cubicBezTo>
                  <a:pt x="822792" y="135017"/>
                  <a:pt x="820821" y="139303"/>
                  <a:pt x="817049" y="142732"/>
                </a:cubicBezTo>
                <a:cubicBezTo>
                  <a:pt x="813277" y="146161"/>
                  <a:pt x="808819" y="147876"/>
                  <a:pt x="803676" y="147876"/>
                </a:cubicBezTo>
                <a:cubicBezTo>
                  <a:pt x="800933" y="147876"/>
                  <a:pt x="796861" y="147233"/>
                  <a:pt x="791460" y="145947"/>
                </a:cubicBezTo>
                <a:cubicBezTo>
                  <a:pt x="786059" y="144661"/>
                  <a:pt x="781987" y="144018"/>
                  <a:pt x="779244" y="144018"/>
                </a:cubicBezTo>
                <a:lnTo>
                  <a:pt x="772815" y="144018"/>
                </a:lnTo>
                <a:cubicBezTo>
                  <a:pt x="779673" y="147447"/>
                  <a:pt x="783102" y="152162"/>
                  <a:pt x="783102" y="158163"/>
                </a:cubicBezTo>
                <a:cubicBezTo>
                  <a:pt x="772643" y="152162"/>
                  <a:pt x="764928" y="149162"/>
                  <a:pt x="759956" y="149162"/>
                </a:cubicBezTo>
                <a:cubicBezTo>
                  <a:pt x="751384" y="149162"/>
                  <a:pt x="741097" y="153448"/>
                  <a:pt x="729095" y="162020"/>
                </a:cubicBezTo>
                <a:lnTo>
                  <a:pt x="725237" y="159449"/>
                </a:lnTo>
                <a:cubicBezTo>
                  <a:pt x="739639" y="142304"/>
                  <a:pt x="757641" y="133731"/>
                  <a:pt x="779244" y="133731"/>
                </a:cubicBezTo>
                <a:cubicBezTo>
                  <a:pt x="781473" y="133731"/>
                  <a:pt x="784902" y="133945"/>
                  <a:pt x="789531" y="134374"/>
                </a:cubicBezTo>
                <a:cubicBezTo>
                  <a:pt x="794160" y="134803"/>
                  <a:pt x="797589" y="135017"/>
                  <a:pt x="799818" y="135017"/>
                </a:cubicBezTo>
                <a:cubicBezTo>
                  <a:pt x="811820" y="135017"/>
                  <a:pt x="818678" y="131159"/>
                  <a:pt x="820392" y="123444"/>
                </a:cubicBezTo>
                <a:close/>
                <a:moveTo>
                  <a:pt x="205740" y="123444"/>
                </a:moveTo>
                <a:cubicBezTo>
                  <a:pt x="207455" y="124644"/>
                  <a:pt x="208312" y="126787"/>
                  <a:pt x="208312" y="129873"/>
                </a:cubicBezTo>
                <a:cubicBezTo>
                  <a:pt x="208141" y="135017"/>
                  <a:pt x="206169" y="139303"/>
                  <a:pt x="202397" y="142732"/>
                </a:cubicBezTo>
                <a:cubicBezTo>
                  <a:pt x="198625" y="146161"/>
                  <a:pt x="194168" y="147876"/>
                  <a:pt x="189024" y="147876"/>
                </a:cubicBezTo>
                <a:cubicBezTo>
                  <a:pt x="186281" y="147876"/>
                  <a:pt x="182209" y="147233"/>
                  <a:pt x="176808" y="145947"/>
                </a:cubicBezTo>
                <a:cubicBezTo>
                  <a:pt x="171408" y="144661"/>
                  <a:pt x="167336" y="144018"/>
                  <a:pt x="164592" y="144018"/>
                </a:cubicBezTo>
                <a:lnTo>
                  <a:pt x="158163" y="144018"/>
                </a:lnTo>
                <a:cubicBezTo>
                  <a:pt x="165021" y="147447"/>
                  <a:pt x="168450" y="152162"/>
                  <a:pt x="168450" y="158163"/>
                </a:cubicBezTo>
                <a:cubicBezTo>
                  <a:pt x="157992" y="152162"/>
                  <a:pt x="150276" y="149162"/>
                  <a:pt x="145304" y="149162"/>
                </a:cubicBezTo>
                <a:cubicBezTo>
                  <a:pt x="136732" y="149162"/>
                  <a:pt x="126445" y="153448"/>
                  <a:pt x="114443" y="162020"/>
                </a:cubicBezTo>
                <a:lnTo>
                  <a:pt x="110586" y="159449"/>
                </a:lnTo>
                <a:cubicBezTo>
                  <a:pt x="124987" y="142304"/>
                  <a:pt x="142990" y="133731"/>
                  <a:pt x="164592" y="133731"/>
                </a:cubicBezTo>
                <a:cubicBezTo>
                  <a:pt x="166821" y="133731"/>
                  <a:pt x="170250" y="133945"/>
                  <a:pt x="174879" y="134374"/>
                </a:cubicBezTo>
                <a:cubicBezTo>
                  <a:pt x="179509" y="134803"/>
                  <a:pt x="182938" y="135017"/>
                  <a:pt x="185166" y="135017"/>
                </a:cubicBezTo>
                <a:cubicBezTo>
                  <a:pt x="197168" y="135017"/>
                  <a:pt x="204026" y="131159"/>
                  <a:pt x="205740" y="123444"/>
                </a:cubicBezTo>
                <a:close/>
                <a:moveTo>
                  <a:pt x="662230" y="79724"/>
                </a:moveTo>
                <a:cubicBezTo>
                  <a:pt x="667545" y="87954"/>
                  <a:pt x="672259" y="93526"/>
                  <a:pt x="676374" y="96441"/>
                </a:cubicBezTo>
                <a:cubicBezTo>
                  <a:pt x="690947" y="106556"/>
                  <a:pt x="698234" y="118986"/>
                  <a:pt x="698234" y="133731"/>
                </a:cubicBezTo>
                <a:cubicBezTo>
                  <a:pt x="692062" y="123444"/>
                  <a:pt x="683918" y="118300"/>
                  <a:pt x="673802" y="118300"/>
                </a:cubicBezTo>
                <a:cubicBezTo>
                  <a:pt x="663858" y="118300"/>
                  <a:pt x="657000" y="121730"/>
                  <a:pt x="653228" y="128587"/>
                </a:cubicBezTo>
                <a:cubicBezTo>
                  <a:pt x="653400" y="124130"/>
                  <a:pt x="654686" y="120186"/>
                  <a:pt x="657086" y="116757"/>
                </a:cubicBezTo>
                <a:cubicBezTo>
                  <a:pt x="659829" y="112643"/>
                  <a:pt x="663258" y="110585"/>
                  <a:pt x="667373" y="110585"/>
                </a:cubicBezTo>
                <a:cubicBezTo>
                  <a:pt x="661201" y="107328"/>
                  <a:pt x="656915" y="103470"/>
                  <a:pt x="654514" y="99012"/>
                </a:cubicBezTo>
                <a:cubicBezTo>
                  <a:pt x="657772" y="97298"/>
                  <a:pt x="661629" y="96441"/>
                  <a:pt x="666087" y="96441"/>
                </a:cubicBezTo>
                <a:cubicBezTo>
                  <a:pt x="662658" y="93869"/>
                  <a:pt x="660944" y="90011"/>
                  <a:pt x="660944" y="84868"/>
                </a:cubicBezTo>
                <a:cubicBezTo>
                  <a:pt x="660944" y="86068"/>
                  <a:pt x="661372" y="84353"/>
                  <a:pt x="662230" y="79724"/>
                </a:cubicBezTo>
                <a:close/>
                <a:moveTo>
                  <a:pt x="47578" y="79724"/>
                </a:moveTo>
                <a:cubicBezTo>
                  <a:pt x="52893" y="87954"/>
                  <a:pt x="57608" y="93526"/>
                  <a:pt x="61722" y="96441"/>
                </a:cubicBezTo>
                <a:cubicBezTo>
                  <a:pt x="76296" y="106556"/>
                  <a:pt x="83582" y="118986"/>
                  <a:pt x="83582" y="133731"/>
                </a:cubicBezTo>
                <a:cubicBezTo>
                  <a:pt x="77410" y="123444"/>
                  <a:pt x="69266" y="118300"/>
                  <a:pt x="59151" y="118300"/>
                </a:cubicBezTo>
                <a:cubicBezTo>
                  <a:pt x="49207" y="118300"/>
                  <a:pt x="42349" y="121730"/>
                  <a:pt x="38577" y="128587"/>
                </a:cubicBezTo>
                <a:cubicBezTo>
                  <a:pt x="38748" y="124130"/>
                  <a:pt x="40034" y="120186"/>
                  <a:pt x="42434" y="116757"/>
                </a:cubicBezTo>
                <a:cubicBezTo>
                  <a:pt x="45178" y="112643"/>
                  <a:pt x="48606" y="110585"/>
                  <a:pt x="52721" y="110585"/>
                </a:cubicBezTo>
                <a:cubicBezTo>
                  <a:pt x="46549" y="107328"/>
                  <a:pt x="42263" y="103470"/>
                  <a:pt x="39863" y="99012"/>
                </a:cubicBezTo>
                <a:cubicBezTo>
                  <a:pt x="43120" y="97298"/>
                  <a:pt x="46978" y="96441"/>
                  <a:pt x="51435" y="96441"/>
                </a:cubicBezTo>
                <a:cubicBezTo>
                  <a:pt x="48006" y="93869"/>
                  <a:pt x="46292" y="90011"/>
                  <a:pt x="46292" y="84868"/>
                </a:cubicBezTo>
                <a:cubicBezTo>
                  <a:pt x="46292" y="86068"/>
                  <a:pt x="46721" y="84353"/>
                  <a:pt x="47578" y="79724"/>
                </a:cubicBezTo>
                <a:close/>
                <a:moveTo>
                  <a:pt x="1276882" y="79724"/>
                </a:moveTo>
                <a:cubicBezTo>
                  <a:pt x="1282197" y="87954"/>
                  <a:pt x="1286911" y="93526"/>
                  <a:pt x="1291026" y="96441"/>
                </a:cubicBezTo>
                <a:cubicBezTo>
                  <a:pt x="1305599" y="106556"/>
                  <a:pt x="1312886" y="118986"/>
                  <a:pt x="1312886" y="133731"/>
                </a:cubicBezTo>
                <a:cubicBezTo>
                  <a:pt x="1306714" y="123444"/>
                  <a:pt x="1298570" y="118300"/>
                  <a:pt x="1288454" y="118300"/>
                </a:cubicBezTo>
                <a:cubicBezTo>
                  <a:pt x="1278510" y="118300"/>
                  <a:pt x="1271652" y="121730"/>
                  <a:pt x="1267880" y="128587"/>
                </a:cubicBezTo>
                <a:cubicBezTo>
                  <a:pt x="1268052" y="124130"/>
                  <a:pt x="1269338" y="120186"/>
                  <a:pt x="1271738" y="116757"/>
                </a:cubicBezTo>
                <a:cubicBezTo>
                  <a:pt x="1274481" y="112643"/>
                  <a:pt x="1277910" y="110585"/>
                  <a:pt x="1282025" y="110585"/>
                </a:cubicBezTo>
                <a:cubicBezTo>
                  <a:pt x="1275853" y="107328"/>
                  <a:pt x="1271567" y="103470"/>
                  <a:pt x="1269166" y="99012"/>
                </a:cubicBezTo>
                <a:cubicBezTo>
                  <a:pt x="1272424" y="97298"/>
                  <a:pt x="1276281" y="96441"/>
                  <a:pt x="1280739" y="96441"/>
                </a:cubicBezTo>
                <a:cubicBezTo>
                  <a:pt x="1277310" y="93869"/>
                  <a:pt x="1275596" y="90011"/>
                  <a:pt x="1275596" y="84868"/>
                </a:cubicBezTo>
                <a:cubicBezTo>
                  <a:pt x="1275596" y="86068"/>
                  <a:pt x="1276024" y="84353"/>
                  <a:pt x="1276882" y="79724"/>
                </a:cubicBezTo>
                <a:close/>
                <a:moveTo>
                  <a:pt x="1891534" y="79724"/>
                </a:moveTo>
                <a:cubicBezTo>
                  <a:pt x="1896849" y="87954"/>
                  <a:pt x="1901563" y="93526"/>
                  <a:pt x="1905678" y="96441"/>
                </a:cubicBezTo>
                <a:cubicBezTo>
                  <a:pt x="1920251" y="106556"/>
                  <a:pt x="1927538" y="118986"/>
                  <a:pt x="1927538" y="133731"/>
                </a:cubicBezTo>
                <a:cubicBezTo>
                  <a:pt x="1921366" y="123444"/>
                  <a:pt x="1913222" y="118300"/>
                  <a:pt x="1903106" y="118300"/>
                </a:cubicBezTo>
                <a:cubicBezTo>
                  <a:pt x="1893162" y="118300"/>
                  <a:pt x="1886304" y="121730"/>
                  <a:pt x="1882532" y="128587"/>
                </a:cubicBezTo>
                <a:cubicBezTo>
                  <a:pt x="1882704" y="124130"/>
                  <a:pt x="1883990" y="120186"/>
                  <a:pt x="1886390" y="116757"/>
                </a:cubicBezTo>
                <a:cubicBezTo>
                  <a:pt x="1889133" y="112643"/>
                  <a:pt x="1892562" y="110585"/>
                  <a:pt x="1896677" y="110585"/>
                </a:cubicBezTo>
                <a:cubicBezTo>
                  <a:pt x="1890505" y="107328"/>
                  <a:pt x="1886219" y="103470"/>
                  <a:pt x="1883818" y="99012"/>
                </a:cubicBezTo>
                <a:cubicBezTo>
                  <a:pt x="1887076" y="97298"/>
                  <a:pt x="1890933" y="96441"/>
                  <a:pt x="1895391" y="96441"/>
                </a:cubicBezTo>
                <a:cubicBezTo>
                  <a:pt x="1891962" y="93869"/>
                  <a:pt x="1890248" y="90011"/>
                  <a:pt x="1890248" y="84868"/>
                </a:cubicBezTo>
                <a:cubicBezTo>
                  <a:pt x="1890248" y="86068"/>
                  <a:pt x="1890676" y="84353"/>
                  <a:pt x="1891534" y="79724"/>
                </a:cubicBezTo>
                <a:close/>
                <a:moveTo>
                  <a:pt x="2506184" y="79724"/>
                </a:moveTo>
                <a:cubicBezTo>
                  <a:pt x="2511499" y="87954"/>
                  <a:pt x="2516213" y="93526"/>
                  <a:pt x="2520328" y="96441"/>
                </a:cubicBezTo>
                <a:cubicBezTo>
                  <a:pt x="2534901" y="106556"/>
                  <a:pt x="2542188" y="118986"/>
                  <a:pt x="2542188" y="133731"/>
                </a:cubicBezTo>
                <a:cubicBezTo>
                  <a:pt x="2536016" y="123444"/>
                  <a:pt x="2527872" y="118300"/>
                  <a:pt x="2517756" y="118300"/>
                </a:cubicBezTo>
                <a:cubicBezTo>
                  <a:pt x="2507812" y="118300"/>
                  <a:pt x="2500954" y="121730"/>
                  <a:pt x="2497182" y="128587"/>
                </a:cubicBezTo>
                <a:cubicBezTo>
                  <a:pt x="2497354" y="124130"/>
                  <a:pt x="2498640" y="120186"/>
                  <a:pt x="2501040" y="116757"/>
                </a:cubicBezTo>
                <a:cubicBezTo>
                  <a:pt x="2503783" y="112643"/>
                  <a:pt x="2507212" y="110585"/>
                  <a:pt x="2511327" y="110585"/>
                </a:cubicBezTo>
                <a:cubicBezTo>
                  <a:pt x="2505155" y="107328"/>
                  <a:pt x="2500869" y="103470"/>
                  <a:pt x="2498468" y="99012"/>
                </a:cubicBezTo>
                <a:cubicBezTo>
                  <a:pt x="2501726" y="97298"/>
                  <a:pt x="2505583" y="96441"/>
                  <a:pt x="2510041" y="96441"/>
                </a:cubicBezTo>
                <a:cubicBezTo>
                  <a:pt x="2506612" y="93869"/>
                  <a:pt x="2504898" y="90011"/>
                  <a:pt x="2504898" y="84868"/>
                </a:cubicBezTo>
                <a:cubicBezTo>
                  <a:pt x="2504898" y="86068"/>
                  <a:pt x="2505326" y="84353"/>
                  <a:pt x="2506184" y="79724"/>
                </a:cubicBezTo>
                <a:close/>
                <a:moveTo>
                  <a:pt x="1935253" y="77153"/>
                </a:moveTo>
                <a:cubicBezTo>
                  <a:pt x="1939368" y="77153"/>
                  <a:pt x="1942969" y="78095"/>
                  <a:pt x="1946055" y="79981"/>
                </a:cubicBezTo>
                <a:cubicBezTo>
                  <a:pt x="1949827" y="82210"/>
                  <a:pt x="1951713" y="85211"/>
                  <a:pt x="1951713" y="88983"/>
                </a:cubicBezTo>
                <a:cubicBezTo>
                  <a:pt x="1948969" y="85382"/>
                  <a:pt x="1945626" y="83582"/>
                  <a:pt x="1941683" y="83582"/>
                </a:cubicBezTo>
                <a:cubicBezTo>
                  <a:pt x="1937225" y="83582"/>
                  <a:pt x="1935082" y="85725"/>
                  <a:pt x="1935253" y="90011"/>
                </a:cubicBezTo>
                <a:cubicBezTo>
                  <a:pt x="1935425" y="93955"/>
                  <a:pt x="1936625" y="96526"/>
                  <a:pt x="1938854" y="97727"/>
                </a:cubicBezTo>
                <a:cubicBezTo>
                  <a:pt x="1937997" y="98584"/>
                  <a:pt x="1936368" y="99012"/>
                  <a:pt x="1933967" y="99012"/>
                </a:cubicBezTo>
                <a:cubicBezTo>
                  <a:pt x="1931567" y="99012"/>
                  <a:pt x="1929467" y="98027"/>
                  <a:pt x="1927667" y="96055"/>
                </a:cubicBezTo>
                <a:cubicBezTo>
                  <a:pt x="1925866" y="94083"/>
                  <a:pt x="1924966" y="91897"/>
                  <a:pt x="1924966" y="89497"/>
                </a:cubicBezTo>
                <a:cubicBezTo>
                  <a:pt x="1921709" y="91554"/>
                  <a:pt x="1919137" y="92583"/>
                  <a:pt x="1917251" y="92583"/>
                </a:cubicBezTo>
                <a:cubicBezTo>
                  <a:pt x="1912279" y="92412"/>
                  <a:pt x="1908850" y="90268"/>
                  <a:pt x="1906964" y="86154"/>
                </a:cubicBezTo>
                <a:cubicBezTo>
                  <a:pt x="1910393" y="86154"/>
                  <a:pt x="1915108" y="84653"/>
                  <a:pt x="1921109" y="81653"/>
                </a:cubicBezTo>
                <a:cubicBezTo>
                  <a:pt x="1927109" y="78653"/>
                  <a:pt x="1931824" y="77153"/>
                  <a:pt x="1935253" y="77153"/>
                </a:cubicBezTo>
                <a:close/>
                <a:moveTo>
                  <a:pt x="1320601" y="77153"/>
                </a:moveTo>
                <a:cubicBezTo>
                  <a:pt x="1324716" y="77153"/>
                  <a:pt x="1328317" y="78095"/>
                  <a:pt x="1331403" y="79981"/>
                </a:cubicBezTo>
                <a:cubicBezTo>
                  <a:pt x="1335175" y="82210"/>
                  <a:pt x="1337061" y="85211"/>
                  <a:pt x="1337061" y="88983"/>
                </a:cubicBezTo>
                <a:cubicBezTo>
                  <a:pt x="1334317" y="85382"/>
                  <a:pt x="1330974" y="83582"/>
                  <a:pt x="1327031" y="83582"/>
                </a:cubicBezTo>
                <a:cubicBezTo>
                  <a:pt x="1322573" y="83582"/>
                  <a:pt x="1320430" y="85725"/>
                  <a:pt x="1320601" y="90011"/>
                </a:cubicBezTo>
                <a:cubicBezTo>
                  <a:pt x="1320773" y="93955"/>
                  <a:pt x="1321973" y="96526"/>
                  <a:pt x="1324202" y="97727"/>
                </a:cubicBezTo>
                <a:cubicBezTo>
                  <a:pt x="1323345" y="98584"/>
                  <a:pt x="1321716" y="99012"/>
                  <a:pt x="1319315" y="99012"/>
                </a:cubicBezTo>
                <a:cubicBezTo>
                  <a:pt x="1316915" y="99012"/>
                  <a:pt x="1314815" y="98027"/>
                  <a:pt x="1313015" y="96055"/>
                </a:cubicBezTo>
                <a:cubicBezTo>
                  <a:pt x="1311214" y="94083"/>
                  <a:pt x="1310314" y="91897"/>
                  <a:pt x="1310314" y="89497"/>
                </a:cubicBezTo>
                <a:cubicBezTo>
                  <a:pt x="1307057" y="91554"/>
                  <a:pt x="1304485" y="92583"/>
                  <a:pt x="1302599" y="92583"/>
                </a:cubicBezTo>
                <a:cubicBezTo>
                  <a:pt x="1297627" y="92412"/>
                  <a:pt x="1294198" y="90268"/>
                  <a:pt x="1292312" y="86154"/>
                </a:cubicBezTo>
                <a:cubicBezTo>
                  <a:pt x="1295741" y="86154"/>
                  <a:pt x="1300456" y="84653"/>
                  <a:pt x="1306457" y="81653"/>
                </a:cubicBezTo>
                <a:cubicBezTo>
                  <a:pt x="1312457" y="78653"/>
                  <a:pt x="1317172" y="77153"/>
                  <a:pt x="1320601" y="77153"/>
                </a:cubicBezTo>
                <a:close/>
                <a:moveTo>
                  <a:pt x="705949" y="77153"/>
                </a:moveTo>
                <a:cubicBezTo>
                  <a:pt x="710064" y="77153"/>
                  <a:pt x="713665" y="78095"/>
                  <a:pt x="716751" y="79981"/>
                </a:cubicBezTo>
                <a:cubicBezTo>
                  <a:pt x="720523" y="82210"/>
                  <a:pt x="722409" y="85211"/>
                  <a:pt x="722409" y="88983"/>
                </a:cubicBezTo>
                <a:cubicBezTo>
                  <a:pt x="719665" y="85382"/>
                  <a:pt x="716322" y="83582"/>
                  <a:pt x="712379" y="83582"/>
                </a:cubicBezTo>
                <a:cubicBezTo>
                  <a:pt x="707921" y="83582"/>
                  <a:pt x="705778" y="85725"/>
                  <a:pt x="705949" y="90011"/>
                </a:cubicBezTo>
                <a:cubicBezTo>
                  <a:pt x="706121" y="93955"/>
                  <a:pt x="707321" y="96526"/>
                  <a:pt x="709550" y="97727"/>
                </a:cubicBezTo>
                <a:cubicBezTo>
                  <a:pt x="708693" y="98584"/>
                  <a:pt x="707064" y="99012"/>
                  <a:pt x="704663" y="99012"/>
                </a:cubicBezTo>
                <a:cubicBezTo>
                  <a:pt x="702263" y="99012"/>
                  <a:pt x="700163" y="98027"/>
                  <a:pt x="698363" y="96055"/>
                </a:cubicBezTo>
                <a:cubicBezTo>
                  <a:pt x="696562" y="94083"/>
                  <a:pt x="695662" y="91897"/>
                  <a:pt x="695662" y="89497"/>
                </a:cubicBezTo>
                <a:cubicBezTo>
                  <a:pt x="692405" y="91554"/>
                  <a:pt x="689833" y="92583"/>
                  <a:pt x="687947" y="92583"/>
                </a:cubicBezTo>
                <a:cubicBezTo>
                  <a:pt x="682975" y="92412"/>
                  <a:pt x="679546" y="90268"/>
                  <a:pt x="677660" y="86154"/>
                </a:cubicBezTo>
                <a:cubicBezTo>
                  <a:pt x="681089" y="86154"/>
                  <a:pt x="685804" y="84653"/>
                  <a:pt x="691805" y="81653"/>
                </a:cubicBezTo>
                <a:cubicBezTo>
                  <a:pt x="697805" y="78653"/>
                  <a:pt x="702520" y="77153"/>
                  <a:pt x="705949" y="77153"/>
                </a:cubicBezTo>
                <a:close/>
                <a:moveTo>
                  <a:pt x="91298" y="77153"/>
                </a:moveTo>
                <a:cubicBezTo>
                  <a:pt x="95412" y="77153"/>
                  <a:pt x="99013" y="78095"/>
                  <a:pt x="102099" y="79981"/>
                </a:cubicBezTo>
                <a:cubicBezTo>
                  <a:pt x="105871" y="82210"/>
                  <a:pt x="107757" y="85211"/>
                  <a:pt x="107757" y="88983"/>
                </a:cubicBezTo>
                <a:cubicBezTo>
                  <a:pt x="105014" y="85382"/>
                  <a:pt x="101670" y="83582"/>
                  <a:pt x="97727" y="83582"/>
                </a:cubicBezTo>
                <a:cubicBezTo>
                  <a:pt x="93269" y="83582"/>
                  <a:pt x="91126" y="85725"/>
                  <a:pt x="91298" y="90011"/>
                </a:cubicBezTo>
                <a:cubicBezTo>
                  <a:pt x="91469" y="93955"/>
                  <a:pt x="92669" y="96526"/>
                  <a:pt x="94898" y="97727"/>
                </a:cubicBezTo>
                <a:cubicBezTo>
                  <a:pt x="94041" y="98584"/>
                  <a:pt x="92412" y="99012"/>
                  <a:pt x="90012" y="99012"/>
                </a:cubicBezTo>
                <a:cubicBezTo>
                  <a:pt x="87611" y="99012"/>
                  <a:pt x="85511" y="98027"/>
                  <a:pt x="83711" y="96055"/>
                </a:cubicBezTo>
                <a:cubicBezTo>
                  <a:pt x="81911" y="94083"/>
                  <a:pt x="81011" y="91897"/>
                  <a:pt x="81011" y="89497"/>
                </a:cubicBezTo>
                <a:cubicBezTo>
                  <a:pt x="77753" y="91554"/>
                  <a:pt x="75181" y="92583"/>
                  <a:pt x="73295" y="92583"/>
                </a:cubicBezTo>
                <a:cubicBezTo>
                  <a:pt x="68323" y="92412"/>
                  <a:pt x="64894" y="90268"/>
                  <a:pt x="63008" y="86154"/>
                </a:cubicBezTo>
                <a:cubicBezTo>
                  <a:pt x="66437" y="86154"/>
                  <a:pt x="71152" y="84653"/>
                  <a:pt x="77153" y="81653"/>
                </a:cubicBezTo>
                <a:cubicBezTo>
                  <a:pt x="83154" y="78653"/>
                  <a:pt x="87869" y="77153"/>
                  <a:pt x="91298" y="77153"/>
                </a:cubicBezTo>
                <a:close/>
                <a:moveTo>
                  <a:pt x="2549903" y="77153"/>
                </a:moveTo>
                <a:cubicBezTo>
                  <a:pt x="2554018" y="77153"/>
                  <a:pt x="2557619" y="78095"/>
                  <a:pt x="2560705" y="79981"/>
                </a:cubicBezTo>
                <a:cubicBezTo>
                  <a:pt x="2564477" y="82210"/>
                  <a:pt x="2566363" y="85211"/>
                  <a:pt x="2566363" y="88983"/>
                </a:cubicBezTo>
                <a:cubicBezTo>
                  <a:pt x="2563619" y="85382"/>
                  <a:pt x="2560276" y="83582"/>
                  <a:pt x="2556333" y="83582"/>
                </a:cubicBezTo>
                <a:cubicBezTo>
                  <a:pt x="2551875" y="83582"/>
                  <a:pt x="2549732" y="85725"/>
                  <a:pt x="2549903" y="90011"/>
                </a:cubicBezTo>
                <a:cubicBezTo>
                  <a:pt x="2550075" y="93955"/>
                  <a:pt x="2551275" y="96526"/>
                  <a:pt x="2553504" y="97727"/>
                </a:cubicBezTo>
                <a:cubicBezTo>
                  <a:pt x="2552647" y="98584"/>
                  <a:pt x="2551018" y="99012"/>
                  <a:pt x="2548617" y="99012"/>
                </a:cubicBezTo>
                <a:cubicBezTo>
                  <a:pt x="2546217" y="99012"/>
                  <a:pt x="2544117" y="98027"/>
                  <a:pt x="2542317" y="96055"/>
                </a:cubicBezTo>
                <a:cubicBezTo>
                  <a:pt x="2540516" y="94083"/>
                  <a:pt x="2539616" y="91897"/>
                  <a:pt x="2539616" y="89497"/>
                </a:cubicBezTo>
                <a:cubicBezTo>
                  <a:pt x="2536359" y="91554"/>
                  <a:pt x="2533787" y="92583"/>
                  <a:pt x="2531901" y="92583"/>
                </a:cubicBezTo>
                <a:cubicBezTo>
                  <a:pt x="2526929" y="92412"/>
                  <a:pt x="2523500" y="90268"/>
                  <a:pt x="2521614" y="86154"/>
                </a:cubicBezTo>
                <a:cubicBezTo>
                  <a:pt x="2525043" y="86154"/>
                  <a:pt x="2529758" y="84653"/>
                  <a:pt x="2535759" y="81653"/>
                </a:cubicBezTo>
                <a:cubicBezTo>
                  <a:pt x="2541759" y="78653"/>
                  <a:pt x="2546474" y="77153"/>
                  <a:pt x="2549903" y="77153"/>
                </a:cubicBezTo>
                <a:close/>
                <a:moveTo>
                  <a:pt x="807533" y="60436"/>
                </a:moveTo>
                <a:lnTo>
                  <a:pt x="810362" y="63522"/>
                </a:lnTo>
                <a:cubicBezTo>
                  <a:pt x="805905" y="67637"/>
                  <a:pt x="802819" y="72781"/>
                  <a:pt x="801104" y="78953"/>
                </a:cubicBezTo>
                <a:cubicBezTo>
                  <a:pt x="799047" y="86154"/>
                  <a:pt x="793475" y="92412"/>
                  <a:pt x="784388" y="97727"/>
                </a:cubicBezTo>
                <a:cubicBezTo>
                  <a:pt x="780273" y="100127"/>
                  <a:pt x="775987" y="103556"/>
                  <a:pt x="771529" y="108014"/>
                </a:cubicBezTo>
                <a:cubicBezTo>
                  <a:pt x="775987" y="106299"/>
                  <a:pt x="780273" y="105442"/>
                  <a:pt x="784388" y="105442"/>
                </a:cubicBezTo>
                <a:cubicBezTo>
                  <a:pt x="788331" y="105442"/>
                  <a:pt x="791931" y="106385"/>
                  <a:pt x="795189" y="108271"/>
                </a:cubicBezTo>
                <a:cubicBezTo>
                  <a:pt x="799132" y="110500"/>
                  <a:pt x="801104" y="113414"/>
                  <a:pt x="801104" y="117015"/>
                </a:cubicBezTo>
                <a:cubicBezTo>
                  <a:pt x="795789" y="116157"/>
                  <a:pt x="792360" y="115729"/>
                  <a:pt x="790817" y="115729"/>
                </a:cubicBezTo>
                <a:cubicBezTo>
                  <a:pt x="770072" y="115900"/>
                  <a:pt x="748212" y="127473"/>
                  <a:pt x="725237" y="150447"/>
                </a:cubicBezTo>
                <a:lnTo>
                  <a:pt x="720094" y="145304"/>
                </a:lnTo>
                <a:cubicBezTo>
                  <a:pt x="743411" y="121987"/>
                  <a:pt x="754984" y="100127"/>
                  <a:pt x="754813" y="79724"/>
                </a:cubicBezTo>
                <a:cubicBezTo>
                  <a:pt x="754813" y="75095"/>
                  <a:pt x="754384" y="71666"/>
                  <a:pt x="753527" y="69437"/>
                </a:cubicBezTo>
                <a:cubicBezTo>
                  <a:pt x="762099" y="72523"/>
                  <a:pt x="766385" y="78095"/>
                  <a:pt x="766385" y="86154"/>
                </a:cubicBezTo>
                <a:cubicBezTo>
                  <a:pt x="766385" y="89411"/>
                  <a:pt x="765528" y="93269"/>
                  <a:pt x="763814" y="97727"/>
                </a:cubicBezTo>
                <a:cubicBezTo>
                  <a:pt x="767071" y="94469"/>
                  <a:pt x="770500" y="89754"/>
                  <a:pt x="774101" y="83582"/>
                </a:cubicBezTo>
                <a:cubicBezTo>
                  <a:pt x="778730" y="77067"/>
                  <a:pt x="784216" y="72438"/>
                  <a:pt x="790560" y="69694"/>
                </a:cubicBezTo>
                <a:cubicBezTo>
                  <a:pt x="798104" y="66437"/>
                  <a:pt x="803761" y="63351"/>
                  <a:pt x="807533" y="60436"/>
                </a:cubicBezTo>
                <a:close/>
                <a:moveTo>
                  <a:pt x="192882" y="60436"/>
                </a:moveTo>
                <a:lnTo>
                  <a:pt x="195711" y="63522"/>
                </a:lnTo>
                <a:cubicBezTo>
                  <a:pt x="191253" y="67637"/>
                  <a:pt x="188167" y="72781"/>
                  <a:pt x="186452" y="78953"/>
                </a:cubicBezTo>
                <a:cubicBezTo>
                  <a:pt x="184395" y="86154"/>
                  <a:pt x="178823" y="92412"/>
                  <a:pt x="169736" y="97727"/>
                </a:cubicBezTo>
                <a:cubicBezTo>
                  <a:pt x="165621" y="100127"/>
                  <a:pt x="161335" y="103556"/>
                  <a:pt x="156877" y="108014"/>
                </a:cubicBezTo>
                <a:cubicBezTo>
                  <a:pt x="161335" y="106299"/>
                  <a:pt x="165621" y="105442"/>
                  <a:pt x="169736" y="105442"/>
                </a:cubicBezTo>
                <a:cubicBezTo>
                  <a:pt x="173679" y="105442"/>
                  <a:pt x="177280" y="106385"/>
                  <a:pt x="180537" y="108271"/>
                </a:cubicBezTo>
                <a:cubicBezTo>
                  <a:pt x="184481" y="110500"/>
                  <a:pt x="186452" y="113414"/>
                  <a:pt x="186452" y="117015"/>
                </a:cubicBezTo>
                <a:cubicBezTo>
                  <a:pt x="181137" y="116157"/>
                  <a:pt x="177708" y="115729"/>
                  <a:pt x="176165" y="115729"/>
                </a:cubicBezTo>
                <a:cubicBezTo>
                  <a:pt x="155420" y="115900"/>
                  <a:pt x="133560" y="127473"/>
                  <a:pt x="110586" y="150447"/>
                </a:cubicBezTo>
                <a:lnTo>
                  <a:pt x="105442" y="145304"/>
                </a:lnTo>
                <a:cubicBezTo>
                  <a:pt x="128759" y="121987"/>
                  <a:pt x="140332" y="100127"/>
                  <a:pt x="140161" y="79724"/>
                </a:cubicBezTo>
                <a:cubicBezTo>
                  <a:pt x="140161" y="75095"/>
                  <a:pt x="139732" y="71666"/>
                  <a:pt x="138875" y="69437"/>
                </a:cubicBezTo>
                <a:cubicBezTo>
                  <a:pt x="147447" y="72523"/>
                  <a:pt x="151734" y="78095"/>
                  <a:pt x="151734" y="86154"/>
                </a:cubicBezTo>
                <a:cubicBezTo>
                  <a:pt x="151734" y="89411"/>
                  <a:pt x="150876" y="93269"/>
                  <a:pt x="149162" y="97727"/>
                </a:cubicBezTo>
                <a:cubicBezTo>
                  <a:pt x="152419" y="94469"/>
                  <a:pt x="155848" y="89754"/>
                  <a:pt x="159449" y="83582"/>
                </a:cubicBezTo>
                <a:cubicBezTo>
                  <a:pt x="164078" y="77067"/>
                  <a:pt x="169564" y="72438"/>
                  <a:pt x="175908" y="69694"/>
                </a:cubicBezTo>
                <a:cubicBezTo>
                  <a:pt x="183452" y="66437"/>
                  <a:pt x="189110" y="63351"/>
                  <a:pt x="192882" y="60436"/>
                </a:cubicBezTo>
                <a:close/>
                <a:moveTo>
                  <a:pt x="1422185" y="60436"/>
                </a:moveTo>
                <a:lnTo>
                  <a:pt x="1425014" y="63522"/>
                </a:lnTo>
                <a:cubicBezTo>
                  <a:pt x="1420557" y="67637"/>
                  <a:pt x="1417471" y="72781"/>
                  <a:pt x="1415756" y="78953"/>
                </a:cubicBezTo>
                <a:cubicBezTo>
                  <a:pt x="1413699" y="86154"/>
                  <a:pt x="1408127" y="92412"/>
                  <a:pt x="1399040" y="97727"/>
                </a:cubicBezTo>
                <a:cubicBezTo>
                  <a:pt x="1394925" y="100127"/>
                  <a:pt x="1390639" y="103556"/>
                  <a:pt x="1386181" y="108014"/>
                </a:cubicBezTo>
                <a:cubicBezTo>
                  <a:pt x="1390639" y="106299"/>
                  <a:pt x="1394925" y="105442"/>
                  <a:pt x="1399040" y="105442"/>
                </a:cubicBezTo>
                <a:cubicBezTo>
                  <a:pt x="1402983" y="105442"/>
                  <a:pt x="1406583" y="106385"/>
                  <a:pt x="1409841" y="108271"/>
                </a:cubicBezTo>
                <a:cubicBezTo>
                  <a:pt x="1413784" y="110500"/>
                  <a:pt x="1415756" y="113414"/>
                  <a:pt x="1415756" y="117015"/>
                </a:cubicBezTo>
                <a:cubicBezTo>
                  <a:pt x="1410441" y="116157"/>
                  <a:pt x="1407012" y="115729"/>
                  <a:pt x="1405469" y="115729"/>
                </a:cubicBezTo>
                <a:cubicBezTo>
                  <a:pt x="1384724" y="115900"/>
                  <a:pt x="1362864" y="127473"/>
                  <a:pt x="1339889" y="150447"/>
                </a:cubicBezTo>
                <a:lnTo>
                  <a:pt x="1334746" y="145304"/>
                </a:lnTo>
                <a:cubicBezTo>
                  <a:pt x="1358063" y="121987"/>
                  <a:pt x="1369636" y="100127"/>
                  <a:pt x="1369465" y="79724"/>
                </a:cubicBezTo>
                <a:cubicBezTo>
                  <a:pt x="1369465" y="75095"/>
                  <a:pt x="1369036" y="71666"/>
                  <a:pt x="1368179" y="69437"/>
                </a:cubicBezTo>
                <a:cubicBezTo>
                  <a:pt x="1376751" y="72523"/>
                  <a:pt x="1381037" y="78095"/>
                  <a:pt x="1381037" y="86154"/>
                </a:cubicBezTo>
                <a:cubicBezTo>
                  <a:pt x="1381037" y="89411"/>
                  <a:pt x="1380180" y="93269"/>
                  <a:pt x="1378466" y="97727"/>
                </a:cubicBezTo>
                <a:cubicBezTo>
                  <a:pt x="1381723" y="94469"/>
                  <a:pt x="1385152" y="89754"/>
                  <a:pt x="1388753" y="83582"/>
                </a:cubicBezTo>
                <a:cubicBezTo>
                  <a:pt x="1393382" y="77067"/>
                  <a:pt x="1398868" y="72438"/>
                  <a:pt x="1405212" y="69694"/>
                </a:cubicBezTo>
                <a:cubicBezTo>
                  <a:pt x="1412756" y="66437"/>
                  <a:pt x="1418413" y="63351"/>
                  <a:pt x="1422185" y="60436"/>
                </a:cubicBezTo>
                <a:close/>
                <a:moveTo>
                  <a:pt x="2036837" y="60436"/>
                </a:moveTo>
                <a:lnTo>
                  <a:pt x="2039666" y="63522"/>
                </a:lnTo>
                <a:cubicBezTo>
                  <a:pt x="2035209" y="67637"/>
                  <a:pt x="2032123" y="72781"/>
                  <a:pt x="2030408" y="78953"/>
                </a:cubicBezTo>
                <a:cubicBezTo>
                  <a:pt x="2028351" y="86154"/>
                  <a:pt x="2022779" y="92412"/>
                  <a:pt x="2013692" y="97727"/>
                </a:cubicBezTo>
                <a:cubicBezTo>
                  <a:pt x="2009577" y="100127"/>
                  <a:pt x="2005291" y="103556"/>
                  <a:pt x="2000833" y="108014"/>
                </a:cubicBezTo>
                <a:cubicBezTo>
                  <a:pt x="2005291" y="106299"/>
                  <a:pt x="2009577" y="105442"/>
                  <a:pt x="2013692" y="105442"/>
                </a:cubicBezTo>
                <a:cubicBezTo>
                  <a:pt x="2017635" y="105442"/>
                  <a:pt x="2021235" y="106385"/>
                  <a:pt x="2024493" y="108271"/>
                </a:cubicBezTo>
                <a:cubicBezTo>
                  <a:pt x="2028436" y="110500"/>
                  <a:pt x="2030408" y="113414"/>
                  <a:pt x="2030408" y="117015"/>
                </a:cubicBezTo>
                <a:cubicBezTo>
                  <a:pt x="2025093" y="116157"/>
                  <a:pt x="2021664" y="115729"/>
                  <a:pt x="2020121" y="115729"/>
                </a:cubicBezTo>
                <a:cubicBezTo>
                  <a:pt x="1999376" y="115900"/>
                  <a:pt x="1977516" y="127473"/>
                  <a:pt x="1954541" y="150447"/>
                </a:cubicBezTo>
                <a:lnTo>
                  <a:pt x="1949398" y="145304"/>
                </a:lnTo>
                <a:cubicBezTo>
                  <a:pt x="1972715" y="121987"/>
                  <a:pt x="1984288" y="100127"/>
                  <a:pt x="1984117" y="79724"/>
                </a:cubicBezTo>
                <a:cubicBezTo>
                  <a:pt x="1984117" y="75095"/>
                  <a:pt x="1983688" y="71666"/>
                  <a:pt x="1982831" y="69437"/>
                </a:cubicBezTo>
                <a:cubicBezTo>
                  <a:pt x="1991403" y="72523"/>
                  <a:pt x="1995689" y="78095"/>
                  <a:pt x="1995689" y="86154"/>
                </a:cubicBezTo>
                <a:cubicBezTo>
                  <a:pt x="1995689" y="89411"/>
                  <a:pt x="1994832" y="93269"/>
                  <a:pt x="1993118" y="97727"/>
                </a:cubicBezTo>
                <a:cubicBezTo>
                  <a:pt x="1996375" y="94469"/>
                  <a:pt x="1999804" y="89754"/>
                  <a:pt x="2003405" y="83582"/>
                </a:cubicBezTo>
                <a:cubicBezTo>
                  <a:pt x="2008034" y="77067"/>
                  <a:pt x="2013520" y="72438"/>
                  <a:pt x="2019864" y="69694"/>
                </a:cubicBezTo>
                <a:cubicBezTo>
                  <a:pt x="2027408" y="66437"/>
                  <a:pt x="2033065" y="63351"/>
                  <a:pt x="2036837" y="60436"/>
                </a:cubicBezTo>
                <a:close/>
                <a:moveTo>
                  <a:pt x="2651487" y="60436"/>
                </a:moveTo>
                <a:lnTo>
                  <a:pt x="2654316" y="63522"/>
                </a:lnTo>
                <a:cubicBezTo>
                  <a:pt x="2649859" y="67637"/>
                  <a:pt x="2646773" y="72781"/>
                  <a:pt x="2645058" y="78953"/>
                </a:cubicBezTo>
                <a:cubicBezTo>
                  <a:pt x="2643001" y="86154"/>
                  <a:pt x="2637429" y="92412"/>
                  <a:pt x="2628342" y="97727"/>
                </a:cubicBezTo>
                <a:cubicBezTo>
                  <a:pt x="2624227" y="100127"/>
                  <a:pt x="2619941" y="103556"/>
                  <a:pt x="2615483" y="108014"/>
                </a:cubicBezTo>
                <a:cubicBezTo>
                  <a:pt x="2619941" y="106299"/>
                  <a:pt x="2624227" y="105442"/>
                  <a:pt x="2628342" y="105442"/>
                </a:cubicBezTo>
                <a:cubicBezTo>
                  <a:pt x="2632285" y="105442"/>
                  <a:pt x="2635885" y="106385"/>
                  <a:pt x="2639143" y="108271"/>
                </a:cubicBezTo>
                <a:cubicBezTo>
                  <a:pt x="2643086" y="110500"/>
                  <a:pt x="2645058" y="113414"/>
                  <a:pt x="2645058" y="117015"/>
                </a:cubicBezTo>
                <a:cubicBezTo>
                  <a:pt x="2639743" y="116157"/>
                  <a:pt x="2636314" y="115729"/>
                  <a:pt x="2634771" y="115729"/>
                </a:cubicBezTo>
                <a:cubicBezTo>
                  <a:pt x="2614026" y="115900"/>
                  <a:pt x="2592166" y="127473"/>
                  <a:pt x="2569191" y="150447"/>
                </a:cubicBezTo>
                <a:lnTo>
                  <a:pt x="2564048" y="145304"/>
                </a:lnTo>
                <a:cubicBezTo>
                  <a:pt x="2587365" y="121987"/>
                  <a:pt x="2598938" y="100127"/>
                  <a:pt x="2598767" y="79724"/>
                </a:cubicBezTo>
                <a:cubicBezTo>
                  <a:pt x="2598767" y="75095"/>
                  <a:pt x="2598338" y="71666"/>
                  <a:pt x="2597481" y="69437"/>
                </a:cubicBezTo>
                <a:cubicBezTo>
                  <a:pt x="2606053" y="72523"/>
                  <a:pt x="2610339" y="78095"/>
                  <a:pt x="2610339" y="86154"/>
                </a:cubicBezTo>
                <a:cubicBezTo>
                  <a:pt x="2610339" y="89411"/>
                  <a:pt x="2609482" y="93269"/>
                  <a:pt x="2607768" y="97727"/>
                </a:cubicBezTo>
                <a:cubicBezTo>
                  <a:pt x="2611025" y="94469"/>
                  <a:pt x="2614454" y="89754"/>
                  <a:pt x="2618055" y="83582"/>
                </a:cubicBezTo>
                <a:cubicBezTo>
                  <a:pt x="2622684" y="77067"/>
                  <a:pt x="2628170" y="72438"/>
                  <a:pt x="2634514" y="69694"/>
                </a:cubicBezTo>
                <a:cubicBezTo>
                  <a:pt x="2642058" y="66437"/>
                  <a:pt x="2647715" y="63351"/>
                  <a:pt x="2651487" y="60436"/>
                </a:cubicBezTo>
                <a:close/>
                <a:moveTo>
                  <a:pt x="743240" y="47577"/>
                </a:moveTo>
                <a:cubicBezTo>
                  <a:pt x="743240" y="47577"/>
                  <a:pt x="744954" y="48435"/>
                  <a:pt x="748383" y="50149"/>
                </a:cubicBezTo>
                <a:cubicBezTo>
                  <a:pt x="744440" y="50835"/>
                  <a:pt x="741439" y="53750"/>
                  <a:pt x="739382" y="58893"/>
                </a:cubicBezTo>
                <a:cubicBezTo>
                  <a:pt x="737668" y="63008"/>
                  <a:pt x="736810" y="67380"/>
                  <a:pt x="736810" y="72009"/>
                </a:cubicBezTo>
                <a:cubicBezTo>
                  <a:pt x="736810" y="102527"/>
                  <a:pt x="729095" y="126959"/>
                  <a:pt x="713665" y="145304"/>
                </a:cubicBezTo>
                <a:lnTo>
                  <a:pt x="707235" y="141446"/>
                </a:lnTo>
                <a:cubicBezTo>
                  <a:pt x="715979" y="130988"/>
                  <a:pt x="720265" y="118986"/>
                  <a:pt x="720094" y="105442"/>
                </a:cubicBezTo>
                <a:cubicBezTo>
                  <a:pt x="720094" y="99612"/>
                  <a:pt x="717522" y="93612"/>
                  <a:pt x="712379" y="87440"/>
                </a:cubicBezTo>
                <a:cubicBezTo>
                  <a:pt x="718722" y="87440"/>
                  <a:pt x="723437" y="91726"/>
                  <a:pt x="726523" y="100298"/>
                </a:cubicBezTo>
                <a:lnTo>
                  <a:pt x="726523" y="95155"/>
                </a:lnTo>
                <a:cubicBezTo>
                  <a:pt x="726523" y="92412"/>
                  <a:pt x="726095" y="88340"/>
                  <a:pt x="725237" y="82939"/>
                </a:cubicBezTo>
                <a:cubicBezTo>
                  <a:pt x="724380" y="77538"/>
                  <a:pt x="723952" y="73466"/>
                  <a:pt x="723952" y="70723"/>
                </a:cubicBezTo>
                <a:cubicBezTo>
                  <a:pt x="723952" y="64894"/>
                  <a:pt x="725752" y="59579"/>
                  <a:pt x="729352" y="54778"/>
                </a:cubicBezTo>
                <a:cubicBezTo>
                  <a:pt x="732953" y="49978"/>
                  <a:pt x="737582" y="47577"/>
                  <a:pt x="743240" y="47577"/>
                </a:cubicBezTo>
                <a:close/>
                <a:moveTo>
                  <a:pt x="128588" y="47577"/>
                </a:moveTo>
                <a:cubicBezTo>
                  <a:pt x="128588" y="47577"/>
                  <a:pt x="130302" y="48435"/>
                  <a:pt x="133731" y="50149"/>
                </a:cubicBezTo>
                <a:cubicBezTo>
                  <a:pt x="129788" y="50835"/>
                  <a:pt x="126788" y="53750"/>
                  <a:pt x="124730" y="58893"/>
                </a:cubicBezTo>
                <a:cubicBezTo>
                  <a:pt x="123016" y="63008"/>
                  <a:pt x="122159" y="67380"/>
                  <a:pt x="122159" y="72009"/>
                </a:cubicBezTo>
                <a:cubicBezTo>
                  <a:pt x="122159" y="102527"/>
                  <a:pt x="114443" y="126959"/>
                  <a:pt x="99013" y="145304"/>
                </a:cubicBezTo>
                <a:lnTo>
                  <a:pt x="92583" y="141446"/>
                </a:lnTo>
                <a:cubicBezTo>
                  <a:pt x="101327" y="130988"/>
                  <a:pt x="105614" y="118986"/>
                  <a:pt x="105442" y="105442"/>
                </a:cubicBezTo>
                <a:cubicBezTo>
                  <a:pt x="105442" y="99612"/>
                  <a:pt x="102870" y="93612"/>
                  <a:pt x="97727" y="87440"/>
                </a:cubicBezTo>
                <a:cubicBezTo>
                  <a:pt x="104071" y="87440"/>
                  <a:pt x="108785" y="91726"/>
                  <a:pt x="111872" y="100298"/>
                </a:cubicBezTo>
                <a:lnTo>
                  <a:pt x="111872" y="95155"/>
                </a:lnTo>
                <a:cubicBezTo>
                  <a:pt x="111872" y="92412"/>
                  <a:pt x="111443" y="88340"/>
                  <a:pt x="110586" y="82939"/>
                </a:cubicBezTo>
                <a:cubicBezTo>
                  <a:pt x="109728" y="77538"/>
                  <a:pt x="109300" y="73466"/>
                  <a:pt x="109300" y="70723"/>
                </a:cubicBezTo>
                <a:cubicBezTo>
                  <a:pt x="109300" y="64894"/>
                  <a:pt x="111100" y="59579"/>
                  <a:pt x="114700" y="54778"/>
                </a:cubicBezTo>
                <a:cubicBezTo>
                  <a:pt x="118301" y="49978"/>
                  <a:pt x="122930" y="47577"/>
                  <a:pt x="128588" y="47577"/>
                </a:cubicBezTo>
                <a:close/>
                <a:moveTo>
                  <a:pt x="1357892" y="47577"/>
                </a:moveTo>
                <a:cubicBezTo>
                  <a:pt x="1357892" y="47577"/>
                  <a:pt x="1359606" y="48435"/>
                  <a:pt x="1363035" y="50149"/>
                </a:cubicBezTo>
                <a:cubicBezTo>
                  <a:pt x="1359092" y="50835"/>
                  <a:pt x="1356091" y="53750"/>
                  <a:pt x="1354034" y="58893"/>
                </a:cubicBezTo>
                <a:cubicBezTo>
                  <a:pt x="1352320" y="63008"/>
                  <a:pt x="1351462" y="67380"/>
                  <a:pt x="1351462" y="72009"/>
                </a:cubicBezTo>
                <a:cubicBezTo>
                  <a:pt x="1351462" y="102527"/>
                  <a:pt x="1343747" y="126959"/>
                  <a:pt x="1328317" y="145304"/>
                </a:cubicBezTo>
                <a:lnTo>
                  <a:pt x="1321887" y="141446"/>
                </a:lnTo>
                <a:cubicBezTo>
                  <a:pt x="1330631" y="130988"/>
                  <a:pt x="1334917" y="118986"/>
                  <a:pt x="1334746" y="105442"/>
                </a:cubicBezTo>
                <a:cubicBezTo>
                  <a:pt x="1334746" y="99612"/>
                  <a:pt x="1332174" y="93612"/>
                  <a:pt x="1327031" y="87440"/>
                </a:cubicBezTo>
                <a:cubicBezTo>
                  <a:pt x="1333374" y="87440"/>
                  <a:pt x="1338089" y="91726"/>
                  <a:pt x="1341175" y="100298"/>
                </a:cubicBezTo>
                <a:lnTo>
                  <a:pt x="1341175" y="95155"/>
                </a:lnTo>
                <a:cubicBezTo>
                  <a:pt x="1341175" y="92412"/>
                  <a:pt x="1340747" y="88340"/>
                  <a:pt x="1339889" y="82939"/>
                </a:cubicBezTo>
                <a:cubicBezTo>
                  <a:pt x="1339032" y="77538"/>
                  <a:pt x="1338604" y="73466"/>
                  <a:pt x="1338604" y="70723"/>
                </a:cubicBezTo>
                <a:cubicBezTo>
                  <a:pt x="1338604" y="64894"/>
                  <a:pt x="1340404" y="59579"/>
                  <a:pt x="1344004" y="54778"/>
                </a:cubicBezTo>
                <a:cubicBezTo>
                  <a:pt x="1347605" y="49978"/>
                  <a:pt x="1352234" y="47577"/>
                  <a:pt x="1357892" y="47577"/>
                </a:cubicBezTo>
                <a:close/>
                <a:moveTo>
                  <a:pt x="1972544" y="47577"/>
                </a:moveTo>
                <a:cubicBezTo>
                  <a:pt x="1972544" y="47577"/>
                  <a:pt x="1974258" y="48435"/>
                  <a:pt x="1977687" y="50149"/>
                </a:cubicBezTo>
                <a:cubicBezTo>
                  <a:pt x="1973744" y="50835"/>
                  <a:pt x="1970743" y="53750"/>
                  <a:pt x="1968686" y="58893"/>
                </a:cubicBezTo>
                <a:cubicBezTo>
                  <a:pt x="1966972" y="63008"/>
                  <a:pt x="1966114" y="67380"/>
                  <a:pt x="1966114" y="72009"/>
                </a:cubicBezTo>
                <a:cubicBezTo>
                  <a:pt x="1966114" y="102527"/>
                  <a:pt x="1958399" y="126959"/>
                  <a:pt x="1942969" y="145304"/>
                </a:cubicBezTo>
                <a:lnTo>
                  <a:pt x="1936539" y="141446"/>
                </a:lnTo>
                <a:cubicBezTo>
                  <a:pt x="1945283" y="130988"/>
                  <a:pt x="1949569" y="118986"/>
                  <a:pt x="1949398" y="105442"/>
                </a:cubicBezTo>
                <a:cubicBezTo>
                  <a:pt x="1949398" y="99612"/>
                  <a:pt x="1946826" y="93612"/>
                  <a:pt x="1941683" y="87440"/>
                </a:cubicBezTo>
                <a:cubicBezTo>
                  <a:pt x="1948026" y="87440"/>
                  <a:pt x="1952741" y="91726"/>
                  <a:pt x="1955827" y="100298"/>
                </a:cubicBezTo>
                <a:lnTo>
                  <a:pt x="1955827" y="95155"/>
                </a:lnTo>
                <a:cubicBezTo>
                  <a:pt x="1955827" y="92412"/>
                  <a:pt x="1955399" y="88340"/>
                  <a:pt x="1954541" y="82939"/>
                </a:cubicBezTo>
                <a:cubicBezTo>
                  <a:pt x="1953684" y="77538"/>
                  <a:pt x="1953256" y="73466"/>
                  <a:pt x="1953256" y="70723"/>
                </a:cubicBezTo>
                <a:cubicBezTo>
                  <a:pt x="1953256" y="64894"/>
                  <a:pt x="1955056" y="59579"/>
                  <a:pt x="1958656" y="54778"/>
                </a:cubicBezTo>
                <a:cubicBezTo>
                  <a:pt x="1962257" y="49978"/>
                  <a:pt x="1966886" y="47577"/>
                  <a:pt x="1972544" y="47577"/>
                </a:cubicBezTo>
                <a:close/>
                <a:moveTo>
                  <a:pt x="2587194" y="47577"/>
                </a:moveTo>
                <a:cubicBezTo>
                  <a:pt x="2587194" y="47577"/>
                  <a:pt x="2588908" y="48435"/>
                  <a:pt x="2592337" y="50149"/>
                </a:cubicBezTo>
                <a:cubicBezTo>
                  <a:pt x="2588394" y="50835"/>
                  <a:pt x="2585393" y="53750"/>
                  <a:pt x="2583336" y="58893"/>
                </a:cubicBezTo>
                <a:cubicBezTo>
                  <a:pt x="2581622" y="63008"/>
                  <a:pt x="2580764" y="67380"/>
                  <a:pt x="2580764" y="72009"/>
                </a:cubicBezTo>
                <a:cubicBezTo>
                  <a:pt x="2580764" y="102527"/>
                  <a:pt x="2573049" y="126959"/>
                  <a:pt x="2557619" y="145304"/>
                </a:cubicBezTo>
                <a:lnTo>
                  <a:pt x="2551189" y="141446"/>
                </a:lnTo>
                <a:cubicBezTo>
                  <a:pt x="2559933" y="130988"/>
                  <a:pt x="2564219" y="118986"/>
                  <a:pt x="2564048" y="105442"/>
                </a:cubicBezTo>
                <a:cubicBezTo>
                  <a:pt x="2564048" y="99612"/>
                  <a:pt x="2561476" y="93612"/>
                  <a:pt x="2556333" y="87440"/>
                </a:cubicBezTo>
                <a:cubicBezTo>
                  <a:pt x="2562676" y="87440"/>
                  <a:pt x="2567391" y="91726"/>
                  <a:pt x="2570477" y="100298"/>
                </a:cubicBezTo>
                <a:lnTo>
                  <a:pt x="2570477" y="95155"/>
                </a:lnTo>
                <a:cubicBezTo>
                  <a:pt x="2570477" y="92412"/>
                  <a:pt x="2570049" y="88340"/>
                  <a:pt x="2569191" y="82939"/>
                </a:cubicBezTo>
                <a:cubicBezTo>
                  <a:pt x="2568334" y="77538"/>
                  <a:pt x="2567906" y="73466"/>
                  <a:pt x="2567906" y="70723"/>
                </a:cubicBezTo>
                <a:cubicBezTo>
                  <a:pt x="2567906" y="64894"/>
                  <a:pt x="2569706" y="59579"/>
                  <a:pt x="2573306" y="54778"/>
                </a:cubicBezTo>
                <a:cubicBezTo>
                  <a:pt x="2576907" y="49978"/>
                  <a:pt x="2581536" y="47577"/>
                  <a:pt x="2587194" y="47577"/>
                </a:cubicBezTo>
                <a:close/>
                <a:moveTo>
                  <a:pt x="673802" y="37290"/>
                </a:moveTo>
                <a:cubicBezTo>
                  <a:pt x="677231" y="39348"/>
                  <a:pt x="678946" y="44063"/>
                  <a:pt x="678946" y="51435"/>
                </a:cubicBezTo>
                <a:cubicBezTo>
                  <a:pt x="678946" y="57093"/>
                  <a:pt x="676374" y="61379"/>
                  <a:pt x="671231" y="64294"/>
                </a:cubicBezTo>
                <a:cubicBezTo>
                  <a:pt x="674831" y="64637"/>
                  <a:pt x="676546" y="67637"/>
                  <a:pt x="676374" y="73295"/>
                </a:cubicBezTo>
                <a:cubicBezTo>
                  <a:pt x="676203" y="77581"/>
                  <a:pt x="673631" y="80153"/>
                  <a:pt x="668659" y="81010"/>
                </a:cubicBezTo>
                <a:cubicBezTo>
                  <a:pt x="668316" y="76724"/>
                  <a:pt x="667030" y="74581"/>
                  <a:pt x="664801" y="74581"/>
                </a:cubicBezTo>
                <a:cubicBezTo>
                  <a:pt x="660515" y="74581"/>
                  <a:pt x="658372" y="76724"/>
                  <a:pt x="658372" y="81010"/>
                </a:cubicBezTo>
                <a:cubicBezTo>
                  <a:pt x="658372" y="87182"/>
                  <a:pt x="658715" y="90783"/>
                  <a:pt x="659401" y="91812"/>
                </a:cubicBezTo>
                <a:cubicBezTo>
                  <a:pt x="655286" y="90611"/>
                  <a:pt x="653228" y="86154"/>
                  <a:pt x="653228" y="78438"/>
                </a:cubicBezTo>
                <a:cubicBezTo>
                  <a:pt x="653228" y="75181"/>
                  <a:pt x="656657" y="68751"/>
                  <a:pt x="663515" y="59150"/>
                </a:cubicBezTo>
                <a:cubicBezTo>
                  <a:pt x="670373" y="49549"/>
                  <a:pt x="673802" y="42262"/>
                  <a:pt x="673802" y="37290"/>
                </a:cubicBezTo>
                <a:close/>
                <a:moveTo>
                  <a:pt x="59151" y="37290"/>
                </a:moveTo>
                <a:cubicBezTo>
                  <a:pt x="62580" y="39348"/>
                  <a:pt x="64294" y="44063"/>
                  <a:pt x="64294" y="51435"/>
                </a:cubicBezTo>
                <a:cubicBezTo>
                  <a:pt x="64294" y="57093"/>
                  <a:pt x="61722" y="61379"/>
                  <a:pt x="56579" y="64294"/>
                </a:cubicBezTo>
                <a:cubicBezTo>
                  <a:pt x="60179" y="64637"/>
                  <a:pt x="61894" y="67637"/>
                  <a:pt x="61722" y="73295"/>
                </a:cubicBezTo>
                <a:cubicBezTo>
                  <a:pt x="61551" y="77581"/>
                  <a:pt x="58979" y="80153"/>
                  <a:pt x="54007" y="81010"/>
                </a:cubicBezTo>
                <a:cubicBezTo>
                  <a:pt x="53664" y="76724"/>
                  <a:pt x="52378" y="74581"/>
                  <a:pt x="50150" y="74581"/>
                </a:cubicBezTo>
                <a:cubicBezTo>
                  <a:pt x="45863" y="74581"/>
                  <a:pt x="43720" y="76724"/>
                  <a:pt x="43720" y="81010"/>
                </a:cubicBezTo>
                <a:cubicBezTo>
                  <a:pt x="43720" y="87182"/>
                  <a:pt x="44063" y="90783"/>
                  <a:pt x="44749" y="91812"/>
                </a:cubicBezTo>
                <a:cubicBezTo>
                  <a:pt x="40634" y="90611"/>
                  <a:pt x="38577" y="86154"/>
                  <a:pt x="38577" y="78438"/>
                </a:cubicBezTo>
                <a:cubicBezTo>
                  <a:pt x="38577" y="75181"/>
                  <a:pt x="42006" y="68751"/>
                  <a:pt x="48864" y="59150"/>
                </a:cubicBezTo>
                <a:cubicBezTo>
                  <a:pt x="55722" y="49549"/>
                  <a:pt x="59151" y="42262"/>
                  <a:pt x="59151" y="37290"/>
                </a:cubicBezTo>
                <a:close/>
                <a:moveTo>
                  <a:pt x="1288454" y="37290"/>
                </a:moveTo>
                <a:cubicBezTo>
                  <a:pt x="1291883" y="39348"/>
                  <a:pt x="1293598" y="44063"/>
                  <a:pt x="1293598" y="51435"/>
                </a:cubicBezTo>
                <a:cubicBezTo>
                  <a:pt x="1293598" y="57093"/>
                  <a:pt x="1291026" y="61379"/>
                  <a:pt x="1285883" y="64294"/>
                </a:cubicBezTo>
                <a:cubicBezTo>
                  <a:pt x="1289483" y="64637"/>
                  <a:pt x="1291198" y="67637"/>
                  <a:pt x="1291026" y="73295"/>
                </a:cubicBezTo>
                <a:cubicBezTo>
                  <a:pt x="1290855" y="77581"/>
                  <a:pt x="1288283" y="80153"/>
                  <a:pt x="1283311" y="81010"/>
                </a:cubicBezTo>
                <a:cubicBezTo>
                  <a:pt x="1282968" y="76724"/>
                  <a:pt x="1281682" y="74581"/>
                  <a:pt x="1279453" y="74581"/>
                </a:cubicBezTo>
                <a:cubicBezTo>
                  <a:pt x="1275167" y="74581"/>
                  <a:pt x="1273024" y="76724"/>
                  <a:pt x="1273024" y="81010"/>
                </a:cubicBezTo>
                <a:cubicBezTo>
                  <a:pt x="1273024" y="87182"/>
                  <a:pt x="1273367" y="90783"/>
                  <a:pt x="1274053" y="91812"/>
                </a:cubicBezTo>
                <a:cubicBezTo>
                  <a:pt x="1269938" y="90611"/>
                  <a:pt x="1267880" y="86154"/>
                  <a:pt x="1267880" y="78438"/>
                </a:cubicBezTo>
                <a:cubicBezTo>
                  <a:pt x="1267880" y="75181"/>
                  <a:pt x="1271309" y="68751"/>
                  <a:pt x="1278167" y="59150"/>
                </a:cubicBezTo>
                <a:cubicBezTo>
                  <a:pt x="1285025" y="49549"/>
                  <a:pt x="1288454" y="42262"/>
                  <a:pt x="1288454" y="37290"/>
                </a:cubicBezTo>
                <a:close/>
                <a:moveTo>
                  <a:pt x="1903106" y="37290"/>
                </a:moveTo>
                <a:cubicBezTo>
                  <a:pt x="1906535" y="39348"/>
                  <a:pt x="1908250" y="44063"/>
                  <a:pt x="1908250" y="51435"/>
                </a:cubicBezTo>
                <a:cubicBezTo>
                  <a:pt x="1908250" y="57093"/>
                  <a:pt x="1905678" y="61379"/>
                  <a:pt x="1900535" y="64294"/>
                </a:cubicBezTo>
                <a:cubicBezTo>
                  <a:pt x="1904135" y="64637"/>
                  <a:pt x="1905850" y="67637"/>
                  <a:pt x="1905678" y="73295"/>
                </a:cubicBezTo>
                <a:cubicBezTo>
                  <a:pt x="1905507" y="77581"/>
                  <a:pt x="1902935" y="80153"/>
                  <a:pt x="1897963" y="81010"/>
                </a:cubicBezTo>
                <a:cubicBezTo>
                  <a:pt x="1897620" y="76724"/>
                  <a:pt x="1896334" y="74581"/>
                  <a:pt x="1894105" y="74581"/>
                </a:cubicBezTo>
                <a:cubicBezTo>
                  <a:pt x="1889819" y="74581"/>
                  <a:pt x="1887676" y="76724"/>
                  <a:pt x="1887676" y="81010"/>
                </a:cubicBezTo>
                <a:cubicBezTo>
                  <a:pt x="1887676" y="87182"/>
                  <a:pt x="1888019" y="90783"/>
                  <a:pt x="1888705" y="91812"/>
                </a:cubicBezTo>
                <a:cubicBezTo>
                  <a:pt x="1884590" y="90611"/>
                  <a:pt x="1882532" y="86154"/>
                  <a:pt x="1882532" y="78438"/>
                </a:cubicBezTo>
                <a:cubicBezTo>
                  <a:pt x="1882532" y="75181"/>
                  <a:pt x="1885961" y="68751"/>
                  <a:pt x="1892819" y="59150"/>
                </a:cubicBezTo>
                <a:cubicBezTo>
                  <a:pt x="1899677" y="49549"/>
                  <a:pt x="1903106" y="42262"/>
                  <a:pt x="1903106" y="37290"/>
                </a:cubicBezTo>
                <a:close/>
                <a:moveTo>
                  <a:pt x="2517756" y="37290"/>
                </a:moveTo>
                <a:cubicBezTo>
                  <a:pt x="2521185" y="39348"/>
                  <a:pt x="2522900" y="44063"/>
                  <a:pt x="2522900" y="51435"/>
                </a:cubicBezTo>
                <a:cubicBezTo>
                  <a:pt x="2522900" y="57093"/>
                  <a:pt x="2520328" y="61379"/>
                  <a:pt x="2515185" y="64294"/>
                </a:cubicBezTo>
                <a:cubicBezTo>
                  <a:pt x="2518785" y="64637"/>
                  <a:pt x="2520500" y="67637"/>
                  <a:pt x="2520328" y="73295"/>
                </a:cubicBezTo>
                <a:cubicBezTo>
                  <a:pt x="2520157" y="77581"/>
                  <a:pt x="2517585" y="80153"/>
                  <a:pt x="2512613" y="81010"/>
                </a:cubicBezTo>
                <a:cubicBezTo>
                  <a:pt x="2512270" y="76724"/>
                  <a:pt x="2510984" y="74581"/>
                  <a:pt x="2508755" y="74581"/>
                </a:cubicBezTo>
                <a:cubicBezTo>
                  <a:pt x="2504469" y="74581"/>
                  <a:pt x="2502326" y="76724"/>
                  <a:pt x="2502326" y="81010"/>
                </a:cubicBezTo>
                <a:cubicBezTo>
                  <a:pt x="2502326" y="87182"/>
                  <a:pt x="2502669" y="90783"/>
                  <a:pt x="2503355" y="91811"/>
                </a:cubicBezTo>
                <a:cubicBezTo>
                  <a:pt x="2499240" y="90611"/>
                  <a:pt x="2497182" y="86154"/>
                  <a:pt x="2497182" y="78438"/>
                </a:cubicBezTo>
                <a:cubicBezTo>
                  <a:pt x="2497182" y="75181"/>
                  <a:pt x="2500611" y="68751"/>
                  <a:pt x="2507469" y="59150"/>
                </a:cubicBezTo>
                <a:cubicBezTo>
                  <a:pt x="2514327" y="49549"/>
                  <a:pt x="2517756" y="42262"/>
                  <a:pt x="2517756" y="37290"/>
                </a:cubicBezTo>
                <a:close/>
                <a:moveTo>
                  <a:pt x="635226" y="0"/>
                </a:moveTo>
                <a:lnTo>
                  <a:pt x="642941" y="0"/>
                </a:lnTo>
                <a:lnTo>
                  <a:pt x="642941" y="174879"/>
                </a:lnTo>
                <a:lnTo>
                  <a:pt x="723952" y="174879"/>
                </a:lnTo>
                <a:lnTo>
                  <a:pt x="740958" y="181528"/>
                </a:lnTo>
                <a:lnTo>
                  <a:pt x="741149" y="181778"/>
                </a:lnTo>
                <a:lnTo>
                  <a:pt x="748383" y="198025"/>
                </a:lnTo>
                <a:cubicBezTo>
                  <a:pt x="748383" y="203340"/>
                  <a:pt x="746497" y="207883"/>
                  <a:pt x="742725" y="211655"/>
                </a:cubicBezTo>
                <a:cubicBezTo>
                  <a:pt x="738953" y="215427"/>
                  <a:pt x="734410" y="217313"/>
                  <a:pt x="729095" y="217313"/>
                </a:cubicBezTo>
                <a:cubicBezTo>
                  <a:pt x="727381" y="217313"/>
                  <a:pt x="724980" y="216670"/>
                  <a:pt x="721894" y="215384"/>
                </a:cubicBezTo>
                <a:cubicBezTo>
                  <a:pt x="718808" y="214098"/>
                  <a:pt x="716493" y="213455"/>
                  <a:pt x="714950" y="213455"/>
                </a:cubicBezTo>
                <a:cubicBezTo>
                  <a:pt x="712722" y="213455"/>
                  <a:pt x="708864" y="214741"/>
                  <a:pt x="703378" y="217313"/>
                </a:cubicBezTo>
                <a:cubicBezTo>
                  <a:pt x="703720" y="210455"/>
                  <a:pt x="706721" y="207026"/>
                  <a:pt x="712379" y="207026"/>
                </a:cubicBezTo>
                <a:cubicBezTo>
                  <a:pt x="712379" y="203254"/>
                  <a:pt x="713150" y="199739"/>
                  <a:pt x="714693" y="196482"/>
                </a:cubicBezTo>
                <a:cubicBezTo>
                  <a:pt x="716579" y="192367"/>
                  <a:pt x="719237" y="190310"/>
                  <a:pt x="722666" y="190310"/>
                </a:cubicBezTo>
                <a:cubicBezTo>
                  <a:pt x="726952" y="190310"/>
                  <a:pt x="729095" y="192881"/>
                  <a:pt x="729095" y="198025"/>
                </a:cubicBezTo>
                <a:cubicBezTo>
                  <a:pt x="725666" y="197168"/>
                  <a:pt x="724380" y="196739"/>
                  <a:pt x="725237" y="196739"/>
                </a:cubicBezTo>
                <a:cubicBezTo>
                  <a:pt x="722666" y="196739"/>
                  <a:pt x="721380" y="198453"/>
                  <a:pt x="721380" y="201882"/>
                </a:cubicBezTo>
                <a:cubicBezTo>
                  <a:pt x="721380" y="206169"/>
                  <a:pt x="723952" y="208312"/>
                  <a:pt x="729095" y="208312"/>
                </a:cubicBezTo>
                <a:cubicBezTo>
                  <a:pt x="731838" y="208312"/>
                  <a:pt x="734024" y="207112"/>
                  <a:pt x="735653" y="204711"/>
                </a:cubicBezTo>
                <a:cubicBezTo>
                  <a:pt x="737282" y="202311"/>
                  <a:pt x="738096" y="199654"/>
                  <a:pt x="738096" y="196739"/>
                </a:cubicBezTo>
                <a:cubicBezTo>
                  <a:pt x="738096" y="192796"/>
                  <a:pt x="736725" y="189452"/>
                  <a:pt x="733981" y="186709"/>
                </a:cubicBezTo>
                <a:cubicBezTo>
                  <a:pt x="731238" y="183966"/>
                  <a:pt x="727895" y="182594"/>
                  <a:pt x="723952" y="182594"/>
                </a:cubicBezTo>
                <a:lnTo>
                  <a:pt x="635226" y="182594"/>
                </a:lnTo>
                <a:close/>
                <a:moveTo>
                  <a:pt x="614652" y="0"/>
                </a:moveTo>
                <a:lnTo>
                  <a:pt x="622367" y="0"/>
                </a:lnTo>
                <a:lnTo>
                  <a:pt x="622367" y="249460"/>
                </a:lnTo>
                <a:lnTo>
                  <a:pt x="871827" y="249460"/>
                </a:lnTo>
                <a:lnTo>
                  <a:pt x="871827" y="257175"/>
                </a:lnTo>
                <a:lnTo>
                  <a:pt x="614652" y="257175"/>
                </a:lnTo>
                <a:close/>
                <a:moveTo>
                  <a:pt x="20574" y="0"/>
                </a:moveTo>
                <a:lnTo>
                  <a:pt x="28290" y="0"/>
                </a:lnTo>
                <a:lnTo>
                  <a:pt x="28290" y="174879"/>
                </a:lnTo>
                <a:lnTo>
                  <a:pt x="109300" y="174879"/>
                </a:lnTo>
                <a:lnTo>
                  <a:pt x="126306" y="181528"/>
                </a:lnTo>
                <a:lnTo>
                  <a:pt x="126496" y="181778"/>
                </a:lnTo>
                <a:lnTo>
                  <a:pt x="133731" y="198025"/>
                </a:lnTo>
                <a:cubicBezTo>
                  <a:pt x="133731" y="203340"/>
                  <a:pt x="131845" y="207883"/>
                  <a:pt x="128074" y="211655"/>
                </a:cubicBezTo>
                <a:cubicBezTo>
                  <a:pt x="124302" y="215427"/>
                  <a:pt x="119758" y="217313"/>
                  <a:pt x="114443" y="217313"/>
                </a:cubicBezTo>
                <a:cubicBezTo>
                  <a:pt x="112729" y="217313"/>
                  <a:pt x="110328" y="216670"/>
                  <a:pt x="107242" y="215384"/>
                </a:cubicBezTo>
                <a:cubicBezTo>
                  <a:pt x="104156" y="214098"/>
                  <a:pt x="101842" y="213455"/>
                  <a:pt x="100299" y="213455"/>
                </a:cubicBezTo>
                <a:cubicBezTo>
                  <a:pt x="98070" y="213455"/>
                  <a:pt x="94212" y="214741"/>
                  <a:pt x="88726" y="217313"/>
                </a:cubicBezTo>
                <a:cubicBezTo>
                  <a:pt x="89069" y="210455"/>
                  <a:pt x="92069" y="207026"/>
                  <a:pt x="97727" y="207026"/>
                </a:cubicBezTo>
                <a:cubicBezTo>
                  <a:pt x="97727" y="203254"/>
                  <a:pt x="98498" y="199739"/>
                  <a:pt x="100041" y="196482"/>
                </a:cubicBezTo>
                <a:cubicBezTo>
                  <a:pt x="101927" y="192367"/>
                  <a:pt x="104585" y="190310"/>
                  <a:pt x="108014" y="190310"/>
                </a:cubicBezTo>
                <a:cubicBezTo>
                  <a:pt x="112300" y="190310"/>
                  <a:pt x="114443" y="192881"/>
                  <a:pt x="114443" y="198025"/>
                </a:cubicBezTo>
                <a:cubicBezTo>
                  <a:pt x="111014" y="197168"/>
                  <a:pt x="109728" y="196739"/>
                  <a:pt x="110586" y="196739"/>
                </a:cubicBezTo>
                <a:cubicBezTo>
                  <a:pt x="108014" y="196739"/>
                  <a:pt x="106728" y="198453"/>
                  <a:pt x="106728" y="201882"/>
                </a:cubicBezTo>
                <a:cubicBezTo>
                  <a:pt x="106728" y="206169"/>
                  <a:pt x="109300" y="208312"/>
                  <a:pt x="114443" y="208312"/>
                </a:cubicBezTo>
                <a:cubicBezTo>
                  <a:pt x="117186" y="208312"/>
                  <a:pt x="119372" y="207112"/>
                  <a:pt x="121001" y="204711"/>
                </a:cubicBezTo>
                <a:cubicBezTo>
                  <a:pt x="122630" y="202311"/>
                  <a:pt x="123444" y="199654"/>
                  <a:pt x="123444" y="196739"/>
                </a:cubicBezTo>
                <a:cubicBezTo>
                  <a:pt x="123444" y="192796"/>
                  <a:pt x="122073" y="189452"/>
                  <a:pt x="119330" y="186709"/>
                </a:cubicBezTo>
                <a:cubicBezTo>
                  <a:pt x="116586" y="183966"/>
                  <a:pt x="113243" y="182594"/>
                  <a:pt x="109300" y="182594"/>
                </a:cubicBezTo>
                <a:lnTo>
                  <a:pt x="20574" y="182594"/>
                </a:lnTo>
                <a:close/>
                <a:moveTo>
                  <a:pt x="0" y="0"/>
                </a:moveTo>
                <a:lnTo>
                  <a:pt x="7716" y="0"/>
                </a:lnTo>
                <a:lnTo>
                  <a:pt x="7716" y="249460"/>
                </a:lnTo>
                <a:lnTo>
                  <a:pt x="257175" y="249460"/>
                </a:lnTo>
                <a:lnTo>
                  <a:pt x="257175" y="257175"/>
                </a:lnTo>
                <a:lnTo>
                  <a:pt x="0" y="257175"/>
                </a:lnTo>
                <a:close/>
                <a:moveTo>
                  <a:pt x="1249878" y="0"/>
                </a:moveTo>
                <a:lnTo>
                  <a:pt x="1257593" y="0"/>
                </a:lnTo>
                <a:lnTo>
                  <a:pt x="1257593" y="174879"/>
                </a:lnTo>
                <a:lnTo>
                  <a:pt x="1338604" y="174879"/>
                </a:lnTo>
                <a:lnTo>
                  <a:pt x="1355610" y="181528"/>
                </a:lnTo>
                <a:lnTo>
                  <a:pt x="1355801" y="181778"/>
                </a:lnTo>
                <a:lnTo>
                  <a:pt x="1363035" y="198025"/>
                </a:lnTo>
                <a:cubicBezTo>
                  <a:pt x="1363035" y="203340"/>
                  <a:pt x="1361149" y="207883"/>
                  <a:pt x="1357377" y="211655"/>
                </a:cubicBezTo>
                <a:cubicBezTo>
                  <a:pt x="1353605" y="215427"/>
                  <a:pt x="1349062" y="217313"/>
                  <a:pt x="1343747" y="217313"/>
                </a:cubicBezTo>
                <a:cubicBezTo>
                  <a:pt x="1342033" y="217313"/>
                  <a:pt x="1339632" y="216670"/>
                  <a:pt x="1336546" y="215384"/>
                </a:cubicBezTo>
                <a:cubicBezTo>
                  <a:pt x="1333460" y="214098"/>
                  <a:pt x="1331145" y="213455"/>
                  <a:pt x="1329602" y="213455"/>
                </a:cubicBezTo>
                <a:cubicBezTo>
                  <a:pt x="1327374" y="213455"/>
                  <a:pt x="1323516" y="214741"/>
                  <a:pt x="1318030" y="217313"/>
                </a:cubicBezTo>
                <a:cubicBezTo>
                  <a:pt x="1318372" y="210455"/>
                  <a:pt x="1321373" y="207026"/>
                  <a:pt x="1327031" y="207026"/>
                </a:cubicBezTo>
                <a:cubicBezTo>
                  <a:pt x="1327031" y="203254"/>
                  <a:pt x="1327802" y="199739"/>
                  <a:pt x="1329345" y="196482"/>
                </a:cubicBezTo>
                <a:cubicBezTo>
                  <a:pt x="1331231" y="192367"/>
                  <a:pt x="1333889" y="190310"/>
                  <a:pt x="1337318" y="190310"/>
                </a:cubicBezTo>
                <a:cubicBezTo>
                  <a:pt x="1341604" y="190310"/>
                  <a:pt x="1343747" y="192881"/>
                  <a:pt x="1343747" y="198025"/>
                </a:cubicBezTo>
                <a:cubicBezTo>
                  <a:pt x="1340318" y="197168"/>
                  <a:pt x="1339032" y="196739"/>
                  <a:pt x="1339889" y="196739"/>
                </a:cubicBezTo>
                <a:cubicBezTo>
                  <a:pt x="1337318" y="196739"/>
                  <a:pt x="1336032" y="198453"/>
                  <a:pt x="1336032" y="201882"/>
                </a:cubicBezTo>
                <a:cubicBezTo>
                  <a:pt x="1336032" y="206169"/>
                  <a:pt x="1338604" y="208312"/>
                  <a:pt x="1343747" y="208312"/>
                </a:cubicBezTo>
                <a:cubicBezTo>
                  <a:pt x="1346490" y="208312"/>
                  <a:pt x="1348676" y="207112"/>
                  <a:pt x="1350305" y="204711"/>
                </a:cubicBezTo>
                <a:cubicBezTo>
                  <a:pt x="1351934" y="202311"/>
                  <a:pt x="1352748" y="199654"/>
                  <a:pt x="1352748" y="196739"/>
                </a:cubicBezTo>
                <a:cubicBezTo>
                  <a:pt x="1352748" y="192796"/>
                  <a:pt x="1351377" y="189452"/>
                  <a:pt x="1348633" y="186709"/>
                </a:cubicBezTo>
                <a:cubicBezTo>
                  <a:pt x="1345890" y="183966"/>
                  <a:pt x="1342547" y="182594"/>
                  <a:pt x="1338604" y="182594"/>
                </a:cubicBezTo>
                <a:lnTo>
                  <a:pt x="1249878" y="182594"/>
                </a:lnTo>
                <a:close/>
                <a:moveTo>
                  <a:pt x="1229304" y="0"/>
                </a:moveTo>
                <a:lnTo>
                  <a:pt x="1237019" y="0"/>
                </a:lnTo>
                <a:lnTo>
                  <a:pt x="1237019" y="249460"/>
                </a:lnTo>
                <a:lnTo>
                  <a:pt x="1486479" y="249460"/>
                </a:lnTo>
                <a:lnTo>
                  <a:pt x="1486479" y="257175"/>
                </a:lnTo>
                <a:lnTo>
                  <a:pt x="1229304" y="257175"/>
                </a:lnTo>
                <a:close/>
                <a:moveTo>
                  <a:pt x="1864530" y="0"/>
                </a:moveTo>
                <a:lnTo>
                  <a:pt x="1872245" y="0"/>
                </a:lnTo>
                <a:lnTo>
                  <a:pt x="1872245" y="174879"/>
                </a:lnTo>
                <a:lnTo>
                  <a:pt x="1953256" y="174879"/>
                </a:lnTo>
                <a:lnTo>
                  <a:pt x="1970262" y="181528"/>
                </a:lnTo>
                <a:lnTo>
                  <a:pt x="1970453" y="181778"/>
                </a:lnTo>
                <a:lnTo>
                  <a:pt x="1977687" y="198025"/>
                </a:lnTo>
                <a:cubicBezTo>
                  <a:pt x="1977687" y="203340"/>
                  <a:pt x="1975801" y="207883"/>
                  <a:pt x="1972029" y="211655"/>
                </a:cubicBezTo>
                <a:cubicBezTo>
                  <a:pt x="1968257" y="215427"/>
                  <a:pt x="1963714" y="217313"/>
                  <a:pt x="1958399" y="217313"/>
                </a:cubicBezTo>
                <a:cubicBezTo>
                  <a:pt x="1956685" y="217313"/>
                  <a:pt x="1954284" y="216670"/>
                  <a:pt x="1951198" y="215384"/>
                </a:cubicBezTo>
                <a:cubicBezTo>
                  <a:pt x="1948112" y="214098"/>
                  <a:pt x="1945797" y="213455"/>
                  <a:pt x="1944254" y="213455"/>
                </a:cubicBezTo>
                <a:cubicBezTo>
                  <a:pt x="1942026" y="213455"/>
                  <a:pt x="1938168" y="214741"/>
                  <a:pt x="1932682" y="217313"/>
                </a:cubicBezTo>
                <a:cubicBezTo>
                  <a:pt x="1933024" y="210455"/>
                  <a:pt x="1936025" y="207026"/>
                  <a:pt x="1941683" y="207026"/>
                </a:cubicBezTo>
                <a:cubicBezTo>
                  <a:pt x="1941683" y="203254"/>
                  <a:pt x="1942454" y="199739"/>
                  <a:pt x="1943997" y="196482"/>
                </a:cubicBezTo>
                <a:cubicBezTo>
                  <a:pt x="1945883" y="192367"/>
                  <a:pt x="1948541" y="190310"/>
                  <a:pt x="1951970" y="190310"/>
                </a:cubicBezTo>
                <a:cubicBezTo>
                  <a:pt x="1956256" y="190310"/>
                  <a:pt x="1958399" y="192881"/>
                  <a:pt x="1958399" y="198025"/>
                </a:cubicBezTo>
                <a:cubicBezTo>
                  <a:pt x="1954970" y="197168"/>
                  <a:pt x="1953684" y="196739"/>
                  <a:pt x="1954541" y="196739"/>
                </a:cubicBezTo>
                <a:cubicBezTo>
                  <a:pt x="1951970" y="196739"/>
                  <a:pt x="1950684" y="198453"/>
                  <a:pt x="1950684" y="201882"/>
                </a:cubicBezTo>
                <a:cubicBezTo>
                  <a:pt x="1950684" y="206169"/>
                  <a:pt x="1953256" y="208312"/>
                  <a:pt x="1958399" y="208312"/>
                </a:cubicBezTo>
                <a:cubicBezTo>
                  <a:pt x="1961142" y="208312"/>
                  <a:pt x="1963328" y="207112"/>
                  <a:pt x="1964957" y="204711"/>
                </a:cubicBezTo>
                <a:cubicBezTo>
                  <a:pt x="1966586" y="202311"/>
                  <a:pt x="1967400" y="199654"/>
                  <a:pt x="1967400" y="196739"/>
                </a:cubicBezTo>
                <a:cubicBezTo>
                  <a:pt x="1967400" y="192796"/>
                  <a:pt x="1966029" y="189452"/>
                  <a:pt x="1963285" y="186709"/>
                </a:cubicBezTo>
                <a:cubicBezTo>
                  <a:pt x="1960542" y="183966"/>
                  <a:pt x="1957199" y="182594"/>
                  <a:pt x="1953256" y="182594"/>
                </a:cubicBezTo>
                <a:lnTo>
                  <a:pt x="1864530" y="182594"/>
                </a:lnTo>
                <a:close/>
                <a:moveTo>
                  <a:pt x="1843956" y="0"/>
                </a:moveTo>
                <a:lnTo>
                  <a:pt x="1851671" y="0"/>
                </a:lnTo>
                <a:lnTo>
                  <a:pt x="1851671" y="249460"/>
                </a:lnTo>
                <a:lnTo>
                  <a:pt x="2101131" y="249460"/>
                </a:lnTo>
                <a:lnTo>
                  <a:pt x="2101131" y="257175"/>
                </a:lnTo>
                <a:lnTo>
                  <a:pt x="1843956" y="257175"/>
                </a:lnTo>
                <a:close/>
                <a:moveTo>
                  <a:pt x="2479180" y="0"/>
                </a:moveTo>
                <a:lnTo>
                  <a:pt x="2486895" y="0"/>
                </a:lnTo>
                <a:lnTo>
                  <a:pt x="2486895" y="174879"/>
                </a:lnTo>
                <a:lnTo>
                  <a:pt x="2567906" y="174879"/>
                </a:lnTo>
                <a:lnTo>
                  <a:pt x="2584912" y="181528"/>
                </a:lnTo>
                <a:lnTo>
                  <a:pt x="2585103" y="181778"/>
                </a:lnTo>
                <a:lnTo>
                  <a:pt x="2592337" y="198025"/>
                </a:lnTo>
                <a:cubicBezTo>
                  <a:pt x="2592337" y="203340"/>
                  <a:pt x="2590451" y="207883"/>
                  <a:pt x="2586679" y="211655"/>
                </a:cubicBezTo>
                <a:cubicBezTo>
                  <a:pt x="2582907" y="215427"/>
                  <a:pt x="2578364" y="217313"/>
                  <a:pt x="2573049" y="217313"/>
                </a:cubicBezTo>
                <a:cubicBezTo>
                  <a:pt x="2571335" y="217313"/>
                  <a:pt x="2568934" y="216670"/>
                  <a:pt x="2565848" y="215384"/>
                </a:cubicBezTo>
                <a:cubicBezTo>
                  <a:pt x="2562762" y="214098"/>
                  <a:pt x="2560447" y="213455"/>
                  <a:pt x="2558904" y="213455"/>
                </a:cubicBezTo>
                <a:cubicBezTo>
                  <a:pt x="2556676" y="213455"/>
                  <a:pt x="2552818" y="214741"/>
                  <a:pt x="2547332" y="217313"/>
                </a:cubicBezTo>
                <a:cubicBezTo>
                  <a:pt x="2547674" y="210455"/>
                  <a:pt x="2550675" y="207026"/>
                  <a:pt x="2556333" y="207026"/>
                </a:cubicBezTo>
                <a:cubicBezTo>
                  <a:pt x="2556333" y="203254"/>
                  <a:pt x="2557104" y="199739"/>
                  <a:pt x="2558647" y="196482"/>
                </a:cubicBezTo>
                <a:cubicBezTo>
                  <a:pt x="2560533" y="192367"/>
                  <a:pt x="2563191" y="190310"/>
                  <a:pt x="2566620" y="190310"/>
                </a:cubicBezTo>
                <a:cubicBezTo>
                  <a:pt x="2570906" y="190310"/>
                  <a:pt x="2573049" y="192881"/>
                  <a:pt x="2573049" y="198025"/>
                </a:cubicBezTo>
                <a:cubicBezTo>
                  <a:pt x="2569620" y="197168"/>
                  <a:pt x="2568334" y="196739"/>
                  <a:pt x="2569191" y="196739"/>
                </a:cubicBezTo>
                <a:cubicBezTo>
                  <a:pt x="2566620" y="196739"/>
                  <a:pt x="2565334" y="198453"/>
                  <a:pt x="2565334" y="201882"/>
                </a:cubicBezTo>
                <a:cubicBezTo>
                  <a:pt x="2565334" y="206169"/>
                  <a:pt x="2567906" y="208312"/>
                  <a:pt x="2573049" y="208312"/>
                </a:cubicBezTo>
                <a:cubicBezTo>
                  <a:pt x="2575792" y="208312"/>
                  <a:pt x="2577978" y="207112"/>
                  <a:pt x="2579607" y="204711"/>
                </a:cubicBezTo>
                <a:cubicBezTo>
                  <a:pt x="2581236" y="202311"/>
                  <a:pt x="2582050" y="199654"/>
                  <a:pt x="2582050" y="196739"/>
                </a:cubicBezTo>
                <a:cubicBezTo>
                  <a:pt x="2582050" y="192796"/>
                  <a:pt x="2580679" y="189452"/>
                  <a:pt x="2577935" y="186709"/>
                </a:cubicBezTo>
                <a:cubicBezTo>
                  <a:pt x="2575192" y="183966"/>
                  <a:pt x="2571849" y="182594"/>
                  <a:pt x="2567906" y="182594"/>
                </a:cubicBezTo>
                <a:lnTo>
                  <a:pt x="2479180" y="182594"/>
                </a:lnTo>
                <a:close/>
                <a:moveTo>
                  <a:pt x="2458606" y="0"/>
                </a:moveTo>
                <a:lnTo>
                  <a:pt x="2466321" y="0"/>
                </a:lnTo>
                <a:lnTo>
                  <a:pt x="2466321" y="249460"/>
                </a:lnTo>
                <a:lnTo>
                  <a:pt x="2715781" y="249460"/>
                </a:lnTo>
                <a:lnTo>
                  <a:pt x="2715781" y="257175"/>
                </a:lnTo>
                <a:lnTo>
                  <a:pt x="2458606" y="25717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791135-B80F-4B31-A950-A1AB85595B48}"/>
              </a:ext>
            </a:extLst>
          </p:cNvPr>
          <p:cNvSpPr txBox="1"/>
          <p:nvPr userDrawn="1"/>
        </p:nvSpPr>
        <p:spPr>
          <a:xfrm>
            <a:off x="4738108" y="6580663"/>
            <a:ext cx="2834640" cy="274320"/>
          </a:xfrm>
          <a:custGeom>
            <a:avLst/>
            <a:gdLst/>
            <a:ahLst/>
            <a:cxnLst/>
            <a:rect l="l" t="t" r="r" b="b"/>
            <a:pathLst>
              <a:path w="2715781" h="257175">
                <a:moveTo>
                  <a:pt x="2510041" y="216027"/>
                </a:moveTo>
                <a:lnTo>
                  <a:pt x="2516471" y="216027"/>
                </a:lnTo>
                <a:cubicBezTo>
                  <a:pt x="2518871" y="216027"/>
                  <a:pt x="2520971" y="216927"/>
                  <a:pt x="2522771" y="218727"/>
                </a:cubicBezTo>
                <a:cubicBezTo>
                  <a:pt x="2524572" y="220528"/>
                  <a:pt x="2525472" y="222628"/>
                  <a:pt x="2525472" y="225028"/>
                </a:cubicBezTo>
                <a:lnTo>
                  <a:pt x="2525472" y="236601"/>
                </a:lnTo>
                <a:lnTo>
                  <a:pt x="2515185" y="236601"/>
                </a:lnTo>
                <a:cubicBezTo>
                  <a:pt x="2512270" y="236601"/>
                  <a:pt x="2509827" y="235615"/>
                  <a:pt x="2507855" y="233644"/>
                </a:cubicBezTo>
                <a:cubicBezTo>
                  <a:pt x="2505884" y="231672"/>
                  <a:pt x="2504898" y="229229"/>
                  <a:pt x="2504898" y="226314"/>
                </a:cubicBezTo>
                <a:lnTo>
                  <a:pt x="2504898" y="221171"/>
                </a:lnTo>
                <a:lnTo>
                  <a:pt x="2510041" y="221171"/>
                </a:lnTo>
                <a:close/>
                <a:moveTo>
                  <a:pt x="2489467" y="216027"/>
                </a:moveTo>
                <a:lnTo>
                  <a:pt x="2494611" y="216027"/>
                </a:lnTo>
                <a:lnTo>
                  <a:pt x="2494611" y="222456"/>
                </a:lnTo>
                <a:lnTo>
                  <a:pt x="2501040" y="222456"/>
                </a:lnTo>
                <a:lnTo>
                  <a:pt x="2501040" y="226314"/>
                </a:lnTo>
                <a:cubicBezTo>
                  <a:pt x="2501040" y="228886"/>
                  <a:pt x="2500183" y="231243"/>
                  <a:pt x="2498468" y="233386"/>
                </a:cubicBezTo>
                <a:cubicBezTo>
                  <a:pt x="2496754" y="235529"/>
                  <a:pt x="2494611" y="236601"/>
                  <a:pt x="2492039" y="236601"/>
                </a:cubicBezTo>
                <a:lnTo>
                  <a:pt x="2479180" y="236601"/>
                </a:lnTo>
                <a:lnTo>
                  <a:pt x="2479180" y="228886"/>
                </a:lnTo>
                <a:cubicBezTo>
                  <a:pt x="2479180" y="220313"/>
                  <a:pt x="2482609" y="216027"/>
                  <a:pt x="2489467" y="216027"/>
                </a:cubicBezTo>
                <a:close/>
                <a:moveTo>
                  <a:pt x="1895391" y="216027"/>
                </a:moveTo>
                <a:lnTo>
                  <a:pt x="1901821" y="216027"/>
                </a:lnTo>
                <a:cubicBezTo>
                  <a:pt x="1904221" y="216027"/>
                  <a:pt x="1906321" y="216927"/>
                  <a:pt x="1908121" y="218727"/>
                </a:cubicBezTo>
                <a:cubicBezTo>
                  <a:pt x="1909922" y="220528"/>
                  <a:pt x="1910822" y="222628"/>
                  <a:pt x="1910822" y="225028"/>
                </a:cubicBezTo>
                <a:lnTo>
                  <a:pt x="1910822" y="236601"/>
                </a:lnTo>
                <a:lnTo>
                  <a:pt x="1900535" y="236601"/>
                </a:lnTo>
                <a:cubicBezTo>
                  <a:pt x="1897620" y="236601"/>
                  <a:pt x="1895177" y="235615"/>
                  <a:pt x="1893205" y="233644"/>
                </a:cubicBezTo>
                <a:cubicBezTo>
                  <a:pt x="1891234" y="231672"/>
                  <a:pt x="1890248" y="229229"/>
                  <a:pt x="1890248" y="226314"/>
                </a:cubicBezTo>
                <a:lnTo>
                  <a:pt x="1890248" y="221171"/>
                </a:lnTo>
                <a:lnTo>
                  <a:pt x="1895391" y="221171"/>
                </a:lnTo>
                <a:close/>
                <a:moveTo>
                  <a:pt x="1874817" y="216027"/>
                </a:moveTo>
                <a:lnTo>
                  <a:pt x="1879961" y="216027"/>
                </a:lnTo>
                <a:lnTo>
                  <a:pt x="1879961" y="222456"/>
                </a:lnTo>
                <a:lnTo>
                  <a:pt x="1886390" y="222456"/>
                </a:lnTo>
                <a:lnTo>
                  <a:pt x="1886390" y="226314"/>
                </a:lnTo>
                <a:cubicBezTo>
                  <a:pt x="1886390" y="228886"/>
                  <a:pt x="1885533" y="231243"/>
                  <a:pt x="1883818" y="233386"/>
                </a:cubicBezTo>
                <a:cubicBezTo>
                  <a:pt x="1882104" y="235529"/>
                  <a:pt x="1879961" y="236601"/>
                  <a:pt x="1877389" y="236601"/>
                </a:cubicBezTo>
                <a:lnTo>
                  <a:pt x="1864530" y="236601"/>
                </a:lnTo>
                <a:lnTo>
                  <a:pt x="1864530" y="228886"/>
                </a:lnTo>
                <a:cubicBezTo>
                  <a:pt x="1864530" y="220313"/>
                  <a:pt x="1867959" y="216027"/>
                  <a:pt x="1874817" y="216027"/>
                </a:cubicBezTo>
                <a:close/>
                <a:moveTo>
                  <a:pt x="1280739" y="216027"/>
                </a:moveTo>
                <a:lnTo>
                  <a:pt x="1287169" y="216027"/>
                </a:lnTo>
                <a:cubicBezTo>
                  <a:pt x="1289569" y="216027"/>
                  <a:pt x="1291669" y="216927"/>
                  <a:pt x="1293469" y="218727"/>
                </a:cubicBezTo>
                <a:cubicBezTo>
                  <a:pt x="1295270" y="220528"/>
                  <a:pt x="1296170" y="222628"/>
                  <a:pt x="1296170" y="225028"/>
                </a:cubicBezTo>
                <a:lnTo>
                  <a:pt x="1296170" y="236601"/>
                </a:lnTo>
                <a:lnTo>
                  <a:pt x="1285883" y="236601"/>
                </a:lnTo>
                <a:cubicBezTo>
                  <a:pt x="1282968" y="236601"/>
                  <a:pt x="1280525" y="235615"/>
                  <a:pt x="1278553" y="233644"/>
                </a:cubicBezTo>
                <a:cubicBezTo>
                  <a:pt x="1276582" y="231672"/>
                  <a:pt x="1275596" y="229229"/>
                  <a:pt x="1275596" y="226314"/>
                </a:cubicBezTo>
                <a:lnTo>
                  <a:pt x="1275596" y="221171"/>
                </a:lnTo>
                <a:lnTo>
                  <a:pt x="1280739" y="221171"/>
                </a:lnTo>
                <a:close/>
                <a:moveTo>
                  <a:pt x="1260165" y="216027"/>
                </a:moveTo>
                <a:lnTo>
                  <a:pt x="1265309" y="216027"/>
                </a:lnTo>
                <a:lnTo>
                  <a:pt x="1265309" y="222456"/>
                </a:lnTo>
                <a:lnTo>
                  <a:pt x="1271738" y="222456"/>
                </a:lnTo>
                <a:lnTo>
                  <a:pt x="1271738" y="226314"/>
                </a:lnTo>
                <a:cubicBezTo>
                  <a:pt x="1271738" y="228886"/>
                  <a:pt x="1270881" y="231243"/>
                  <a:pt x="1269166" y="233386"/>
                </a:cubicBezTo>
                <a:cubicBezTo>
                  <a:pt x="1267452" y="235529"/>
                  <a:pt x="1265309" y="236601"/>
                  <a:pt x="1262737" y="236601"/>
                </a:cubicBezTo>
                <a:lnTo>
                  <a:pt x="1249878" y="236601"/>
                </a:lnTo>
                <a:lnTo>
                  <a:pt x="1249878" y="228886"/>
                </a:lnTo>
                <a:cubicBezTo>
                  <a:pt x="1249878" y="220313"/>
                  <a:pt x="1253307" y="216027"/>
                  <a:pt x="1260165" y="216027"/>
                </a:cubicBezTo>
                <a:close/>
                <a:moveTo>
                  <a:pt x="666087" y="216027"/>
                </a:moveTo>
                <a:lnTo>
                  <a:pt x="672517" y="216027"/>
                </a:lnTo>
                <a:cubicBezTo>
                  <a:pt x="674917" y="216027"/>
                  <a:pt x="677017" y="216927"/>
                  <a:pt x="678817" y="218727"/>
                </a:cubicBezTo>
                <a:cubicBezTo>
                  <a:pt x="680618" y="220528"/>
                  <a:pt x="681518" y="222628"/>
                  <a:pt x="681518" y="225028"/>
                </a:cubicBezTo>
                <a:lnTo>
                  <a:pt x="681518" y="236601"/>
                </a:lnTo>
                <a:lnTo>
                  <a:pt x="671231" y="236601"/>
                </a:lnTo>
                <a:cubicBezTo>
                  <a:pt x="668316" y="236601"/>
                  <a:pt x="665873" y="235615"/>
                  <a:pt x="663901" y="233644"/>
                </a:cubicBezTo>
                <a:cubicBezTo>
                  <a:pt x="661930" y="231672"/>
                  <a:pt x="660944" y="229229"/>
                  <a:pt x="660944" y="226314"/>
                </a:cubicBezTo>
                <a:lnTo>
                  <a:pt x="660944" y="221171"/>
                </a:lnTo>
                <a:lnTo>
                  <a:pt x="666087" y="221171"/>
                </a:lnTo>
                <a:close/>
                <a:moveTo>
                  <a:pt x="645513" y="216027"/>
                </a:moveTo>
                <a:lnTo>
                  <a:pt x="650657" y="216027"/>
                </a:lnTo>
                <a:lnTo>
                  <a:pt x="650657" y="222456"/>
                </a:lnTo>
                <a:lnTo>
                  <a:pt x="657086" y="222456"/>
                </a:lnTo>
                <a:lnTo>
                  <a:pt x="657086" y="226314"/>
                </a:lnTo>
                <a:cubicBezTo>
                  <a:pt x="657086" y="228886"/>
                  <a:pt x="656229" y="231243"/>
                  <a:pt x="654514" y="233386"/>
                </a:cubicBezTo>
                <a:cubicBezTo>
                  <a:pt x="652800" y="235529"/>
                  <a:pt x="650657" y="236601"/>
                  <a:pt x="648085" y="236601"/>
                </a:cubicBezTo>
                <a:lnTo>
                  <a:pt x="635226" y="236601"/>
                </a:lnTo>
                <a:lnTo>
                  <a:pt x="635226" y="228886"/>
                </a:lnTo>
                <a:cubicBezTo>
                  <a:pt x="635226" y="220313"/>
                  <a:pt x="638655" y="216027"/>
                  <a:pt x="645513" y="216027"/>
                </a:cubicBezTo>
                <a:close/>
                <a:moveTo>
                  <a:pt x="51435" y="216027"/>
                </a:moveTo>
                <a:lnTo>
                  <a:pt x="57865" y="216027"/>
                </a:lnTo>
                <a:cubicBezTo>
                  <a:pt x="60265" y="216027"/>
                  <a:pt x="62365" y="216927"/>
                  <a:pt x="64166" y="218727"/>
                </a:cubicBezTo>
                <a:cubicBezTo>
                  <a:pt x="65966" y="220528"/>
                  <a:pt x="66866" y="222628"/>
                  <a:pt x="66866" y="225028"/>
                </a:cubicBezTo>
                <a:lnTo>
                  <a:pt x="66866" y="236601"/>
                </a:lnTo>
                <a:lnTo>
                  <a:pt x="56579" y="236601"/>
                </a:lnTo>
                <a:cubicBezTo>
                  <a:pt x="53664" y="236601"/>
                  <a:pt x="51221" y="235615"/>
                  <a:pt x="49249" y="233644"/>
                </a:cubicBezTo>
                <a:cubicBezTo>
                  <a:pt x="47278" y="231672"/>
                  <a:pt x="46292" y="229229"/>
                  <a:pt x="46292" y="226314"/>
                </a:cubicBezTo>
                <a:lnTo>
                  <a:pt x="46292" y="221171"/>
                </a:lnTo>
                <a:lnTo>
                  <a:pt x="51435" y="221171"/>
                </a:lnTo>
                <a:close/>
                <a:moveTo>
                  <a:pt x="30861" y="216027"/>
                </a:moveTo>
                <a:lnTo>
                  <a:pt x="36005" y="216027"/>
                </a:lnTo>
                <a:lnTo>
                  <a:pt x="36005" y="222456"/>
                </a:lnTo>
                <a:lnTo>
                  <a:pt x="42434" y="222456"/>
                </a:lnTo>
                <a:lnTo>
                  <a:pt x="42434" y="226314"/>
                </a:lnTo>
                <a:cubicBezTo>
                  <a:pt x="42434" y="228886"/>
                  <a:pt x="41577" y="231243"/>
                  <a:pt x="39863" y="233386"/>
                </a:cubicBezTo>
                <a:cubicBezTo>
                  <a:pt x="38148" y="235529"/>
                  <a:pt x="36005" y="236601"/>
                  <a:pt x="33433" y="236601"/>
                </a:cubicBezTo>
                <a:lnTo>
                  <a:pt x="20574" y="236601"/>
                </a:lnTo>
                <a:lnTo>
                  <a:pt x="20574" y="228886"/>
                </a:lnTo>
                <a:cubicBezTo>
                  <a:pt x="20574" y="220313"/>
                  <a:pt x="24003" y="216027"/>
                  <a:pt x="30861" y="216027"/>
                </a:cubicBezTo>
                <a:close/>
                <a:moveTo>
                  <a:pt x="2497182" y="208312"/>
                </a:moveTo>
                <a:lnTo>
                  <a:pt x="2507469" y="208312"/>
                </a:lnTo>
                <a:lnTo>
                  <a:pt x="2507469" y="218599"/>
                </a:lnTo>
                <a:lnTo>
                  <a:pt x="2497182" y="218599"/>
                </a:lnTo>
                <a:close/>
                <a:moveTo>
                  <a:pt x="1882532" y="208312"/>
                </a:moveTo>
                <a:lnTo>
                  <a:pt x="1892819" y="208312"/>
                </a:lnTo>
                <a:lnTo>
                  <a:pt x="1892819" y="218599"/>
                </a:lnTo>
                <a:lnTo>
                  <a:pt x="1882532" y="218599"/>
                </a:lnTo>
                <a:close/>
                <a:moveTo>
                  <a:pt x="1267880" y="208312"/>
                </a:moveTo>
                <a:lnTo>
                  <a:pt x="1278167" y="208312"/>
                </a:lnTo>
                <a:lnTo>
                  <a:pt x="1278167" y="218599"/>
                </a:lnTo>
                <a:lnTo>
                  <a:pt x="1267880" y="218599"/>
                </a:lnTo>
                <a:close/>
                <a:moveTo>
                  <a:pt x="653228" y="208312"/>
                </a:moveTo>
                <a:lnTo>
                  <a:pt x="663515" y="208312"/>
                </a:lnTo>
                <a:lnTo>
                  <a:pt x="663515" y="218599"/>
                </a:lnTo>
                <a:lnTo>
                  <a:pt x="653228" y="218599"/>
                </a:lnTo>
                <a:close/>
                <a:moveTo>
                  <a:pt x="38577" y="208312"/>
                </a:moveTo>
                <a:lnTo>
                  <a:pt x="48864" y="208312"/>
                </a:lnTo>
                <a:lnTo>
                  <a:pt x="48864" y="218599"/>
                </a:lnTo>
                <a:lnTo>
                  <a:pt x="38577" y="218599"/>
                </a:lnTo>
                <a:close/>
                <a:moveTo>
                  <a:pt x="2664346" y="190310"/>
                </a:moveTo>
                <a:cubicBezTo>
                  <a:pt x="2668632" y="190310"/>
                  <a:pt x="2672490" y="192453"/>
                  <a:pt x="2675919" y="196739"/>
                </a:cubicBezTo>
                <a:cubicBezTo>
                  <a:pt x="2671290" y="196739"/>
                  <a:pt x="2664861" y="200168"/>
                  <a:pt x="2656631" y="207026"/>
                </a:cubicBezTo>
                <a:cubicBezTo>
                  <a:pt x="2650459" y="214741"/>
                  <a:pt x="2644029" y="218599"/>
                  <a:pt x="2637343" y="218599"/>
                </a:cubicBezTo>
                <a:cubicBezTo>
                  <a:pt x="2628770" y="218599"/>
                  <a:pt x="2623198" y="215941"/>
                  <a:pt x="2620626" y="210626"/>
                </a:cubicBezTo>
                <a:cubicBezTo>
                  <a:pt x="2624055" y="212512"/>
                  <a:pt x="2627656" y="213455"/>
                  <a:pt x="2631428" y="213455"/>
                </a:cubicBezTo>
                <a:cubicBezTo>
                  <a:pt x="2637086" y="213455"/>
                  <a:pt x="2639915" y="210884"/>
                  <a:pt x="2639915" y="205740"/>
                </a:cubicBezTo>
                <a:cubicBezTo>
                  <a:pt x="2639915" y="201454"/>
                  <a:pt x="2637771" y="199311"/>
                  <a:pt x="2633485" y="199311"/>
                </a:cubicBezTo>
                <a:cubicBezTo>
                  <a:pt x="2636400" y="195710"/>
                  <a:pt x="2638972" y="193996"/>
                  <a:pt x="2641200" y="194167"/>
                </a:cubicBezTo>
                <a:cubicBezTo>
                  <a:pt x="2644801" y="194339"/>
                  <a:pt x="2647373" y="195624"/>
                  <a:pt x="2648916" y="198025"/>
                </a:cubicBezTo>
                <a:cubicBezTo>
                  <a:pt x="2654916" y="192881"/>
                  <a:pt x="2660060" y="190310"/>
                  <a:pt x="2664346" y="190310"/>
                </a:cubicBezTo>
                <a:close/>
                <a:moveTo>
                  <a:pt x="2515185" y="190310"/>
                </a:moveTo>
                <a:lnTo>
                  <a:pt x="2525472" y="190310"/>
                </a:lnTo>
                <a:lnTo>
                  <a:pt x="2525472" y="200597"/>
                </a:lnTo>
                <a:cubicBezTo>
                  <a:pt x="2525472" y="203854"/>
                  <a:pt x="2524357" y="206597"/>
                  <a:pt x="2522128" y="208826"/>
                </a:cubicBezTo>
                <a:cubicBezTo>
                  <a:pt x="2519900" y="211055"/>
                  <a:pt x="2517156" y="212169"/>
                  <a:pt x="2513899" y="212169"/>
                </a:cubicBezTo>
                <a:lnTo>
                  <a:pt x="2510041" y="212169"/>
                </a:lnTo>
                <a:lnTo>
                  <a:pt x="2510041" y="205740"/>
                </a:lnTo>
                <a:lnTo>
                  <a:pt x="2504898" y="205740"/>
                </a:lnTo>
                <a:lnTo>
                  <a:pt x="2504898" y="198025"/>
                </a:lnTo>
                <a:cubicBezTo>
                  <a:pt x="2504898" y="192881"/>
                  <a:pt x="2508327" y="190310"/>
                  <a:pt x="2515185" y="190310"/>
                </a:cubicBezTo>
                <a:close/>
                <a:moveTo>
                  <a:pt x="2479180" y="190310"/>
                </a:moveTo>
                <a:lnTo>
                  <a:pt x="2490753" y="190310"/>
                </a:lnTo>
                <a:cubicBezTo>
                  <a:pt x="2493325" y="190310"/>
                  <a:pt x="2495682" y="191167"/>
                  <a:pt x="2497825" y="192881"/>
                </a:cubicBezTo>
                <a:cubicBezTo>
                  <a:pt x="2499969" y="194596"/>
                  <a:pt x="2501040" y="196739"/>
                  <a:pt x="2501040" y="199311"/>
                </a:cubicBezTo>
                <a:lnTo>
                  <a:pt x="2501040" y="205740"/>
                </a:lnTo>
                <a:lnTo>
                  <a:pt x="2494611" y="205740"/>
                </a:lnTo>
                <a:lnTo>
                  <a:pt x="2494611" y="212169"/>
                </a:lnTo>
                <a:lnTo>
                  <a:pt x="2490753" y="212169"/>
                </a:lnTo>
                <a:cubicBezTo>
                  <a:pt x="2487838" y="212169"/>
                  <a:pt x="2485181" y="211355"/>
                  <a:pt x="2482781" y="209726"/>
                </a:cubicBezTo>
                <a:cubicBezTo>
                  <a:pt x="2480380" y="208097"/>
                  <a:pt x="2479180" y="205911"/>
                  <a:pt x="2479180" y="203168"/>
                </a:cubicBezTo>
                <a:close/>
                <a:moveTo>
                  <a:pt x="2049696" y="190310"/>
                </a:moveTo>
                <a:cubicBezTo>
                  <a:pt x="2053982" y="190310"/>
                  <a:pt x="2057840" y="192453"/>
                  <a:pt x="2061269" y="196739"/>
                </a:cubicBezTo>
                <a:cubicBezTo>
                  <a:pt x="2056640" y="196739"/>
                  <a:pt x="2050211" y="200168"/>
                  <a:pt x="2041981" y="207026"/>
                </a:cubicBezTo>
                <a:cubicBezTo>
                  <a:pt x="2035809" y="214741"/>
                  <a:pt x="2029379" y="218599"/>
                  <a:pt x="2022693" y="218599"/>
                </a:cubicBezTo>
                <a:cubicBezTo>
                  <a:pt x="2014120" y="218599"/>
                  <a:pt x="2008548" y="215941"/>
                  <a:pt x="2005976" y="210626"/>
                </a:cubicBezTo>
                <a:cubicBezTo>
                  <a:pt x="2009405" y="212512"/>
                  <a:pt x="2013006" y="213455"/>
                  <a:pt x="2016778" y="213455"/>
                </a:cubicBezTo>
                <a:cubicBezTo>
                  <a:pt x="2022436" y="213455"/>
                  <a:pt x="2025265" y="210884"/>
                  <a:pt x="2025265" y="205740"/>
                </a:cubicBezTo>
                <a:cubicBezTo>
                  <a:pt x="2025265" y="201454"/>
                  <a:pt x="2023121" y="199311"/>
                  <a:pt x="2018835" y="199311"/>
                </a:cubicBezTo>
                <a:cubicBezTo>
                  <a:pt x="2021750" y="195710"/>
                  <a:pt x="2024322" y="193996"/>
                  <a:pt x="2026550" y="194167"/>
                </a:cubicBezTo>
                <a:cubicBezTo>
                  <a:pt x="2030151" y="194339"/>
                  <a:pt x="2032723" y="195624"/>
                  <a:pt x="2034266" y="198025"/>
                </a:cubicBezTo>
                <a:cubicBezTo>
                  <a:pt x="2040266" y="192881"/>
                  <a:pt x="2045410" y="190310"/>
                  <a:pt x="2049696" y="190310"/>
                </a:cubicBezTo>
                <a:close/>
                <a:moveTo>
                  <a:pt x="1900535" y="190310"/>
                </a:moveTo>
                <a:lnTo>
                  <a:pt x="1910822" y="190310"/>
                </a:lnTo>
                <a:lnTo>
                  <a:pt x="1910822" y="200597"/>
                </a:lnTo>
                <a:cubicBezTo>
                  <a:pt x="1910822" y="203854"/>
                  <a:pt x="1909707" y="206597"/>
                  <a:pt x="1907478" y="208826"/>
                </a:cubicBezTo>
                <a:cubicBezTo>
                  <a:pt x="1905250" y="211055"/>
                  <a:pt x="1902506" y="212169"/>
                  <a:pt x="1899249" y="212169"/>
                </a:cubicBezTo>
                <a:lnTo>
                  <a:pt x="1895391" y="212169"/>
                </a:lnTo>
                <a:lnTo>
                  <a:pt x="1895391" y="205740"/>
                </a:lnTo>
                <a:lnTo>
                  <a:pt x="1890248" y="205740"/>
                </a:lnTo>
                <a:lnTo>
                  <a:pt x="1890248" y="198025"/>
                </a:lnTo>
                <a:cubicBezTo>
                  <a:pt x="1890248" y="192881"/>
                  <a:pt x="1893677" y="190310"/>
                  <a:pt x="1900535" y="190310"/>
                </a:cubicBezTo>
                <a:close/>
                <a:moveTo>
                  <a:pt x="1864530" y="190310"/>
                </a:moveTo>
                <a:lnTo>
                  <a:pt x="1876103" y="190310"/>
                </a:lnTo>
                <a:cubicBezTo>
                  <a:pt x="1878675" y="190310"/>
                  <a:pt x="1881032" y="191167"/>
                  <a:pt x="1883175" y="192881"/>
                </a:cubicBezTo>
                <a:cubicBezTo>
                  <a:pt x="1885319" y="194596"/>
                  <a:pt x="1886390" y="196739"/>
                  <a:pt x="1886390" y="199311"/>
                </a:cubicBezTo>
                <a:lnTo>
                  <a:pt x="1886390" y="205740"/>
                </a:lnTo>
                <a:lnTo>
                  <a:pt x="1879961" y="205740"/>
                </a:lnTo>
                <a:lnTo>
                  <a:pt x="1879961" y="212169"/>
                </a:lnTo>
                <a:lnTo>
                  <a:pt x="1876103" y="212169"/>
                </a:lnTo>
                <a:cubicBezTo>
                  <a:pt x="1873188" y="212169"/>
                  <a:pt x="1870531" y="211355"/>
                  <a:pt x="1868131" y="209726"/>
                </a:cubicBezTo>
                <a:cubicBezTo>
                  <a:pt x="1865730" y="208097"/>
                  <a:pt x="1864530" y="205911"/>
                  <a:pt x="1864530" y="203168"/>
                </a:cubicBezTo>
                <a:close/>
                <a:moveTo>
                  <a:pt x="1435044" y="190310"/>
                </a:moveTo>
                <a:cubicBezTo>
                  <a:pt x="1439330" y="190310"/>
                  <a:pt x="1443188" y="192453"/>
                  <a:pt x="1446617" y="196739"/>
                </a:cubicBezTo>
                <a:cubicBezTo>
                  <a:pt x="1441988" y="196739"/>
                  <a:pt x="1435559" y="200168"/>
                  <a:pt x="1427329" y="207026"/>
                </a:cubicBezTo>
                <a:cubicBezTo>
                  <a:pt x="1421157" y="214741"/>
                  <a:pt x="1414727" y="218599"/>
                  <a:pt x="1408041" y="218599"/>
                </a:cubicBezTo>
                <a:cubicBezTo>
                  <a:pt x="1399468" y="218599"/>
                  <a:pt x="1393896" y="215941"/>
                  <a:pt x="1391324" y="210626"/>
                </a:cubicBezTo>
                <a:cubicBezTo>
                  <a:pt x="1394753" y="212512"/>
                  <a:pt x="1398354" y="213455"/>
                  <a:pt x="1402126" y="213455"/>
                </a:cubicBezTo>
                <a:cubicBezTo>
                  <a:pt x="1407784" y="213455"/>
                  <a:pt x="1410613" y="210884"/>
                  <a:pt x="1410613" y="205740"/>
                </a:cubicBezTo>
                <a:cubicBezTo>
                  <a:pt x="1410613" y="201454"/>
                  <a:pt x="1408469" y="199311"/>
                  <a:pt x="1404183" y="199311"/>
                </a:cubicBezTo>
                <a:cubicBezTo>
                  <a:pt x="1407098" y="195710"/>
                  <a:pt x="1409670" y="193996"/>
                  <a:pt x="1411898" y="194167"/>
                </a:cubicBezTo>
                <a:cubicBezTo>
                  <a:pt x="1415499" y="194339"/>
                  <a:pt x="1418071" y="195624"/>
                  <a:pt x="1419614" y="198025"/>
                </a:cubicBezTo>
                <a:cubicBezTo>
                  <a:pt x="1425614" y="192881"/>
                  <a:pt x="1430758" y="190310"/>
                  <a:pt x="1435044" y="190310"/>
                </a:cubicBezTo>
                <a:close/>
                <a:moveTo>
                  <a:pt x="1285883" y="190310"/>
                </a:moveTo>
                <a:lnTo>
                  <a:pt x="1296170" y="190310"/>
                </a:lnTo>
                <a:lnTo>
                  <a:pt x="1296170" y="200597"/>
                </a:lnTo>
                <a:cubicBezTo>
                  <a:pt x="1296170" y="203854"/>
                  <a:pt x="1295055" y="206597"/>
                  <a:pt x="1292826" y="208826"/>
                </a:cubicBezTo>
                <a:cubicBezTo>
                  <a:pt x="1290598" y="211055"/>
                  <a:pt x="1287854" y="212169"/>
                  <a:pt x="1284597" y="212169"/>
                </a:cubicBezTo>
                <a:lnTo>
                  <a:pt x="1280739" y="212169"/>
                </a:lnTo>
                <a:lnTo>
                  <a:pt x="1280739" y="205740"/>
                </a:lnTo>
                <a:lnTo>
                  <a:pt x="1275596" y="205740"/>
                </a:lnTo>
                <a:lnTo>
                  <a:pt x="1275596" y="198025"/>
                </a:lnTo>
                <a:cubicBezTo>
                  <a:pt x="1275596" y="192881"/>
                  <a:pt x="1279025" y="190310"/>
                  <a:pt x="1285883" y="190310"/>
                </a:cubicBezTo>
                <a:close/>
                <a:moveTo>
                  <a:pt x="1249878" y="190310"/>
                </a:moveTo>
                <a:lnTo>
                  <a:pt x="1261451" y="190310"/>
                </a:lnTo>
                <a:cubicBezTo>
                  <a:pt x="1264023" y="190310"/>
                  <a:pt x="1266380" y="191167"/>
                  <a:pt x="1268523" y="192881"/>
                </a:cubicBezTo>
                <a:cubicBezTo>
                  <a:pt x="1270667" y="194596"/>
                  <a:pt x="1271738" y="196739"/>
                  <a:pt x="1271738" y="199311"/>
                </a:cubicBezTo>
                <a:lnTo>
                  <a:pt x="1271738" y="205740"/>
                </a:lnTo>
                <a:lnTo>
                  <a:pt x="1265309" y="205740"/>
                </a:lnTo>
                <a:lnTo>
                  <a:pt x="1265309" y="212169"/>
                </a:lnTo>
                <a:lnTo>
                  <a:pt x="1261451" y="212169"/>
                </a:lnTo>
                <a:cubicBezTo>
                  <a:pt x="1258536" y="212169"/>
                  <a:pt x="1255879" y="211355"/>
                  <a:pt x="1253479" y="209726"/>
                </a:cubicBezTo>
                <a:cubicBezTo>
                  <a:pt x="1251078" y="208097"/>
                  <a:pt x="1249878" y="205911"/>
                  <a:pt x="1249878" y="203168"/>
                </a:cubicBezTo>
                <a:close/>
                <a:moveTo>
                  <a:pt x="820392" y="190310"/>
                </a:moveTo>
                <a:cubicBezTo>
                  <a:pt x="824678" y="190310"/>
                  <a:pt x="828536" y="192453"/>
                  <a:pt x="831965" y="196739"/>
                </a:cubicBezTo>
                <a:cubicBezTo>
                  <a:pt x="827336" y="196739"/>
                  <a:pt x="820907" y="200168"/>
                  <a:pt x="812677" y="207026"/>
                </a:cubicBezTo>
                <a:cubicBezTo>
                  <a:pt x="806505" y="214741"/>
                  <a:pt x="800075" y="218599"/>
                  <a:pt x="793389" y="218599"/>
                </a:cubicBezTo>
                <a:cubicBezTo>
                  <a:pt x="784816" y="218599"/>
                  <a:pt x="779244" y="215941"/>
                  <a:pt x="776672" y="210626"/>
                </a:cubicBezTo>
                <a:cubicBezTo>
                  <a:pt x="780101" y="212512"/>
                  <a:pt x="783702" y="213455"/>
                  <a:pt x="787474" y="213455"/>
                </a:cubicBezTo>
                <a:cubicBezTo>
                  <a:pt x="793132" y="213455"/>
                  <a:pt x="795961" y="210884"/>
                  <a:pt x="795961" y="205740"/>
                </a:cubicBezTo>
                <a:cubicBezTo>
                  <a:pt x="795961" y="201454"/>
                  <a:pt x="793817" y="199311"/>
                  <a:pt x="789531" y="199311"/>
                </a:cubicBezTo>
                <a:cubicBezTo>
                  <a:pt x="792446" y="195710"/>
                  <a:pt x="795018" y="193996"/>
                  <a:pt x="797246" y="194167"/>
                </a:cubicBezTo>
                <a:cubicBezTo>
                  <a:pt x="800847" y="194339"/>
                  <a:pt x="803419" y="195624"/>
                  <a:pt x="804962" y="198025"/>
                </a:cubicBezTo>
                <a:cubicBezTo>
                  <a:pt x="810962" y="192881"/>
                  <a:pt x="816106" y="190310"/>
                  <a:pt x="820392" y="190310"/>
                </a:cubicBezTo>
                <a:close/>
                <a:moveTo>
                  <a:pt x="671231" y="190310"/>
                </a:moveTo>
                <a:lnTo>
                  <a:pt x="681518" y="190310"/>
                </a:lnTo>
                <a:lnTo>
                  <a:pt x="681518" y="200597"/>
                </a:lnTo>
                <a:cubicBezTo>
                  <a:pt x="681518" y="203854"/>
                  <a:pt x="680403" y="206597"/>
                  <a:pt x="678174" y="208826"/>
                </a:cubicBezTo>
                <a:cubicBezTo>
                  <a:pt x="675946" y="211055"/>
                  <a:pt x="673202" y="212169"/>
                  <a:pt x="669945" y="212169"/>
                </a:cubicBezTo>
                <a:lnTo>
                  <a:pt x="666087" y="212169"/>
                </a:lnTo>
                <a:lnTo>
                  <a:pt x="666087" y="205740"/>
                </a:lnTo>
                <a:lnTo>
                  <a:pt x="660944" y="205740"/>
                </a:lnTo>
                <a:lnTo>
                  <a:pt x="660944" y="198025"/>
                </a:lnTo>
                <a:cubicBezTo>
                  <a:pt x="660944" y="192881"/>
                  <a:pt x="664373" y="190310"/>
                  <a:pt x="671231" y="190310"/>
                </a:cubicBezTo>
                <a:close/>
                <a:moveTo>
                  <a:pt x="635226" y="190310"/>
                </a:moveTo>
                <a:lnTo>
                  <a:pt x="646799" y="190310"/>
                </a:lnTo>
                <a:cubicBezTo>
                  <a:pt x="649371" y="190310"/>
                  <a:pt x="651728" y="191167"/>
                  <a:pt x="653871" y="192881"/>
                </a:cubicBezTo>
                <a:cubicBezTo>
                  <a:pt x="656015" y="194596"/>
                  <a:pt x="657086" y="196739"/>
                  <a:pt x="657086" y="199311"/>
                </a:cubicBezTo>
                <a:lnTo>
                  <a:pt x="657086" y="205740"/>
                </a:lnTo>
                <a:lnTo>
                  <a:pt x="650657" y="205740"/>
                </a:lnTo>
                <a:lnTo>
                  <a:pt x="650657" y="212169"/>
                </a:lnTo>
                <a:lnTo>
                  <a:pt x="646799" y="212169"/>
                </a:lnTo>
                <a:cubicBezTo>
                  <a:pt x="643884" y="212169"/>
                  <a:pt x="641227" y="211355"/>
                  <a:pt x="638827" y="209726"/>
                </a:cubicBezTo>
                <a:cubicBezTo>
                  <a:pt x="636426" y="208097"/>
                  <a:pt x="635226" y="205911"/>
                  <a:pt x="635226" y="203168"/>
                </a:cubicBezTo>
                <a:close/>
                <a:moveTo>
                  <a:pt x="205740" y="190310"/>
                </a:moveTo>
                <a:cubicBezTo>
                  <a:pt x="210027" y="190310"/>
                  <a:pt x="213884" y="192453"/>
                  <a:pt x="217313" y="196739"/>
                </a:cubicBezTo>
                <a:cubicBezTo>
                  <a:pt x="212684" y="196739"/>
                  <a:pt x="206255" y="200168"/>
                  <a:pt x="198025" y="207026"/>
                </a:cubicBezTo>
                <a:cubicBezTo>
                  <a:pt x="191853" y="214741"/>
                  <a:pt x="185424" y="218599"/>
                  <a:pt x="178737" y="218599"/>
                </a:cubicBezTo>
                <a:cubicBezTo>
                  <a:pt x="170165" y="218599"/>
                  <a:pt x="164592" y="215941"/>
                  <a:pt x="162021" y="210626"/>
                </a:cubicBezTo>
                <a:cubicBezTo>
                  <a:pt x="165450" y="212512"/>
                  <a:pt x="169050" y="213455"/>
                  <a:pt x="172822" y="213455"/>
                </a:cubicBezTo>
                <a:cubicBezTo>
                  <a:pt x="178480" y="213455"/>
                  <a:pt x="181309" y="210884"/>
                  <a:pt x="181309" y="205740"/>
                </a:cubicBezTo>
                <a:cubicBezTo>
                  <a:pt x="181309" y="201454"/>
                  <a:pt x="179166" y="199311"/>
                  <a:pt x="174879" y="199311"/>
                </a:cubicBezTo>
                <a:cubicBezTo>
                  <a:pt x="177794" y="195710"/>
                  <a:pt x="180366" y="193996"/>
                  <a:pt x="182595" y="194167"/>
                </a:cubicBezTo>
                <a:cubicBezTo>
                  <a:pt x="186195" y="194339"/>
                  <a:pt x="188767" y="195624"/>
                  <a:pt x="190310" y="198025"/>
                </a:cubicBezTo>
                <a:cubicBezTo>
                  <a:pt x="196311" y="192881"/>
                  <a:pt x="201454" y="190310"/>
                  <a:pt x="205740" y="190310"/>
                </a:cubicBezTo>
                <a:close/>
                <a:moveTo>
                  <a:pt x="56579" y="190310"/>
                </a:moveTo>
                <a:lnTo>
                  <a:pt x="66866" y="190310"/>
                </a:lnTo>
                <a:lnTo>
                  <a:pt x="66866" y="200597"/>
                </a:lnTo>
                <a:cubicBezTo>
                  <a:pt x="66866" y="203854"/>
                  <a:pt x="65751" y="206597"/>
                  <a:pt x="63523" y="208826"/>
                </a:cubicBezTo>
                <a:cubicBezTo>
                  <a:pt x="61294" y="211055"/>
                  <a:pt x="58551" y="212169"/>
                  <a:pt x="55293" y="212169"/>
                </a:cubicBezTo>
                <a:lnTo>
                  <a:pt x="51435" y="212169"/>
                </a:lnTo>
                <a:lnTo>
                  <a:pt x="51435" y="205740"/>
                </a:lnTo>
                <a:lnTo>
                  <a:pt x="46292" y="205740"/>
                </a:lnTo>
                <a:lnTo>
                  <a:pt x="46292" y="198025"/>
                </a:lnTo>
                <a:cubicBezTo>
                  <a:pt x="46292" y="192881"/>
                  <a:pt x="49721" y="190310"/>
                  <a:pt x="56579" y="190310"/>
                </a:cubicBezTo>
                <a:close/>
                <a:moveTo>
                  <a:pt x="20574" y="190310"/>
                </a:moveTo>
                <a:lnTo>
                  <a:pt x="32147" y="190310"/>
                </a:lnTo>
                <a:cubicBezTo>
                  <a:pt x="34719" y="190310"/>
                  <a:pt x="37076" y="191167"/>
                  <a:pt x="39220" y="192881"/>
                </a:cubicBezTo>
                <a:cubicBezTo>
                  <a:pt x="41363" y="194596"/>
                  <a:pt x="42434" y="196739"/>
                  <a:pt x="42434" y="199311"/>
                </a:cubicBezTo>
                <a:lnTo>
                  <a:pt x="42434" y="205740"/>
                </a:lnTo>
                <a:lnTo>
                  <a:pt x="36005" y="205740"/>
                </a:lnTo>
                <a:lnTo>
                  <a:pt x="36005" y="212169"/>
                </a:lnTo>
                <a:lnTo>
                  <a:pt x="32147" y="212169"/>
                </a:lnTo>
                <a:cubicBezTo>
                  <a:pt x="29233" y="212169"/>
                  <a:pt x="26575" y="211355"/>
                  <a:pt x="24175" y="209726"/>
                </a:cubicBezTo>
                <a:cubicBezTo>
                  <a:pt x="21775" y="208097"/>
                  <a:pt x="20574" y="205911"/>
                  <a:pt x="20574" y="203168"/>
                </a:cubicBezTo>
                <a:close/>
                <a:moveTo>
                  <a:pt x="2533187" y="185166"/>
                </a:moveTo>
                <a:lnTo>
                  <a:pt x="2540902" y="185166"/>
                </a:lnTo>
                <a:lnTo>
                  <a:pt x="2540902" y="228886"/>
                </a:lnTo>
                <a:lnTo>
                  <a:pt x="2715781" y="228886"/>
                </a:lnTo>
                <a:lnTo>
                  <a:pt x="2715781" y="236601"/>
                </a:lnTo>
                <a:lnTo>
                  <a:pt x="2533187" y="236601"/>
                </a:lnTo>
                <a:close/>
                <a:moveTo>
                  <a:pt x="1918537" y="185166"/>
                </a:moveTo>
                <a:lnTo>
                  <a:pt x="1926252" y="185166"/>
                </a:lnTo>
                <a:lnTo>
                  <a:pt x="1926252" y="228886"/>
                </a:lnTo>
                <a:lnTo>
                  <a:pt x="2101131" y="228886"/>
                </a:lnTo>
                <a:lnTo>
                  <a:pt x="2101131" y="236601"/>
                </a:lnTo>
                <a:lnTo>
                  <a:pt x="1918537" y="236601"/>
                </a:lnTo>
                <a:close/>
                <a:moveTo>
                  <a:pt x="1303885" y="185166"/>
                </a:moveTo>
                <a:lnTo>
                  <a:pt x="1311600" y="185166"/>
                </a:lnTo>
                <a:lnTo>
                  <a:pt x="1311600" y="228886"/>
                </a:lnTo>
                <a:lnTo>
                  <a:pt x="1486479" y="228886"/>
                </a:lnTo>
                <a:lnTo>
                  <a:pt x="1486479" y="236601"/>
                </a:lnTo>
                <a:lnTo>
                  <a:pt x="1303885" y="236601"/>
                </a:lnTo>
                <a:close/>
                <a:moveTo>
                  <a:pt x="689233" y="185166"/>
                </a:moveTo>
                <a:lnTo>
                  <a:pt x="696948" y="185166"/>
                </a:lnTo>
                <a:lnTo>
                  <a:pt x="696948" y="228886"/>
                </a:lnTo>
                <a:lnTo>
                  <a:pt x="871827" y="228886"/>
                </a:lnTo>
                <a:lnTo>
                  <a:pt x="871827" y="236601"/>
                </a:lnTo>
                <a:lnTo>
                  <a:pt x="689233" y="236601"/>
                </a:lnTo>
                <a:close/>
                <a:moveTo>
                  <a:pt x="74581" y="185166"/>
                </a:moveTo>
                <a:lnTo>
                  <a:pt x="82296" y="185166"/>
                </a:lnTo>
                <a:lnTo>
                  <a:pt x="82296" y="228886"/>
                </a:lnTo>
                <a:lnTo>
                  <a:pt x="257175" y="228886"/>
                </a:lnTo>
                <a:lnTo>
                  <a:pt x="257175" y="236601"/>
                </a:lnTo>
                <a:lnTo>
                  <a:pt x="74581" y="236601"/>
                </a:lnTo>
                <a:close/>
                <a:moveTo>
                  <a:pt x="2576907" y="171021"/>
                </a:moveTo>
                <a:cubicBezTo>
                  <a:pt x="2592166" y="171021"/>
                  <a:pt x="2607168" y="180023"/>
                  <a:pt x="2621912" y="198025"/>
                </a:cubicBezTo>
                <a:cubicBezTo>
                  <a:pt x="2626199" y="203168"/>
                  <a:pt x="2630485" y="207026"/>
                  <a:pt x="2634771" y="209598"/>
                </a:cubicBezTo>
                <a:cubicBezTo>
                  <a:pt x="2626027" y="209598"/>
                  <a:pt x="2620455" y="207883"/>
                  <a:pt x="2618055" y="204454"/>
                </a:cubicBezTo>
                <a:cubicBezTo>
                  <a:pt x="2618055" y="209598"/>
                  <a:pt x="2617197" y="213884"/>
                  <a:pt x="2615483" y="217313"/>
                </a:cubicBezTo>
                <a:cubicBezTo>
                  <a:pt x="2611368" y="215084"/>
                  <a:pt x="2608368" y="211226"/>
                  <a:pt x="2606482" y="205740"/>
                </a:cubicBezTo>
                <a:cubicBezTo>
                  <a:pt x="2603910" y="212598"/>
                  <a:pt x="2597909" y="216027"/>
                  <a:pt x="2588480" y="216027"/>
                </a:cubicBezTo>
                <a:cubicBezTo>
                  <a:pt x="2594480" y="213455"/>
                  <a:pt x="2597481" y="207455"/>
                  <a:pt x="2597481" y="198025"/>
                </a:cubicBezTo>
                <a:lnTo>
                  <a:pt x="2585103" y="181778"/>
                </a:lnTo>
                <a:lnTo>
                  <a:pt x="2585008" y="181566"/>
                </a:lnTo>
                <a:lnTo>
                  <a:pt x="2584912" y="181528"/>
                </a:lnTo>
                <a:close/>
                <a:moveTo>
                  <a:pt x="1962257" y="171021"/>
                </a:moveTo>
                <a:cubicBezTo>
                  <a:pt x="1977516" y="171021"/>
                  <a:pt x="1992518" y="180023"/>
                  <a:pt x="2007262" y="198025"/>
                </a:cubicBezTo>
                <a:cubicBezTo>
                  <a:pt x="2011549" y="203168"/>
                  <a:pt x="2015835" y="207026"/>
                  <a:pt x="2020121" y="209598"/>
                </a:cubicBezTo>
                <a:cubicBezTo>
                  <a:pt x="2011377" y="209598"/>
                  <a:pt x="2005805" y="207883"/>
                  <a:pt x="2003405" y="204454"/>
                </a:cubicBezTo>
                <a:cubicBezTo>
                  <a:pt x="2003405" y="209598"/>
                  <a:pt x="2002547" y="213884"/>
                  <a:pt x="2000833" y="217313"/>
                </a:cubicBezTo>
                <a:cubicBezTo>
                  <a:pt x="1996718" y="215084"/>
                  <a:pt x="1993718" y="211226"/>
                  <a:pt x="1991832" y="205740"/>
                </a:cubicBezTo>
                <a:cubicBezTo>
                  <a:pt x="1989260" y="212598"/>
                  <a:pt x="1983259" y="216027"/>
                  <a:pt x="1973830" y="216027"/>
                </a:cubicBezTo>
                <a:cubicBezTo>
                  <a:pt x="1979830" y="213455"/>
                  <a:pt x="1982831" y="207455"/>
                  <a:pt x="1982831" y="198025"/>
                </a:cubicBezTo>
                <a:lnTo>
                  <a:pt x="1970453" y="181778"/>
                </a:lnTo>
                <a:lnTo>
                  <a:pt x="1970358" y="181566"/>
                </a:lnTo>
                <a:lnTo>
                  <a:pt x="1970262" y="181528"/>
                </a:lnTo>
                <a:close/>
                <a:moveTo>
                  <a:pt x="1347605" y="171021"/>
                </a:moveTo>
                <a:cubicBezTo>
                  <a:pt x="1362864" y="171021"/>
                  <a:pt x="1377866" y="180023"/>
                  <a:pt x="1392610" y="198025"/>
                </a:cubicBezTo>
                <a:cubicBezTo>
                  <a:pt x="1396897" y="203168"/>
                  <a:pt x="1401183" y="207026"/>
                  <a:pt x="1405469" y="209598"/>
                </a:cubicBezTo>
                <a:cubicBezTo>
                  <a:pt x="1396725" y="209598"/>
                  <a:pt x="1391153" y="207883"/>
                  <a:pt x="1388753" y="204454"/>
                </a:cubicBezTo>
                <a:cubicBezTo>
                  <a:pt x="1388753" y="209598"/>
                  <a:pt x="1387895" y="213884"/>
                  <a:pt x="1386181" y="217313"/>
                </a:cubicBezTo>
                <a:cubicBezTo>
                  <a:pt x="1382066" y="215084"/>
                  <a:pt x="1379066" y="211226"/>
                  <a:pt x="1377180" y="205740"/>
                </a:cubicBezTo>
                <a:cubicBezTo>
                  <a:pt x="1374608" y="212598"/>
                  <a:pt x="1368607" y="216027"/>
                  <a:pt x="1359178" y="216027"/>
                </a:cubicBezTo>
                <a:cubicBezTo>
                  <a:pt x="1365178" y="213455"/>
                  <a:pt x="1368179" y="207455"/>
                  <a:pt x="1368179" y="198025"/>
                </a:cubicBezTo>
                <a:lnTo>
                  <a:pt x="1355801" y="181778"/>
                </a:lnTo>
                <a:lnTo>
                  <a:pt x="1355706" y="181566"/>
                </a:lnTo>
                <a:lnTo>
                  <a:pt x="1355610" y="181528"/>
                </a:lnTo>
                <a:close/>
                <a:moveTo>
                  <a:pt x="732953" y="171021"/>
                </a:moveTo>
                <a:cubicBezTo>
                  <a:pt x="748212" y="171021"/>
                  <a:pt x="763214" y="180023"/>
                  <a:pt x="777958" y="198025"/>
                </a:cubicBezTo>
                <a:cubicBezTo>
                  <a:pt x="782245" y="203168"/>
                  <a:pt x="786531" y="207026"/>
                  <a:pt x="790817" y="209598"/>
                </a:cubicBezTo>
                <a:cubicBezTo>
                  <a:pt x="782073" y="209598"/>
                  <a:pt x="776501" y="207883"/>
                  <a:pt x="774101" y="204454"/>
                </a:cubicBezTo>
                <a:cubicBezTo>
                  <a:pt x="774101" y="209598"/>
                  <a:pt x="773243" y="213884"/>
                  <a:pt x="771529" y="217313"/>
                </a:cubicBezTo>
                <a:cubicBezTo>
                  <a:pt x="767414" y="215084"/>
                  <a:pt x="764414" y="211226"/>
                  <a:pt x="762528" y="205740"/>
                </a:cubicBezTo>
                <a:cubicBezTo>
                  <a:pt x="759956" y="212598"/>
                  <a:pt x="753955" y="216027"/>
                  <a:pt x="744526" y="216027"/>
                </a:cubicBezTo>
                <a:cubicBezTo>
                  <a:pt x="750526" y="213455"/>
                  <a:pt x="753527" y="207455"/>
                  <a:pt x="753527" y="198025"/>
                </a:cubicBezTo>
                <a:lnTo>
                  <a:pt x="741149" y="181778"/>
                </a:lnTo>
                <a:lnTo>
                  <a:pt x="741054" y="181566"/>
                </a:lnTo>
                <a:lnTo>
                  <a:pt x="740958" y="181528"/>
                </a:lnTo>
                <a:close/>
                <a:moveTo>
                  <a:pt x="118301" y="171021"/>
                </a:moveTo>
                <a:cubicBezTo>
                  <a:pt x="133560" y="171021"/>
                  <a:pt x="148562" y="180023"/>
                  <a:pt x="163307" y="198025"/>
                </a:cubicBezTo>
                <a:cubicBezTo>
                  <a:pt x="167593" y="203168"/>
                  <a:pt x="171879" y="207026"/>
                  <a:pt x="176165" y="209598"/>
                </a:cubicBezTo>
                <a:cubicBezTo>
                  <a:pt x="167421" y="209598"/>
                  <a:pt x="161849" y="207883"/>
                  <a:pt x="159449" y="204454"/>
                </a:cubicBezTo>
                <a:cubicBezTo>
                  <a:pt x="159449" y="209598"/>
                  <a:pt x="158592" y="213884"/>
                  <a:pt x="156877" y="217313"/>
                </a:cubicBezTo>
                <a:cubicBezTo>
                  <a:pt x="152762" y="215084"/>
                  <a:pt x="149762" y="211226"/>
                  <a:pt x="147876" y="205740"/>
                </a:cubicBezTo>
                <a:cubicBezTo>
                  <a:pt x="145304" y="212598"/>
                  <a:pt x="139304" y="216027"/>
                  <a:pt x="129874" y="216027"/>
                </a:cubicBezTo>
                <a:cubicBezTo>
                  <a:pt x="135875" y="213455"/>
                  <a:pt x="138875" y="207455"/>
                  <a:pt x="138875" y="198025"/>
                </a:cubicBezTo>
                <a:lnTo>
                  <a:pt x="126496" y="181778"/>
                </a:lnTo>
                <a:lnTo>
                  <a:pt x="126402" y="181566"/>
                </a:lnTo>
                <a:lnTo>
                  <a:pt x="126306" y="181528"/>
                </a:lnTo>
                <a:close/>
                <a:moveTo>
                  <a:pt x="2546046" y="159191"/>
                </a:moveTo>
                <a:cubicBezTo>
                  <a:pt x="2548960" y="159191"/>
                  <a:pt x="2551446" y="160220"/>
                  <a:pt x="2553504" y="162277"/>
                </a:cubicBezTo>
                <a:cubicBezTo>
                  <a:pt x="2555561" y="164335"/>
                  <a:pt x="2556590" y="166821"/>
                  <a:pt x="2556590" y="169736"/>
                </a:cubicBezTo>
                <a:lnTo>
                  <a:pt x="2546046" y="169736"/>
                </a:lnTo>
                <a:close/>
                <a:moveTo>
                  <a:pt x="1931396" y="159191"/>
                </a:moveTo>
                <a:cubicBezTo>
                  <a:pt x="1934310" y="159191"/>
                  <a:pt x="1936796" y="160220"/>
                  <a:pt x="1938854" y="162277"/>
                </a:cubicBezTo>
                <a:cubicBezTo>
                  <a:pt x="1940911" y="164335"/>
                  <a:pt x="1941940" y="166821"/>
                  <a:pt x="1941940" y="169736"/>
                </a:cubicBezTo>
                <a:lnTo>
                  <a:pt x="1931396" y="169736"/>
                </a:lnTo>
                <a:close/>
                <a:moveTo>
                  <a:pt x="1316744" y="159191"/>
                </a:moveTo>
                <a:cubicBezTo>
                  <a:pt x="1319658" y="159191"/>
                  <a:pt x="1322144" y="160220"/>
                  <a:pt x="1324202" y="162277"/>
                </a:cubicBezTo>
                <a:cubicBezTo>
                  <a:pt x="1326259" y="164335"/>
                  <a:pt x="1327288" y="166821"/>
                  <a:pt x="1327288" y="169736"/>
                </a:cubicBezTo>
                <a:lnTo>
                  <a:pt x="1316744" y="169736"/>
                </a:lnTo>
                <a:close/>
                <a:moveTo>
                  <a:pt x="702092" y="159191"/>
                </a:moveTo>
                <a:cubicBezTo>
                  <a:pt x="705006" y="159191"/>
                  <a:pt x="707492" y="160220"/>
                  <a:pt x="709550" y="162277"/>
                </a:cubicBezTo>
                <a:cubicBezTo>
                  <a:pt x="711607" y="164335"/>
                  <a:pt x="712636" y="166821"/>
                  <a:pt x="712636" y="169736"/>
                </a:cubicBezTo>
                <a:lnTo>
                  <a:pt x="702092" y="169736"/>
                </a:lnTo>
                <a:close/>
                <a:moveTo>
                  <a:pt x="87440" y="159191"/>
                </a:moveTo>
                <a:cubicBezTo>
                  <a:pt x="90355" y="159191"/>
                  <a:pt x="92841" y="160220"/>
                  <a:pt x="94898" y="162277"/>
                </a:cubicBezTo>
                <a:cubicBezTo>
                  <a:pt x="96955" y="164335"/>
                  <a:pt x="97984" y="166821"/>
                  <a:pt x="97984" y="169736"/>
                </a:cubicBezTo>
                <a:lnTo>
                  <a:pt x="87440" y="169736"/>
                </a:lnTo>
                <a:close/>
                <a:moveTo>
                  <a:pt x="2624998" y="146333"/>
                </a:moveTo>
                <a:cubicBezTo>
                  <a:pt x="2634085" y="147876"/>
                  <a:pt x="2638629" y="153533"/>
                  <a:pt x="2638629" y="163306"/>
                </a:cubicBezTo>
                <a:cubicBezTo>
                  <a:pt x="2638629" y="167078"/>
                  <a:pt x="2636914" y="172522"/>
                  <a:pt x="2633485" y="179637"/>
                </a:cubicBezTo>
                <a:cubicBezTo>
                  <a:pt x="2630056" y="186752"/>
                  <a:pt x="2628342" y="191595"/>
                  <a:pt x="2628342" y="194167"/>
                </a:cubicBezTo>
                <a:cubicBezTo>
                  <a:pt x="2623884" y="191081"/>
                  <a:pt x="2621741" y="188081"/>
                  <a:pt x="2621912" y="185166"/>
                </a:cubicBezTo>
                <a:cubicBezTo>
                  <a:pt x="2621912" y="183794"/>
                  <a:pt x="2622427" y="181737"/>
                  <a:pt x="2623455" y="178994"/>
                </a:cubicBezTo>
                <a:cubicBezTo>
                  <a:pt x="2624484" y="176251"/>
                  <a:pt x="2624998" y="174708"/>
                  <a:pt x="2624998" y="174365"/>
                </a:cubicBezTo>
                <a:cubicBezTo>
                  <a:pt x="2624998" y="174193"/>
                  <a:pt x="2624827" y="173936"/>
                  <a:pt x="2624484" y="173593"/>
                </a:cubicBezTo>
                <a:lnTo>
                  <a:pt x="2621912" y="173593"/>
                </a:lnTo>
                <a:cubicBezTo>
                  <a:pt x="2616769" y="173593"/>
                  <a:pt x="2614197" y="171021"/>
                  <a:pt x="2614197" y="165878"/>
                </a:cubicBezTo>
                <a:cubicBezTo>
                  <a:pt x="2614369" y="164849"/>
                  <a:pt x="2614797" y="163135"/>
                  <a:pt x="2615483" y="160734"/>
                </a:cubicBezTo>
                <a:cubicBezTo>
                  <a:pt x="2615826" y="163649"/>
                  <a:pt x="2618140" y="165106"/>
                  <a:pt x="2622427" y="165106"/>
                </a:cubicBezTo>
                <a:cubicBezTo>
                  <a:pt x="2628256" y="165106"/>
                  <a:pt x="2631085" y="162792"/>
                  <a:pt x="2630913" y="158163"/>
                </a:cubicBezTo>
                <a:cubicBezTo>
                  <a:pt x="2630742" y="153019"/>
                  <a:pt x="2628770" y="149076"/>
                  <a:pt x="2624998" y="146333"/>
                </a:cubicBezTo>
                <a:close/>
                <a:moveTo>
                  <a:pt x="2010348" y="146333"/>
                </a:moveTo>
                <a:cubicBezTo>
                  <a:pt x="2019435" y="147876"/>
                  <a:pt x="2023979" y="153533"/>
                  <a:pt x="2023979" y="163306"/>
                </a:cubicBezTo>
                <a:cubicBezTo>
                  <a:pt x="2023979" y="167078"/>
                  <a:pt x="2022264" y="172522"/>
                  <a:pt x="2018835" y="179637"/>
                </a:cubicBezTo>
                <a:cubicBezTo>
                  <a:pt x="2015406" y="186752"/>
                  <a:pt x="2013692" y="191595"/>
                  <a:pt x="2013692" y="194167"/>
                </a:cubicBezTo>
                <a:cubicBezTo>
                  <a:pt x="2009234" y="191081"/>
                  <a:pt x="2007091" y="188081"/>
                  <a:pt x="2007262" y="185166"/>
                </a:cubicBezTo>
                <a:cubicBezTo>
                  <a:pt x="2007262" y="183794"/>
                  <a:pt x="2007777" y="181737"/>
                  <a:pt x="2008805" y="178994"/>
                </a:cubicBezTo>
                <a:cubicBezTo>
                  <a:pt x="2009834" y="176251"/>
                  <a:pt x="2010348" y="174708"/>
                  <a:pt x="2010348" y="174365"/>
                </a:cubicBezTo>
                <a:cubicBezTo>
                  <a:pt x="2010348" y="174193"/>
                  <a:pt x="2010177" y="173936"/>
                  <a:pt x="2009834" y="173593"/>
                </a:cubicBezTo>
                <a:lnTo>
                  <a:pt x="2007262" y="173593"/>
                </a:lnTo>
                <a:cubicBezTo>
                  <a:pt x="2002119" y="173593"/>
                  <a:pt x="1999547" y="171021"/>
                  <a:pt x="1999547" y="165878"/>
                </a:cubicBezTo>
                <a:cubicBezTo>
                  <a:pt x="1999719" y="164849"/>
                  <a:pt x="2000147" y="163135"/>
                  <a:pt x="2000833" y="160734"/>
                </a:cubicBezTo>
                <a:cubicBezTo>
                  <a:pt x="2001176" y="163649"/>
                  <a:pt x="2003490" y="165106"/>
                  <a:pt x="2007777" y="165106"/>
                </a:cubicBezTo>
                <a:cubicBezTo>
                  <a:pt x="2013606" y="165106"/>
                  <a:pt x="2016435" y="162792"/>
                  <a:pt x="2016263" y="158163"/>
                </a:cubicBezTo>
                <a:cubicBezTo>
                  <a:pt x="2016092" y="153019"/>
                  <a:pt x="2014120" y="149076"/>
                  <a:pt x="2010348" y="146333"/>
                </a:cubicBezTo>
                <a:close/>
                <a:moveTo>
                  <a:pt x="1395696" y="146333"/>
                </a:moveTo>
                <a:cubicBezTo>
                  <a:pt x="1404783" y="147876"/>
                  <a:pt x="1409327" y="153533"/>
                  <a:pt x="1409327" y="163306"/>
                </a:cubicBezTo>
                <a:cubicBezTo>
                  <a:pt x="1409327" y="167078"/>
                  <a:pt x="1407612" y="172522"/>
                  <a:pt x="1404183" y="179637"/>
                </a:cubicBezTo>
                <a:cubicBezTo>
                  <a:pt x="1400754" y="186752"/>
                  <a:pt x="1399040" y="191595"/>
                  <a:pt x="1399040" y="194167"/>
                </a:cubicBezTo>
                <a:cubicBezTo>
                  <a:pt x="1394582" y="191081"/>
                  <a:pt x="1392439" y="188081"/>
                  <a:pt x="1392610" y="185166"/>
                </a:cubicBezTo>
                <a:cubicBezTo>
                  <a:pt x="1392610" y="183794"/>
                  <a:pt x="1393125" y="181737"/>
                  <a:pt x="1394153" y="178994"/>
                </a:cubicBezTo>
                <a:cubicBezTo>
                  <a:pt x="1395182" y="176251"/>
                  <a:pt x="1395696" y="174708"/>
                  <a:pt x="1395696" y="174365"/>
                </a:cubicBezTo>
                <a:cubicBezTo>
                  <a:pt x="1395696" y="174193"/>
                  <a:pt x="1395525" y="173936"/>
                  <a:pt x="1395182" y="173593"/>
                </a:cubicBezTo>
                <a:lnTo>
                  <a:pt x="1392610" y="173593"/>
                </a:lnTo>
                <a:cubicBezTo>
                  <a:pt x="1387467" y="173593"/>
                  <a:pt x="1384895" y="171021"/>
                  <a:pt x="1384895" y="165878"/>
                </a:cubicBezTo>
                <a:cubicBezTo>
                  <a:pt x="1385067" y="164849"/>
                  <a:pt x="1385495" y="163135"/>
                  <a:pt x="1386181" y="160734"/>
                </a:cubicBezTo>
                <a:cubicBezTo>
                  <a:pt x="1386524" y="163649"/>
                  <a:pt x="1388838" y="165106"/>
                  <a:pt x="1393125" y="165106"/>
                </a:cubicBezTo>
                <a:cubicBezTo>
                  <a:pt x="1398954" y="165106"/>
                  <a:pt x="1401783" y="162792"/>
                  <a:pt x="1401611" y="158163"/>
                </a:cubicBezTo>
                <a:cubicBezTo>
                  <a:pt x="1401440" y="153019"/>
                  <a:pt x="1399468" y="149076"/>
                  <a:pt x="1395696" y="146333"/>
                </a:cubicBezTo>
                <a:close/>
                <a:moveTo>
                  <a:pt x="781044" y="146333"/>
                </a:moveTo>
                <a:cubicBezTo>
                  <a:pt x="790131" y="147876"/>
                  <a:pt x="794675" y="153533"/>
                  <a:pt x="794675" y="163306"/>
                </a:cubicBezTo>
                <a:cubicBezTo>
                  <a:pt x="794675" y="167078"/>
                  <a:pt x="792960" y="172522"/>
                  <a:pt x="789531" y="179637"/>
                </a:cubicBezTo>
                <a:cubicBezTo>
                  <a:pt x="786102" y="186752"/>
                  <a:pt x="784388" y="191595"/>
                  <a:pt x="784388" y="194167"/>
                </a:cubicBezTo>
                <a:cubicBezTo>
                  <a:pt x="779930" y="191081"/>
                  <a:pt x="777787" y="188081"/>
                  <a:pt x="777958" y="185166"/>
                </a:cubicBezTo>
                <a:cubicBezTo>
                  <a:pt x="777958" y="183794"/>
                  <a:pt x="778473" y="181737"/>
                  <a:pt x="779501" y="178994"/>
                </a:cubicBezTo>
                <a:cubicBezTo>
                  <a:pt x="780530" y="176251"/>
                  <a:pt x="781044" y="174708"/>
                  <a:pt x="781044" y="174365"/>
                </a:cubicBezTo>
                <a:cubicBezTo>
                  <a:pt x="781044" y="174193"/>
                  <a:pt x="780873" y="173936"/>
                  <a:pt x="780530" y="173593"/>
                </a:cubicBezTo>
                <a:lnTo>
                  <a:pt x="777958" y="173593"/>
                </a:lnTo>
                <a:cubicBezTo>
                  <a:pt x="772815" y="173593"/>
                  <a:pt x="770243" y="171021"/>
                  <a:pt x="770243" y="165878"/>
                </a:cubicBezTo>
                <a:cubicBezTo>
                  <a:pt x="770415" y="164849"/>
                  <a:pt x="770843" y="163135"/>
                  <a:pt x="771529" y="160734"/>
                </a:cubicBezTo>
                <a:cubicBezTo>
                  <a:pt x="771872" y="163649"/>
                  <a:pt x="774186" y="165106"/>
                  <a:pt x="778473" y="165106"/>
                </a:cubicBezTo>
                <a:cubicBezTo>
                  <a:pt x="784302" y="165106"/>
                  <a:pt x="787131" y="162792"/>
                  <a:pt x="786959" y="158163"/>
                </a:cubicBezTo>
                <a:cubicBezTo>
                  <a:pt x="786788" y="153019"/>
                  <a:pt x="784816" y="149076"/>
                  <a:pt x="781044" y="146333"/>
                </a:cubicBezTo>
                <a:close/>
                <a:moveTo>
                  <a:pt x="166393" y="146333"/>
                </a:moveTo>
                <a:cubicBezTo>
                  <a:pt x="175479" y="147876"/>
                  <a:pt x="180023" y="153533"/>
                  <a:pt x="180023" y="163306"/>
                </a:cubicBezTo>
                <a:cubicBezTo>
                  <a:pt x="180023" y="167078"/>
                  <a:pt x="178308" y="172522"/>
                  <a:pt x="174879" y="179637"/>
                </a:cubicBezTo>
                <a:cubicBezTo>
                  <a:pt x="171450" y="186752"/>
                  <a:pt x="169736" y="191595"/>
                  <a:pt x="169736" y="194167"/>
                </a:cubicBezTo>
                <a:cubicBezTo>
                  <a:pt x="165278" y="191081"/>
                  <a:pt x="163135" y="188081"/>
                  <a:pt x="163307" y="185166"/>
                </a:cubicBezTo>
                <a:cubicBezTo>
                  <a:pt x="163307" y="183794"/>
                  <a:pt x="163821" y="181737"/>
                  <a:pt x="164850" y="178994"/>
                </a:cubicBezTo>
                <a:cubicBezTo>
                  <a:pt x="165878" y="176251"/>
                  <a:pt x="166393" y="174708"/>
                  <a:pt x="166393" y="174365"/>
                </a:cubicBezTo>
                <a:cubicBezTo>
                  <a:pt x="166393" y="174193"/>
                  <a:pt x="166221" y="173936"/>
                  <a:pt x="165878" y="173593"/>
                </a:cubicBezTo>
                <a:lnTo>
                  <a:pt x="163307" y="173593"/>
                </a:lnTo>
                <a:cubicBezTo>
                  <a:pt x="158163" y="173593"/>
                  <a:pt x="155591" y="171021"/>
                  <a:pt x="155591" y="165878"/>
                </a:cubicBezTo>
                <a:cubicBezTo>
                  <a:pt x="155763" y="164849"/>
                  <a:pt x="156191" y="163135"/>
                  <a:pt x="156877" y="160734"/>
                </a:cubicBezTo>
                <a:cubicBezTo>
                  <a:pt x="157220" y="163649"/>
                  <a:pt x="159535" y="165106"/>
                  <a:pt x="163821" y="165106"/>
                </a:cubicBezTo>
                <a:cubicBezTo>
                  <a:pt x="169650" y="165106"/>
                  <a:pt x="172479" y="162792"/>
                  <a:pt x="172308" y="158163"/>
                </a:cubicBezTo>
                <a:cubicBezTo>
                  <a:pt x="172136" y="153019"/>
                  <a:pt x="170165" y="149076"/>
                  <a:pt x="166393" y="146333"/>
                </a:cubicBezTo>
                <a:close/>
                <a:moveTo>
                  <a:pt x="2546046" y="142732"/>
                </a:moveTo>
                <a:cubicBezTo>
                  <a:pt x="2552046" y="142732"/>
                  <a:pt x="2555047" y="145304"/>
                  <a:pt x="2555047" y="150447"/>
                </a:cubicBezTo>
                <a:cubicBezTo>
                  <a:pt x="2557619" y="149419"/>
                  <a:pt x="2559419" y="148904"/>
                  <a:pt x="2560447" y="148904"/>
                </a:cubicBezTo>
                <a:cubicBezTo>
                  <a:pt x="2565077" y="148904"/>
                  <a:pt x="2567391" y="151390"/>
                  <a:pt x="2567391" y="156362"/>
                </a:cubicBezTo>
                <a:cubicBezTo>
                  <a:pt x="2567391" y="158763"/>
                  <a:pt x="2566705" y="160649"/>
                  <a:pt x="2565334" y="162020"/>
                </a:cubicBezTo>
                <a:cubicBezTo>
                  <a:pt x="2570477" y="162020"/>
                  <a:pt x="2573049" y="164592"/>
                  <a:pt x="2573049" y="169736"/>
                </a:cubicBezTo>
                <a:lnTo>
                  <a:pt x="2560705" y="169736"/>
                </a:lnTo>
                <a:cubicBezTo>
                  <a:pt x="2560705" y="165449"/>
                  <a:pt x="2559333" y="161935"/>
                  <a:pt x="2556590" y="159191"/>
                </a:cubicBezTo>
                <a:cubicBezTo>
                  <a:pt x="2553847" y="156448"/>
                  <a:pt x="2550332" y="155077"/>
                  <a:pt x="2546046" y="155077"/>
                </a:cubicBezTo>
                <a:close/>
                <a:moveTo>
                  <a:pt x="1931396" y="142732"/>
                </a:moveTo>
                <a:cubicBezTo>
                  <a:pt x="1937396" y="142732"/>
                  <a:pt x="1940397" y="145304"/>
                  <a:pt x="1940397" y="150447"/>
                </a:cubicBezTo>
                <a:cubicBezTo>
                  <a:pt x="1942969" y="149419"/>
                  <a:pt x="1944769" y="148904"/>
                  <a:pt x="1945797" y="148904"/>
                </a:cubicBezTo>
                <a:cubicBezTo>
                  <a:pt x="1950427" y="148904"/>
                  <a:pt x="1952741" y="151390"/>
                  <a:pt x="1952741" y="156362"/>
                </a:cubicBezTo>
                <a:cubicBezTo>
                  <a:pt x="1952741" y="158763"/>
                  <a:pt x="1952055" y="160649"/>
                  <a:pt x="1950684" y="162020"/>
                </a:cubicBezTo>
                <a:cubicBezTo>
                  <a:pt x="1955827" y="162020"/>
                  <a:pt x="1958399" y="164592"/>
                  <a:pt x="1958399" y="169736"/>
                </a:cubicBezTo>
                <a:lnTo>
                  <a:pt x="1946055" y="169736"/>
                </a:lnTo>
                <a:cubicBezTo>
                  <a:pt x="1946055" y="165449"/>
                  <a:pt x="1944683" y="161935"/>
                  <a:pt x="1941940" y="159191"/>
                </a:cubicBezTo>
                <a:cubicBezTo>
                  <a:pt x="1939197" y="156448"/>
                  <a:pt x="1935682" y="155077"/>
                  <a:pt x="1931396" y="155077"/>
                </a:cubicBezTo>
                <a:close/>
                <a:moveTo>
                  <a:pt x="1316744" y="142732"/>
                </a:moveTo>
                <a:cubicBezTo>
                  <a:pt x="1322744" y="142732"/>
                  <a:pt x="1325745" y="145304"/>
                  <a:pt x="1325745" y="150447"/>
                </a:cubicBezTo>
                <a:cubicBezTo>
                  <a:pt x="1328317" y="149419"/>
                  <a:pt x="1330117" y="148904"/>
                  <a:pt x="1331145" y="148904"/>
                </a:cubicBezTo>
                <a:cubicBezTo>
                  <a:pt x="1335775" y="148904"/>
                  <a:pt x="1338089" y="151390"/>
                  <a:pt x="1338089" y="156362"/>
                </a:cubicBezTo>
                <a:cubicBezTo>
                  <a:pt x="1338089" y="158763"/>
                  <a:pt x="1337403" y="160649"/>
                  <a:pt x="1336032" y="162020"/>
                </a:cubicBezTo>
                <a:cubicBezTo>
                  <a:pt x="1341175" y="162020"/>
                  <a:pt x="1343747" y="164592"/>
                  <a:pt x="1343747" y="169736"/>
                </a:cubicBezTo>
                <a:lnTo>
                  <a:pt x="1331403" y="169736"/>
                </a:lnTo>
                <a:cubicBezTo>
                  <a:pt x="1331403" y="165449"/>
                  <a:pt x="1330031" y="161935"/>
                  <a:pt x="1327288" y="159191"/>
                </a:cubicBezTo>
                <a:cubicBezTo>
                  <a:pt x="1324545" y="156448"/>
                  <a:pt x="1321030" y="155077"/>
                  <a:pt x="1316744" y="155077"/>
                </a:cubicBezTo>
                <a:close/>
                <a:moveTo>
                  <a:pt x="702092" y="142732"/>
                </a:moveTo>
                <a:cubicBezTo>
                  <a:pt x="708092" y="142732"/>
                  <a:pt x="711093" y="145304"/>
                  <a:pt x="711093" y="150447"/>
                </a:cubicBezTo>
                <a:cubicBezTo>
                  <a:pt x="713665" y="149419"/>
                  <a:pt x="715465" y="148904"/>
                  <a:pt x="716493" y="148904"/>
                </a:cubicBezTo>
                <a:cubicBezTo>
                  <a:pt x="721123" y="148904"/>
                  <a:pt x="723437" y="151390"/>
                  <a:pt x="723437" y="156362"/>
                </a:cubicBezTo>
                <a:cubicBezTo>
                  <a:pt x="723437" y="158763"/>
                  <a:pt x="722751" y="160649"/>
                  <a:pt x="721380" y="162020"/>
                </a:cubicBezTo>
                <a:cubicBezTo>
                  <a:pt x="726523" y="162020"/>
                  <a:pt x="729095" y="164592"/>
                  <a:pt x="729095" y="169736"/>
                </a:cubicBezTo>
                <a:lnTo>
                  <a:pt x="716751" y="169736"/>
                </a:lnTo>
                <a:cubicBezTo>
                  <a:pt x="716751" y="165449"/>
                  <a:pt x="715379" y="161935"/>
                  <a:pt x="712636" y="159191"/>
                </a:cubicBezTo>
                <a:cubicBezTo>
                  <a:pt x="709893" y="156448"/>
                  <a:pt x="706378" y="155077"/>
                  <a:pt x="702092" y="155077"/>
                </a:cubicBezTo>
                <a:close/>
                <a:moveTo>
                  <a:pt x="87440" y="142732"/>
                </a:moveTo>
                <a:cubicBezTo>
                  <a:pt x="93441" y="142732"/>
                  <a:pt x="96441" y="145304"/>
                  <a:pt x="96441" y="150447"/>
                </a:cubicBezTo>
                <a:cubicBezTo>
                  <a:pt x="99013" y="149419"/>
                  <a:pt x="100813" y="148904"/>
                  <a:pt x="101842" y="148904"/>
                </a:cubicBezTo>
                <a:cubicBezTo>
                  <a:pt x="106471" y="148904"/>
                  <a:pt x="108785" y="151390"/>
                  <a:pt x="108785" y="156362"/>
                </a:cubicBezTo>
                <a:cubicBezTo>
                  <a:pt x="108785" y="158763"/>
                  <a:pt x="108100" y="160649"/>
                  <a:pt x="106728" y="162020"/>
                </a:cubicBezTo>
                <a:cubicBezTo>
                  <a:pt x="111872" y="162020"/>
                  <a:pt x="114443" y="164592"/>
                  <a:pt x="114443" y="169736"/>
                </a:cubicBezTo>
                <a:lnTo>
                  <a:pt x="102099" y="169736"/>
                </a:lnTo>
                <a:cubicBezTo>
                  <a:pt x="102099" y="165449"/>
                  <a:pt x="100727" y="161935"/>
                  <a:pt x="97984" y="159191"/>
                </a:cubicBezTo>
                <a:cubicBezTo>
                  <a:pt x="95241" y="156448"/>
                  <a:pt x="91726" y="155077"/>
                  <a:pt x="87440" y="155077"/>
                </a:cubicBezTo>
                <a:close/>
                <a:moveTo>
                  <a:pt x="2519042" y="124730"/>
                </a:moveTo>
                <a:cubicBezTo>
                  <a:pt x="2525386" y="124730"/>
                  <a:pt x="2530615" y="127173"/>
                  <a:pt x="2534730" y="132059"/>
                </a:cubicBezTo>
                <a:cubicBezTo>
                  <a:pt x="2538845" y="136946"/>
                  <a:pt x="2540902" y="142646"/>
                  <a:pt x="2540902" y="149162"/>
                </a:cubicBezTo>
                <a:lnTo>
                  <a:pt x="2540902" y="172307"/>
                </a:lnTo>
                <a:lnTo>
                  <a:pt x="2533187" y="172307"/>
                </a:lnTo>
                <a:lnTo>
                  <a:pt x="2533187" y="149162"/>
                </a:lnTo>
                <a:cubicBezTo>
                  <a:pt x="2533187" y="145047"/>
                  <a:pt x="2531815" y="141446"/>
                  <a:pt x="2529072" y="138360"/>
                </a:cubicBezTo>
                <a:cubicBezTo>
                  <a:pt x="2526329" y="135274"/>
                  <a:pt x="2522986" y="133731"/>
                  <a:pt x="2519042" y="133731"/>
                </a:cubicBezTo>
                <a:cubicBezTo>
                  <a:pt x="2516128" y="133731"/>
                  <a:pt x="2513470" y="134545"/>
                  <a:pt x="2511070" y="136174"/>
                </a:cubicBezTo>
                <a:cubicBezTo>
                  <a:pt x="2508670" y="137803"/>
                  <a:pt x="2507469" y="139989"/>
                  <a:pt x="2507469" y="142732"/>
                </a:cubicBezTo>
                <a:cubicBezTo>
                  <a:pt x="2507469" y="147876"/>
                  <a:pt x="2509613" y="150447"/>
                  <a:pt x="2513899" y="150447"/>
                </a:cubicBezTo>
                <a:cubicBezTo>
                  <a:pt x="2517328" y="150447"/>
                  <a:pt x="2519042" y="148304"/>
                  <a:pt x="2519042" y="144018"/>
                </a:cubicBezTo>
                <a:lnTo>
                  <a:pt x="2517756" y="141446"/>
                </a:lnTo>
                <a:cubicBezTo>
                  <a:pt x="2522900" y="141446"/>
                  <a:pt x="2525472" y="144875"/>
                  <a:pt x="2525472" y="151733"/>
                </a:cubicBezTo>
                <a:cubicBezTo>
                  <a:pt x="2525472" y="156877"/>
                  <a:pt x="2522900" y="159449"/>
                  <a:pt x="2517756" y="159449"/>
                </a:cubicBezTo>
                <a:cubicBezTo>
                  <a:pt x="2515870" y="159449"/>
                  <a:pt x="2514499" y="159020"/>
                  <a:pt x="2513642" y="158163"/>
                </a:cubicBezTo>
                <a:cubicBezTo>
                  <a:pt x="2513642" y="161592"/>
                  <a:pt x="2511841" y="164249"/>
                  <a:pt x="2508241" y="166135"/>
                </a:cubicBezTo>
                <a:cubicBezTo>
                  <a:pt x="2505498" y="167678"/>
                  <a:pt x="2502240" y="168450"/>
                  <a:pt x="2498468" y="168450"/>
                </a:cubicBezTo>
                <a:cubicBezTo>
                  <a:pt x="2501897" y="164163"/>
                  <a:pt x="2503612" y="160734"/>
                  <a:pt x="2503612" y="158163"/>
                </a:cubicBezTo>
                <a:cubicBezTo>
                  <a:pt x="2503612" y="156620"/>
                  <a:pt x="2502969" y="154219"/>
                  <a:pt x="2501683" y="150962"/>
                </a:cubicBezTo>
                <a:cubicBezTo>
                  <a:pt x="2500397" y="147704"/>
                  <a:pt x="2499754" y="145390"/>
                  <a:pt x="2499754" y="144018"/>
                </a:cubicBezTo>
                <a:cubicBezTo>
                  <a:pt x="2499926" y="138703"/>
                  <a:pt x="2501854" y="134160"/>
                  <a:pt x="2505541" y="130388"/>
                </a:cubicBezTo>
                <a:cubicBezTo>
                  <a:pt x="2509227" y="126616"/>
                  <a:pt x="2513727" y="124730"/>
                  <a:pt x="2519042" y="124730"/>
                </a:cubicBezTo>
                <a:close/>
                <a:moveTo>
                  <a:pt x="1904392" y="124730"/>
                </a:moveTo>
                <a:cubicBezTo>
                  <a:pt x="1910736" y="124730"/>
                  <a:pt x="1915965" y="127173"/>
                  <a:pt x="1920080" y="132059"/>
                </a:cubicBezTo>
                <a:cubicBezTo>
                  <a:pt x="1924195" y="136946"/>
                  <a:pt x="1926252" y="142646"/>
                  <a:pt x="1926252" y="149162"/>
                </a:cubicBezTo>
                <a:lnTo>
                  <a:pt x="1926252" y="172307"/>
                </a:lnTo>
                <a:lnTo>
                  <a:pt x="1918537" y="172307"/>
                </a:lnTo>
                <a:lnTo>
                  <a:pt x="1918537" y="149162"/>
                </a:lnTo>
                <a:cubicBezTo>
                  <a:pt x="1918537" y="145047"/>
                  <a:pt x="1917165" y="141446"/>
                  <a:pt x="1914422" y="138360"/>
                </a:cubicBezTo>
                <a:cubicBezTo>
                  <a:pt x="1911679" y="135274"/>
                  <a:pt x="1908336" y="133731"/>
                  <a:pt x="1904392" y="133731"/>
                </a:cubicBezTo>
                <a:cubicBezTo>
                  <a:pt x="1901478" y="133731"/>
                  <a:pt x="1898820" y="134545"/>
                  <a:pt x="1896420" y="136174"/>
                </a:cubicBezTo>
                <a:cubicBezTo>
                  <a:pt x="1894020" y="137803"/>
                  <a:pt x="1892819" y="139989"/>
                  <a:pt x="1892819" y="142732"/>
                </a:cubicBezTo>
                <a:cubicBezTo>
                  <a:pt x="1892819" y="147876"/>
                  <a:pt x="1894963" y="150447"/>
                  <a:pt x="1899249" y="150447"/>
                </a:cubicBezTo>
                <a:cubicBezTo>
                  <a:pt x="1902678" y="150447"/>
                  <a:pt x="1904392" y="148304"/>
                  <a:pt x="1904392" y="144018"/>
                </a:cubicBezTo>
                <a:lnTo>
                  <a:pt x="1903106" y="141446"/>
                </a:lnTo>
                <a:cubicBezTo>
                  <a:pt x="1908250" y="141446"/>
                  <a:pt x="1910822" y="144875"/>
                  <a:pt x="1910822" y="151733"/>
                </a:cubicBezTo>
                <a:cubicBezTo>
                  <a:pt x="1910822" y="156877"/>
                  <a:pt x="1908250" y="159449"/>
                  <a:pt x="1903106" y="159449"/>
                </a:cubicBezTo>
                <a:cubicBezTo>
                  <a:pt x="1901220" y="159449"/>
                  <a:pt x="1899849" y="159020"/>
                  <a:pt x="1898992" y="158163"/>
                </a:cubicBezTo>
                <a:cubicBezTo>
                  <a:pt x="1898992" y="161592"/>
                  <a:pt x="1897191" y="164249"/>
                  <a:pt x="1893591" y="166135"/>
                </a:cubicBezTo>
                <a:cubicBezTo>
                  <a:pt x="1890848" y="167678"/>
                  <a:pt x="1887590" y="168450"/>
                  <a:pt x="1883818" y="168450"/>
                </a:cubicBezTo>
                <a:cubicBezTo>
                  <a:pt x="1887247" y="164163"/>
                  <a:pt x="1888962" y="160734"/>
                  <a:pt x="1888962" y="158163"/>
                </a:cubicBezTo>
                <a:cubicBezTo>
                  <a:pt x="1888962" y="156620"/>
                  <a:pt x="1888319" y="154219"/>
                  <a:pt x="1887033" y="150962"/>
                </a:cubicBezTo>
                <a:cubicBezTo>
                  <a:pt x="1885747" y="147704"/>
                  <a:pt x="1885104" y="145390"/>
                  <a:pt x="1885104" y="144018"/>
                </a:cubicBezTo>
                <a:cubicBezTo>
                  <a:pt x="1885276" y="138703"/>
                  <a:pt x="1887204" y="134160"/>
                  <a:pt x="1890891" y="130388"/>
                </a:cubicBezTo>
                <a:cubicBezTo>
                  <a:pt x="1894577" y="126616"/>
                  <a:pt x="1899077" y="124730"/>
                  <a:pt x="1904392" y="124730"/>
                </a:cubicBezTo>
                <a:close/>
                <a:moveTo>
                  <a:pt x="1289740" y="124730"/>
                </a:moveTo>
                <a:cubicBezTo>
                  <a:pt x="1296084" y="124730"/>
                  <a:pt x="1301313" y="127173"/>
                  <a:pt x="1305428" y="132059"/>
                </a:cubicBezTo>
                <a:cubicBezTo>
                  <a:pt x="1309543" y="136946"/>
                  <a:pt x="1311600" y="142646"/>
                  <a:pt x="1311600" y="149162"/>
                </a:cubicBezTo>
                <a:lnTo>
                  <a:pt x="1311600" y="172307"/>
                </a:lnTo>
                <a:lnTo>
                  <a:pt x="1303885" y="172307"/>
                </a:lnTo>
                <a:lnTo>
                  <a:pt x="1303885" y="149162"/>
                </a:lnTo>
                <a:cubicBezTo>
                  <a:pt x="1303885" y="145047"/>
                  <a:pt x="1302513" y="141446"/>
                  <a:pt x="1299770" y="138360"/>
                </a:cubicBezTo>
                <a:cubicBezTo>
                  <a:pt x="1297027" y="135274"/>
                  <a:pt x="1293684" y="133731"/>
                  <a:pt x="1289740" y="133731"/>
                </a:cubicBezTo>
                <a:cubicBezTo>
                  <a:pt x="1286826" y="133731"/>
                  <a:pt x="1284168" y="134545"/>
                  <a:pt x="1281768" y="136174"/>
                </a:cubicBezTo>
                <a:cubicBezTo>
                  <a:pt x="1279368" y="137803"/>
                  <a:pt x="1278167" y="139989"/>
                  <a:pt x="1278167" y="142732"/>
                </a:cubicBezTo>
                <a:cubicBezTo>
                  <a:pt x="1278167" y="147876"/>
                  <a:pt x="1280311" y="150447"/>
                  <a:pt x="1284597" y="150447"/>
                </a:cubicBezTo>
                <a:cubicBezTo>
                  <a:pt x="1288026" y="150447"/>
                  <a:pt x="1289740" y="148304"/>
                  <a:pt x="1289740" y="144018"/>
                </a:cubicBezTo>
                <a:lnTo>
                  <a:pt x="1288454" y="141446"/>
                </a:lnTo>
                <a:cubicBezTo>
                  <a:pt x="1293598" y="141446"/>
                  <a:pt x="1296170" y="144875"/>
                  <a:pt x="1296170" y="151733"/>
                </a:cubicBezTo>
                <a:cubicBezTo>
                  <a:pt x="1296170" y="156877"/>
                  <a:pt x="1293598" y="159449"/>
                  <a:pt x="1288454" y="159449"/>
                </a:cubicBezTo>
                <a:cubicBezTo>
                  <a:pt x="1286568" y="159449"/>
                  <a:pt x="1285197" y="159020"/>
                  <a:pt x="1284340" y="158163"/>
                </a:cubicBezTo>
                <a:cubicBezTo>
                  <a:pt x="1284340" y="161592"/>
                  <a:pt x="1282539" y="164249"/>
                  <a:pt x="1278939" y="166135"/>
                </a:cubicBezTo>
                <a:cubicBezTo>
                  <a:pt x="1276196" y="167678"/>
                  <a:pt x="1272938" y="168450"/>
                  <a:pt x="1269166" y="168450"/>
                </a:cubicBezTo>
                <a:cubicBezTo>
                  <a:pt x="1272595" y="164163"/>
                  <a:pt x="1274310" y="160734"/>
                  <a:pt x="1274310" y="158163"/>
                </a:cubicBezTo>
                <a:cubicBezTo>
                  <a:pt x="1274310" y="156620"/>
                  <a:pt x="1273667" y="154219"/>
                  <a:pt x="1272381" y="150962"/>
                </a:cubicBezTo>
                <a:cubicBezTo>
                  <a:pt x="1271095" y="147704"/>
                  <a:pt x="1270452" y="145390"/>
                  <a:pt x="1270452" y="144018"/>
                </a:cubicBezTo>
                <a:cubicBezTo>
                  <a:pt x="1270624" y="138703"/>
                  <a:pt x="1272552" y="134160"/>
                  <a:pt x="1276239" y="130388"/>
                </a:cubicBezTo>
                <a:cubicBezTo>
                  <a:pt x="1279925" y="126616"/>
                  <a:pt x="1284425" y="124730"/>
                  <a:pt x="1289740" y="124730"/>
                </a:cubicBezTo>
                <a:close/>
                <a:moveTo>
                  <a:pt x="675088" y="124730"/>
                </a:moveTo>
                <a:cubicBezTo>
                  <a:pt x="681432" y="124730"/>
                  <a:pt x="686661" y="127173"/>
                  <a:pt x="690776" y="132059"/>
                </a:cubicBezTo>
                <a:cubicBezTo>
                  <a:pt x="694891" y="136946"/>
                  <a:pt x="696948" y="142646"/>
                  <a:pt x="696948" y="149162"/>
                </a:cubicBezTo>
                <a:lnTo>
                  <a:pt x="696948" y="172307"/>
                </a:lnTo>
                <a:lnTo>
                  <a:pt x="689233" y="172307"/>
                </a:lnTo>
                <a:lnTo>
                  <a:pt x="689233" y="149162"/>
                </a:lnTo>
                <a:cubicBezTo>
                  <a:pt x="689233" y="145047"/>
                  <a:pt x="687861" y="141446"/>
                  <a:pt x="685118" y="138360"/>
                </a:cubicBezTo>
                <a:cubicBezTo>
                  <a:pt x="682375" y="135274"/>
                  <a:pt x="679032" y="133731"/>
                  <a:pt x="675088" y="133731"/>
                </a:cubicBezTo>
                <a:cubicBezTo>
                  <a:pt x="672174" y="133731"/>
                  <a:pt x="669516" y="134545"/>
                  <a:pt x="667116" y="136174"/>
                </a:cubicBezTo>
                <a:cubicBezTo>
                  <a:pt x="664716" y="137803"/>
                  <a:pt x="663515" y="139989"/>
                  <a:pt x="663515" y="142732"/>
                </a:cubicBezTo>
                <a:cubicBezTo>
                  <a:pt x="663515" y="147876"/>
                  <a:pt x="665659" y="150447"/>
                  <a:pt x="669945" y="150447"/>
                </a:cubicBezTo>
                <a:cubicBezTo>
                  <a:pt x="673374" y="150447"/>
                  <a:pt x="675088" y="148304"/>
                  <a:pt x="675088" y="144018"/>
                </a:cubicBezTo>
                <a:lnTo>
                  <a:pt x="673802" y="141446"/>
                </a:lnTo>
                <a:cubicBezTo>
                  <a:pt x="678946" y="141446"/>
                  <a:pt x="681518" y="144875"/>
                  <a:pt x="681518" y="151733"/>
                </a:cubicBezTo>
                <a:cubicBezTo>
                  <a:pt x="681518" y="156877"/>
                  <a:pt x="678946" y="159449"/>
                  <a:pt x="673802" y="159449"/>
                </a:cubicBezTo>
                <a:cubicBezTo>
                  <a:pt x="671916" y="159449"/>
                  <a:pt x="670545" y="159020"/>
                  <a:pt x="669688" y="158163"/>
                </a:cubicBezTo>
                <a:cubicBezTo>
                  <a:pt x="669688" y="161592"/>
                  <a:pt x="667887" y="164249"/>
                  <a:pt x="664287" y="166135"/>
                </a:cubicBezTo>
                <a:cubicBezTo>
                  <a:pt x="661544" y="167678"/>
                  <a:pt x="658286" y="168450"/>
                  <a:pt x="654514" y="168450"/>
                </a:cubicBezTo>
                <a:cubicBezTo>
                  <a:pt x="657943" y="164163"/>
                  <a:pt x="659658" y="160734"/>
                  <a:pt x="659658" y="158163"/>
                </a:cubicBezTo>
                <a:cubicBezTo>
                  <a:pt x="659658" y="156620"/>
                  <a:pt x="659015" y="154219"/>
                  <a:pt x="657729" y="150962"/>
                </a:cubicBezTo>
                <a:cubicBezTo>
                  <a:pt x="656443" y="147704"/>
                  <a:pt x="655800" y="145390"/>
                  <a:pt x="655800" y="144018"/>
                </a:cubicBezTo>
                <a:cubicBezTo>
                  <a:pt x="655972" y="138703"/>
                  <a:pt x="657900" y="134160"/>
                  <a:pt x="661587" y="130388"/>
                </a:cubicBezTo>
                <a:cubicBezTo>
                  <a:pt x="665273" y="126616"/>
                  <a:pt x="669773" y="124730"/>
                  <a:pt x="675088" y="124730"/>
                </a:cubicBezTo>
                <a:close/>
                <a:moveTo>
                  <a:pt x="60437" y="124730"/>
                </a:moveTo>
                <a:cubicBezTo>
                  <a:pt x="66780" y="124730"/>
                  <a:pt x="72009" y="127173"/>
                  <a:pt x="76124" y="132059"/>
                </a:cubicBezTo>
                <a:cubicBezTo>
                  <a:pt x="80239" y="136946"/>
                  <a:pt x="82296" y="142646"/>
                  <a:pt x="82296" y="149162"/>
                </a:cubicBezTo>
                <a:lnTo>
                  <a:pt x="82296" y="172307"/>
                </a:lnTo>
                <a:lnTo>
                  <a:pt x="74581" y="172307"/>
                </a:lnTo>
                <a:lnTo>
                  <a:pt x="74581" y="149162"/>
                </a:lnTo>
                <a:cubicBezTo>
                  <a:pt x="74581" y="145047"/>
                  <a:pt x="73210" y="141446"/>
                  <a:pt x="70466" y="138360"/>
                </a:cubicBezTo>
                <a:cubicBezTo>
                  <a:pt x="67723" y="135274"/>
                  <a:pt x="64380" y="133731"/>
                  <a:pt x="60437" y="133731"/>
                </a:cubicBezTo>
                <a:cubicBezTo>
                  <a:pt x="57522" y="133731"/>
                  <a:pt x="54864" y="134545"/>
                  <a:pt x="52464" y="136174"/>
                </a:cubicBezTo>
                <a:cubicBezTo>
                  <a:pt x="50064" y="137803"/>
                  <a:pt x="48864" y="139989"/>
                  <a:pt x="48864" y="142732"/>
                </a:cubicBezTo>
                <a:cubicBezTo>
                  <a:pt x="48864" y="147876"/>
                  <a:pt x="51007" y="150447"/>
                  <a:pt x="55293" y="150447"/>
                </a:cubicBezTo>
                <a:cubicBezTo>
                  <a:pt x="58722" y="150447"/>
                  <a:pt x="60437" y="148304"/>
                  <a:pt x="60437" y="144018"/>
                </a:cubicBezTo>
                <a:lnTo>
                  <a:pt x="59151" y="141446"/>
                </a:lnTo>
                <a:cubicBezTo>
                  <a:pt x="64294" y="141446"/>
                  <a:pt x="66866" y="144875"/>
                  <a:pt x="66866" y="151733"/>
                </a:cubicBezTo>
                <a:cubicBezTo>
                  <a:pt x="66866" y="156877"/>
                  <a:pt x="64294" y="159449"/>
                  <a:pt x="59151" y="159449"/>
                </a:cubicBezTo>
                <a:cubicBezTo>
                  <a:pt x="57265" y="159449"/>
                  <a:pt x="55893" y="159020"/>
                  <a:pt x="55036" y="158163"/>
                </a:cubicBezTo>
                <a:cubicBezTo>
                  <a:pt x="55036" y="161592"/>
                  <a:pt x="53236" y="164249"/>
                  <a:pt x="49635" y="166135"/>
                </a:cubicBezTo>
                <a:cubicBezTo>
                  <a:pt x="46892" y="167678"/>
                  <a:pt x="43634" y="168450"/>
                  <a:pt x="39863" y="168450"/>
                </a:cubicBezTo>
                <a:cubicBezTo>
                  <a:pt x="43292" y="164163"/>
                  <a:pt x="45006" y="160734"/>
                  <a:pt x="45006" y="158163"/>
                </a:cubicBezTo>
                <a:cubicBezTo>
                  <a:pt x="45006" y="156620"/>
                  <a:pt x="44363" y="154219"/>
                  <a:pt x="43077" y="150962"/>
                </a:cubicBezTo>
                <a:cubicBezTo>
                  <a:pt x="41791" y="147704"/>
                  <a:pt x="41148" y="145390"/>
                  <a:pt x="41148" y="144018"/>
                </a:cubicBezTo>
                <a:cubicBezTo>
                  <a:pt x="41320" y="138703"/>
                  <a:pt x="43249" y="134160"/>
                  <a:pt x="46935" y="130388"/>
                </a:cubicBezTo>
                <a:cubicBezTo>
                  <a:pt x="50621" y="126616"/>
                  <a:pt x="55122" y="124730"/>
                  <a:pt x="60437" y="124730"/>
                </a:cubicBezTo>
                <a:close/>
                <a:moveTo>
                  <a:pt x="2664346" y="123444"/>
                </a:moveTo>
                <a:cubicBezTo>
                  <a:pt x="2666061" y="124644"/>
                  <a:pt x="2666918" y="126787"/>
                  <a:pt x="2666918" y="129873"/>
                </a:cubicBezTo>
                <a:cubicBezTo>
                  <a:pt x="2666746" y="135017"/>
                  <a:pt x="2664775" y="139303"/>
                  <a:pt x="2661003" y="142732"/>
                </a:cubicBezTo>
                <a:cubicBezTo>
                  <a:pt x="2657231" y="146161"/>
                  <a:pt x="2652773" y="147876"/>
                  <a:pt x="2647630" y="147876"/>
                </a:cubicBezTo>
                <a:cubicBezTo>
                  <a:pt x="2644887" y="147876"/>
                  <a:pt x="2640815" y="147233"/>
                  <a:pt x="2635414" y="145947"/>
                </a:cubicBezTo>
                <a:cubicBezTo>
                  <a:pt x="2630013" y="144661"/>
                  <a:pt x="2625941" y="144018"/>
                  <a:pt x="2623198" y="144018"/>
                </a:cubicBezTo>
                <a:lnTo>
                  <a:pt x="2616769" y="144018"/>
                </a:lnTo>
                <a:cubicBezTo>
                  <a:pt x="2623627" y="147447"/>
                  <a:pt x="2627056" y="152162"/>
                  <a:pt x="2627056" y="158163"/>
                </a:cubicBezTo>
                <a:cubicBezTo>
                  <a:pt x="2616597" y="152162"/>
                  <a:pt x="2608882" y="149162"/>
                  <a:pt x="2603910" y="149162"/>
                </a:cubicBezTo>
                <a:cubicBezTo>
                  <a:pt x="2595338" y="149162"/>
                  <a:pt x="2585051" y="153448"/>
                  <a:pt x="2573049" y="162020"/>
                </a:cubicBezTo>
                <a:lnTo>
                  <a:pt x="2569191" y="159449"/>
                </a:lnTo>
                <a:cubicBezTo>
                  <a:pt x="2583593" y="142304"/>
                  <a:pt x="2601595" y="133731"/>
                  <a:pt x="2623198" y="133731"/>
                </a:cubicBezTo>
                <a:cubicBezTo>
                  <a:pt x="2625427" y="133731"/>
                  <a:pt x="2628856" y="133945"/>
                  <a:pt x="2633485" y="134374"/>
                </a:cubicBezTo>
                <a:cubicBezTo>
                  <a:pt x="2638114" y="134803"/>
                  <a:pt x="2641543" y="135017"/>
                  <a:pt x="2643772" y="135017"/>
                </a:cubicBezTo>
                <a:cubicBezTo>
                  <a:pt x="2655774" y="135017"/>
                  <a:pt x="2662632" y="131159"/>
                  <a:pt x="2664346" y="123444"/>
                </a:cubicBezTo>
                <a:close/>
                <a:moveTo>
                  <a:pt x="2049696" y="123444"/>
                </a:moveTo>
                <a:cubicBezTo>
                  <a:pt x="2051411" y="124644"/>
                  <a:pt x="2052268" y="126787"/>
                  <a:pt x="2052268" y="129873"/>
                </a:cubicBezTo>
                <a:cubicBezTo>
                  <a:pt x="2052096" y="135017"/>
                  <a:pt x="2050125" y="139303"/>
                  <a:pt x="2046353" y="142732"/>
                </a:cubicBezTo>
                <a:cubicBezTo>
                  <a:pt x="2042581" y="146161"/>
                  <a:pt x="2038123" y="147876"/>
                  <a:pt x="2032980" y="147876"/>
                </a:cubicBezTo>
                <a:cubicBezTo>
                  <a:pt x="2030237" y="147876"/>
                  <a:pt x="2026165" y="147233"/>
                  <a:pt x="2020764" y="145947"/>
                </a:cubicBezTo>
                <a:cubicBezTo>
                  <a:pt x="2015363" y="144661"/>
                  <a:pt x="2011291" y="144018"/>
                  <a:pt x="2008548" y="144018"/>
                </a:cubicBezTo>
                <a:lnTo>
                  <a:pt x="2002119" y="144018"/>
                </a:lnTo>
                <a:cubicBezTo>
                  <a:pt x="2008977" y="147447"/>
                  <a:pt x="2012406" y="152162"/>
                  <a:pt x="2012406" y="158163"/>
                </a:cubicBezTo>
                <a:cubicBezTo>
                  <a:pt x="2001947" y="152162"/>
                  <a:pt x="1994232" y="149162"/>
                  <a:pt x="1989260" y="149162"/>
                </a:cubicBezTo>
                <a:cubicBezTo>
                  <a:pt x="1980688" y="149162"/>
                  <a:pt x="1970401" y="153448"/>
                  <a:pt x="1958399" y="162020"/>
                </a:cubicBezTo>
                <a:lnTo>
                  <a:pt x="1954541" y="159449"/>
                </a:lnTo>
                <a:cubicBezTo>
                  <a:pt x="1968943" y="142304"/>
                  <a:pt x="1986945" y="133731"/>
                  <a:pt x="2008548" y="133731"/>
                </a:cubicBezTo>
                <a:cubicBezTo>
                  <a:pt x="2010777" y="133731"/>
                  <a:pt x="2014206" y="133945"/>
                  <a:pt x="2018835" y="134374"/>
                </a:cubicBezTo>
                <a:cubicBezTo>
                  <a:pt x="2023464" y="134803"/>
                  <a:pt x="2026893" y="135017"/>
                  <a:pt x="2029122" y="135017"/>
                </a:cubicBezTo>
                <a:cubicBezTo>
                  <a:pt x="2041124" y="135017"/>
                  <a:pt x="2047982" y="131159"/>
                  <a:pt x="2049696" y="123444"/>
                </a:cubicBezTo>
                <a:close/>
                <a:moveTo>
                  <a:pt x="1435044" y="123444"/>
                </a:moveTo>
                <a:cubicBezTo>
                  <a:pt x="1436759" y="124644"/>
                  <a:pt x="1437616" y="126787"/>
                  <a:pt x="1437616" y="129873"/>
                </a:cubicBezTo>
                <a:cubicBezTo>
                  <a:pt x="1437444" y="135017"/>
                  <a:pt x="1435473" y="139303"/>
                  <a:pt x="1431701" y="142732"/>
                </a:cubicBezTo>
                <a:cubicBezTo>
                  <a:pt x="1427929" y="146161"/>
                  <a:pt x="1423471" y="147876"/>
                  <a:pt x="1418328" y="147876"/>
                </a:cubicBezTo>
                <a:cubicBezTo>
                  <a:pt x="1415585" y="147876"/>
                  <a:pt x="1411513" y="147233"/>
                  <a:pt x="1406112" y="145947"/>
                </a:cubicBezTo>
                <a:cubicBezTo>
                  <a:pt x="1400711" y="144661"/>
                  <a:pt x="1396639" y="144018"/>
                  <a:pt x="1393896" y="144018"/>
                </a:cubicBezTo>
                <a:lnTo>
                  <a:pt x="1387467" y="144018"/>
                </a:lnTo>
                <a:cubicBezTo>
                  <a:pt x="1394325" y="147447"/>
                  <a:pt x="1397754" y="152162"/>
                  <a:pt x="1397754" y="158163"/>
                </a:cubicBezTo>
                <a:cubicBezTo>
                  <a:pt x="1387295" y="152162"/>
                  <a:pt x="1379580" y="149162"/>
                  <a:pt x="1374608" y="149162"/>
                </a:cubicBezTo>
                <a:cubicBezTo>
                  <a:pt x="1366036" y="149162"/>
                  <a:pt x="1355749" y="153448"/>
                  <a:pt x="1343747" y="162020"/>
                </a:cubicBezTo>
                <a:lnTo>
                  <a:pt x="1339889" y="159449"/>
                </a:lnTo>
                <a:cubicBezTo>
                  <a:pt x="1354291" y="142304"/>
                  <a:pt x="1372293" y="133731"/>
                  <a:pt x="1393896" y="133731"/>
                </a:cubicBezTo>
                <a:cubicBezTo>
                  <a:pt x="1396125" y="133731"/>
                  <a:pt x="1399554" y="133945"/>
                  <a:pt x="1404183" y="134374"/>
                </a:cubicBezTo>
                <a:cubicBezTo>
                  <a:pt x="1408812" y="134803"/>
                  <a:pt x="1412241" y="135017"/>
                  <a:pt x="1414470" y="135017"/>
                </a:cubicBezTo>
                <a:cubicBezTo>
                  <a:pt x="1426472" y="135017"/>
                  <a:pt x="1433330" y="131159"/>
                  <a:pt x="1435044" y="123444"/>
                </a:cubicBezTo>
                <a:close/>
                <a:moveTo>
                  <a:pt x="820392" y="123444"/>
                </a:moveTo>
                <a:cubicBezTo>
                  <a:pt x="822107" y="124644"/>
                  <a:pt x="822964" y="126787"/>
                  <a:pt x="822964" y="129873"/>
                </a:cubicBezTo>
                <a:cubicBezTo>
                  <a:pt x="822792" y="135017"/>
                  <a:pt x="820821" y="139303"/>
                  <a:pt x="817049" y="142732"/>
                </a:cubicBezTo>
                <a:cubicBezTo>
                  <a:pt x="813277" y="146161"/>
                  <a:pt x="808819" y="147876"/>
                  <a:pt x="803676" y="147876"/>
                </a:cubicBezTo>
                <a:cubicBezTo>
                  <a:pt x="800933" y="147876"/>
                  <a:pt x="796861" y="147233"/>
                  <a:pt x="791460" y="145947"/>
                </a:cubicBezTo>
                <a:cubicBezTo>
                  <a:pt x="786059" y="144661"/>
                  <a:pt x="781987" y="144018"/>
                  <a:pt x="779244" y="144018"/>
                </a:cubicBezTo>
                <a:lnTo>
                  <a:pt x="772815" y="144018"/>
                </a:lnTo>
                <a:cubicBezTo>
                  <a:pt x="779673" y="147447"/>
                  <a:pt x="783102" y="152162"/>
                  <a:pt x="783102" y="158163"/>
                </a:cubicBezTo>
                <a:cubicBezTo>
                  <a:pt x="772643" y="152162"/>
                  <a:pt x="764928" y="149162"/>
                  <a:pt x="759956" y="149162"/>
                </a:cubicBezTo>
                <a:cubicBezTo>
                  <a:pt x="751384" y="149162"/>
                  <a:pt x="741097" y="153448"/>
                  <a:pt x="729095" y="162020"/>
                </a:cubicBezTo>
                <a:lnTo>
                  <a:pt x="725237" y="159449"/>
                </a:lnTo>
                <a:cubicBezTo>
                  <a:pt x="739639" y="142304"/>
                  <a:pt x="757641" y="133731"/>
                  <a:pt x="779244" y="133731"/>
                </a:cubicBezTo>
                <a:cubicBezTo>
                  <a:pt x="781473" y="133731"/>
                  <a:pt x="784902" y="133945"/>
                  <a:pt x="789531" y="134374"/>
                </a:cubicBezTo>
                <a:cubicBezTo>
                  <a:pt x="794160" y="134803"/>
                  <a:pt x="797589" y="135017"/>
                  <a:pt x="799818" y="135017"/>
                </a:cubicBezTo>
                <a:cubicBezTo>
                  <a:pt x="811820" y="135017"/>
                  <a:pt x="818678" y="131159"/>
                  <a:pt x="820392" y="123444"/>
                </a:cubicBezTo>
                <a:close/>
                <a:moveTo>
                  <a:pt x="205740" y="123444"/>
                </a:moveTo>
                <a:cubicBezTo>
                  <a:pt x="207455" y="124644"/>
                  <a:pt x="208312" y="126787"/>
                  <a:pt x="208312" y="129873"/>
                </a:cubicBezTo>
                <a:cubicBezTo>
                  <a:pt x="208141" y="135017"/>
                  <a:pt x="206169" y="139303"/>
                  <a:pt x="202397" y="142732"/>
                </a:cubicBezTo>
                <a:cubicBezTo>
                  <a:pt x="198625" y="146161"/>
                  <a:pt x="194168" y="147876"/>
                  <a:pt x="189024" y="147876"/>
                </a:cubicBezTo>
                <a:cubicBezTo>
                  <a:pt x="186281" y="147876"/>
                  <a:pt x="182209" y="147233"/>
                  <a:pt x="176808" y="145947"/>
                </a:cubicBezTo>
                <a:cubicBezTo>
                  <a:pt x="171408" y="144661"/>
                  <a:pt x="167336" y="144018"/>
                  <a:pt x="164592" y="144018"/>
                </a:cubicBezTo>
                <a:lnTo>
                  <a:pt x="158163" y="144018"/>
                </a:lnTo>
                <a:cubicBezTo>
                  <a:pt x="165021" y="147447"/>
                  <a:pt x="168450" y="152162"/>
                  <a:pt x="168450" y="158163"/>
                </a:cubicBezTo>
                <a:cubicBezTo>
                  <a:pt x="157992" y="152162"/>
                  <a:pt x="150276" y="149162"/>
                  <a:pt x="145304" y="149162"/>
                </a:cubicBezTo>
                <a:cubicBezTo>
                  <a:pt x="136732" y="149162"/>
                  <a:pt x="126445" y="153448"/>
                  <a:pt x="114443" y="162020"/>
                </a:cubicBezTo>
                <a:lnTo>
                  <a:pt x="110586" y="159449"/>
                </a:lnTo>
                <a:cubicBezTo>
                  <a:pt x="124987" y="142304"/>
                  <a:pt x="142990" y="133731"/>
                  <a:pt x="164592" y="133731"/>
                </a:cubicBezTo>
                <a:cubicBezTo>
                  <a:pt x="166821" y="133731"/>
                  <a:pt x="170250" y="133945"/>
                  <a:pt x="174879" y="134374"/>
                </a:cubicBezTo>
                <a:cubicBezTo>
                  <a:pt x="179509" y="134803"/>
                  <a:pt x="182938" y="135017"/>
                  <a:pt x="185166" y="135017"/>
                </a:cubicBezTo>
                <a:cubicBezTo>
                  <a:pt x="197168" y="135017"/>
                  <a:pt x="204026" y="131159"/>
                  <a:pt x="205740" y="123444"/>
                </a:cubicBezTo>
                <a:close/>
                <a:moveTo>
                  <a:pt x="662230" y="79724"/>
                </a:moveTo>
                <a:cubicBezTo>
                  <a:pt x="667545" y="87954"/>
                  <a:pt x="672259" y="93526"/>
                  <a:pt x="676374" y="96441"/>
                </a:cubicBezTo>
                <a:cubicBezTo>
                  <a:pt x="690947" y="106556"/>
                  <a:pt x="698234" y="118986"/>
                  <a:pt x="698234" y="133731"/>
                </a:cubicBezTo>
                <a:cubicBezTo>
                  <a:pt x="692062" y="123444"/>
                  <a:pt x="683918" y="118300"/>
                  <a:pt x="673802" y="118300"/>
                </a:cubicBezTo>
                <a:cubicBezTo>
                  <a:pt x="663858" y="118300"/>
                  <a:pt x="657000" y="121730"/>
                  <a:pt x="653228" y="128587"/>
                </a:cubicBezTo>
                <a:cubicBezTo>
                  <a:pt x="653400" y="124130"/>
                  <a:pt x="654686" y="120186"/>
                  <a:pt x="657086" y="116757"/>
                </a:cubicBezTo>
                <a:cubicBezTo>
                  <a:pt x="659829" y="112643"/>
                  <a:pt x="663258" y="110585"/>
                  <a:pt x="667373" y="110585"/>
                </a:cubicBezTo>
                <a:cubicBezTo>
                  <a:pt x="661201" y="107328"/>
                  <a:pt x="656915" y="103470"/>
                  <a:pt x="654514" y="99012"/>
                </a:cubicBezTo>
                <a:cubicBezTo>
                  <a:pt x="657772" y="97298"/>
                  <a:pt x="661629" y="96441"/>
                  <a:pt x="666087" y="96441"/>
                </a:cubicBezTo>
                <a:cubicBezTo>
                  <a:pt x="662658" y="93869"/>
                  <a:pt x="660944" y="90011"/>
                  <a:pt x="660944" y="84868"/>
                </a:cubicBezTo>
                <a:cubicBezTo>
                  <a:pt x="660944" y="86068"/>
                  <a:pt x="661372" y="84353"/>
                  <a:pt x="662230" y="79724"/>
                </a:cubicBezTo>
                <a:close/>
                <a:moveTo>
                  <a:pt x="47578" y="79724"/>
                </a:moveTo>
                <a:cubicBezTo>
                  <a:pt x="52893" y="87954"/>
                  <a:pt x="57608" y="93526"/>
                  <a:pt x="61722" y="96441"/>
                </a:cubicBezTo>
                <a:cubicBezTo>
                  <a:pt x="76296" y="106556"/>
                  <a:pt x="83582" y="118986"/>
                  <a:pt x="83582" y="133731"/>
                </a:cubicBezTo>
                <a:cubicBezTo>
                  <a:pt x="77410" y="123444"/>
                  <a:pt x="69266" y="118300"/>
                  <a:pt x="59151" y="118300"/>
                </a:cubicBezTo>
                <a:cubicBezTo>
                  <a:pt x="49207" y="118300"/>
                  <a:pt x="42349" y="121730"/>
                  <a:pt x="38577" y="128587"/>
                </a:cubicBezTo>
                <a:cubicBezTo>
                  <a:pt x="38748" y="124130"/>
                  <a:pt x="40034" y="120186"/>
                  <a:pt x="42434" y="116757"/>
                </a:cubicBezTo>
                <a:cubicBezTo>
                  <a:pt x="45178" y="112643"/>
                  <a:pt x="48606" y="110585"/>
                  <a:pt x="52721" y="110585"/>
                </a:cubicBezTo>
                <a:cubicBezTo>
                  <a:pt x="46549" y="107328"/>
                  <a:pt x="42263" y="103470"/>
                  <a:pt x="39863" y="99012"/>
                </a:cubicBezTo>
                <a:cubicBezTo>
                  <a:pt x="43120" y="97298"/>
                  <a:pt x="46978" y="96441"/>
                  <a:pt x="51435" y="96441"/>
                </a:cubicBezTo>
                <a:cubicBezTo>
                  <a:pt x="48006" y="93869"/>
                  <a:pt x="46292" y="90011"/>
                  <a:pt x="46292" y="84868"/>
                </a:cubicBezTo>
                <a:cubicBezTo>
                  <a:pt x="46292" y="86068"/>
                  <a:pt x="46721" y="84353"/>
                  <a:pt x="47578" y="79724"/>
                </a:cubicBezTo>
                <a:close/>
                <a:moveTo>
                  <a:pt x="1276882" y="79724"/>
                </a:moveTo>
                <a:cubicBezTo>
                  <a:pt x="1282197" y="87954"/>
                  <a:pt x="1286911" y="93526"/>
                  <a:pt x="1291026" y="96441"/>
                </a:cubicBezTo>
                <a:cubicBezTo>
                  <a:pt x="1305599" y="106556"/>
                  <a:pt x="1312886" y="118986"/>
                  <a:pt x="1312886" y="133731"/>
                </a:cubicBezTo>
                <a:cubicBezTo>
                  <a:pt x="1306714" y="123444"/>
                  <a:pt x="1298570" y="118300"/>
                  <a:pt x="1288454" y="118300"/>
                </a:cubicBezTo>
                <a:cubicBezTo>
                  <a:pt x="1278510" y="118300"/>
                  <a:pt x="1271652" y="121730"/>
                  <a:pt x="1267880" y="128587"/>
                </a:cubicBezTo>
                <a:cubicBezTo>
                  <a:pt x="1268052" y="124130"/>
                  <a:pt x="1269338" y="120186"/>
                  <a:pt x="1271738" y="116757"/>
                </a:cubicBezTo>
                <a:cubicBezTo>
                  <a:pt x="1274481" y="112643"/>
                  <a:pt x="1277910" y="110585"/>
                  <a:pt x="1282025" y="110585"/>
                </a:cubicBezTo>
                <a:cubicBezTo>
                  <a:pt x="1275853" y="107328"/>
                  <a:pt x="1271567" y="103470"/>
                  <a:pt x="1269166" y="99012"/>
                </a:cubicBezTo>
                <a:cubicBezTo>
                  <a:pt x="1272424" y="97298"/>
                  <a:pt x="1276281" y="96441"/>
                  <a:pt x="1280739" y="96441"/>
                </a:cubicBezTo>
                <a:cubicBezTo>
                  <a:pt x="1277310" y="93869"/>
                  <a:pt x="1275596" y="90011"/>
                  <a:pt x="1275596" y="84868"/>
                </a:cubicBezTo>
                <a:cubicBezTo>
                  <a:pt x="1275596" y="86068"/>
                  <a:pt x="1276024" y="84353"/>
                  <a:pt x="1276882" y="79724"/>
                </a:cubicBezTo>
                <a:close/>
                <a:moveTo>
                  <a:pt x="1891534" y="79724"/>
                </a:moveTo>
                <a:cubicBezTo>
                  <a:pt x="1896849" y="87954"/>
                  <a:pt x="1901563" y="93526"/>
                  <a:pt x="1905678" y="96441"/>
                </a:cubicBezTo>
                <a:cubicBezTo>
                  <a:pt x="1920251" y="106556"/>
                  <a:pt x="1927538" y="118986"/>
                  <a:pt x="1927538" y="133731"/>
                </a:cubicBezTo>
                <a:cubicBezTo>
                  <a:pt x="1921366" y="123444"/>
                  <a:pt x="1913222" y="118300"/>
                  <a:pt x="1903106" y="118300"/>
                </a:cubicBezTo>
                <a:cubicBezTo>
                  <a:pt x="1893162" y="118300"/>
                  <a:pt x="1886304" y="121730"/>
                  <a:pt x="1882532" y="128587"/>
                </a:cubicBezTo>
                <a:cubicBezTo>
                  <a:pt x="1882704" y="124130"/>
                  <a:pt x="1883990" y="120186"/>
                  <a:pt x="1886390" y="116757"/>
                </a:cubicBezTo>
                <a:cubicBezTo>
                  <a:pt x="1889133" y="112643"/>
                  <a:pt x="1892562" y="110585"/>
                  <a:pt x="1896677" y="110585"/>
                </a:cubicBezTo>
                <a:cubicBezTo>
                  <a:pt x="1890505" y="107328"/>
                  <a:pt x="1886219" y="103470"/>
                  <a:pt x="1883818" y="99012"/>
                </a:cubicBezTo>
                <a:cubicBezTo>
                  <a:pt x="1887076" y="97298"/>
                  <a:pt x="1890933" y="96441"/>
                  <a:pt x="1895391" y="96441"/>
                </a:cubicBezTo>
                <a:cubicBezTo>
                  <a:pt x="1891962" y="93869"/>
                  <a:pt x="1890248" y="90011"/>
                  <a:pt x="1890248" y="84868"/>
                </a:cubicBezTo>
                <a:cubicBezTo>
                  <a:pt x="1890248" y="86068"/>
                  <a:pt x="1890676" y="84353"/>
                  <a:pt x="1891534" y="79724"/>
                </a:cubicBezTo>
                <a:close/>
                <a:moveTo>
                  <a:pt x="2506184" y="79724"/>
                </a:moveTo>
                <a:cubicBezTo>
                  <a:pt x="2511499" y="87954"/>
                  <a:pt x="2516213" y="93526"/>
                  <a:pt x="2520328" y="96441"/>
                </a:cubicBezTo>
                <a:cubicBezTo>
                  <a:pt x="2534901" y="106556"/>
                  <a:pt x="2542188" y="118986"/>
                  <a:pt x="2542188" y="133731"/>
                </a:cubicBezTo>
                <a:cubicBezTo>
                  <a:pt x="2536016" y="123444"/>
                  <a:pt x="2527872" y="118300"/>
                  <a:pt x="2517756" y="118300"/>
                </a:cubicBezTo>
                <a:cubicBezTo>
                  <a:pt x="2507812" y="118300"/>
                  <a:pt x="2500954" y="121730"/>
                  <a:pt x="2497182" y="128587"/>
                </a:cubicBezTo>
                <a:cubicBezTo>
                  <a:pt x="2497354" y="124130"/>
                  <a:pt x="2498640" y="120186"/>
                  <a:pt x="2501040" y="116757"/>
                </a:cubicBezTo>
                <a:cubicBezTo>
                  <a:pt x="2503783" y="112643"/>
                  <a:pt x="2507212" y="110585"/>
                  <a:pt x="2511327" y="110585"/>
                </a:cubicBezTo>
                <a:cubicBezTo>
                  <a:pt x="2505155" y="107328"/>
                  <a:pt x="2500869" y="103470"/>
                  <a:pt x="2498468" y="99012"/>
                </a:cubicBezTo>
                <a:cubicBezTo>
                  <a:pt x="2501726" y="97298"/>
                  <a:pt x="2505583" y="96441"/>
                  <a:pt x="2510041" y="96441"/>
                </a:cubicBezTo>
                <a:cubicBezTo>
                  <a:pt x="2506612" y="93869"/>
                  <a:pt x="2504898" y="90011"/>
                  <a:pt x="2504898" y="84868"/>
                </a:cubicBezTo>
                <a:cubicBezTo>
                  <a:pt x="2504898" y="86068"/>
                  <a:pt x="2505326" y="84353"/>
                  <a:pt x="2506184" y="79724"/>
                </a:cubicBezTo>
                <a:close/>
                <a:moveTo>
                  <a:pt x="1935253" y="77153"/>
                </a:moveTo>
                <a:cubicBezTo>
                  <a:pt x="1939368" y="77153"/>
                  <a:pt x="1942969" y="78095"/>
                  <a:pt x="1946055" y="79981"/>
                </a:cubicBezTo>
                <a:cubicBezTo>
                  <a:pt x="1949827" y="82210"/>
                  <a:pt x="1951713" y="85211"/>
                  <a:pt x="1951713" y="88983"/>
                </a:cubicBezTo>
                <a:cubicBezTo>
                  <a:pt x="1948969" y="85382"/>
                  <a:pt x="1945626" y="83582"/>
                  <a:pt x="1941683" y="83582"/>
                </a:cubicBezTo>
                <a:cubicBezTo>
                  <a:pt x="1937225" y="83582"/>
                  <a:pt x="1935082" y="85725"/>
                  <a:pt x="1935253" y="90011"/>
                </a:cubicBezTo>
                <a:cubicBezTo>
                  <a:pt x="1935425" y="93955"/>
                  <a:pt x="1936625" y="96526"/>
                  <a:pt x="1938854" y="97727"/>
                </a:cubicBezTo>
                <a:cubicBezTo>
                  <a:pt x="1937997" y="98584"/>
                  <a:pt x="1936368" y="99012"/>
                  <a:pt x="1933967" y="99012"/>
                </a:cubicBezTo>
                <a:cubicBezTo>
                  <a:pt x="1931567" y="99012"/>
                  <a:pt x="1929467" y="98027"/>
                  <a:pt x="1927667" y="96055"/>
                </a:cubicBezTo>
                <a:cubicBezTo>
                  <a:pt x="1925866" y="94083"/>
                  <a:pt x="1924966" y="91897"/>
                  <a:pt x="1924966" y="89497"/>
                </a:cubicBezTo>
                <a:cubicBezTo>
                  <a:pt x="1921709" y="91554"/>
                  <a:pt x="1919137" y="92583"/>
                  <a:pt x="1917251" y="92583"/>
                </a:cubicBezTo>
                <a:cubicBezTo>
                  <a:pt x="1912279" y="92412"/>
                  <a:pt x="1908850" y="90268"/>
                  <a:pt x="1906964" y="86154"/>
                </a:cubicBezTo>
                <a:cubicBezTo>
                  <a:pt x="1910393" y="86154"/>
                  <a:pt x="1915108" y="84653"/>
                  <a:pt x="1921109" y="81653"/>
                </a:cubicBezTo>
                <a:cubicBezTo>
                  <a:pt x="1927109" y="78653"/>
                  <a:pt x="1931824" y="77153"/>
                  <a:pt x="1935253" y="77153"/>
                </a:cubicBezTo>
                <a:close/>
                <a:moveTo>
                  <a:pt x="1320601" y="77153"/>
                </a:moveTo>
                <a:cubicBezTo>
                  <a:pt x="1324716" y="77153"/>
                  <a:pt x="1328317" y="78095"/>
                  <a:pt x="1331403" y="79981"/>
                </a:cubicBezTo>
                <a:cubicBezTo>
                  <a:pt x="1335175" y="82210"/>
                  <a:pt x="1337061" y="85211"/>
                  <a:pt x="1337061" y="88983"/>
                </a:cubicBezTo>
                <a:cubicBezTo>
                  <a:pt x="1334317" y="85382"/>
                  <a:pt x="1330974" y="83582"/>
                  <a:pt x="1327031" y="83582"/>
                </a:cubicBezTo>
                <a:cubicBezTo>
                  <a:pt x="1322573" y="83582"/>
                  <a:pt x="1320430" y="85725"/>
                  <a:pt x="1320601" y="90011"/>
                </a:cubicBezTo>
                <a:cubicBezTo>
                  <a:pt x="1320773" y="93955"/>
                  <a:pt x="1321973" y="96526"/>
                  <a:pt x="1324202" y="97727"/>
                </a:cubicBezTo>
                <a:cubicBezTo>
                  <a:pt x="1323345" y="98584"/>
                  <a:pt x="1321716" y="99012"/>
                  <a:pt x="1319315" y="99012"/>
                </a:cubicBezTo>
                <a:cubicBezTo>
                  <a:pt x="1316915" y="99012"/>
                  <a:pt x="1314815" y="98027"/>
                  <a:pt x="1313015" y="96055"/>
                </a:cubicBezTo>
                <a:cubicBezTo>
                  <a:pt x="1311214" y="94083"/>
                  <a:pt x="1310314" y="91897"/>
                  <a:pt x="1310314" y="89497"/>
                </a:cubicBezTo>
                <a:cubicBezTo>
                  <a:pt x="1307057" y="91554"/>
                  <a:pt x="1304485" y="92583"/>
                  <a:pt x="1302599" y="92583"/>
                </a:cubicBezTo>
                <a:cubicBezTo>
                  <a:pt x="1297627" y="92412"/>
                  <a:pt x="1294198" y="90268"/>
                  <a:pt x="1292312" y="86154"/>
                </a:cubicBezTo>
                <a:cubicBezTo>
                  <a:pt x="1295741" y="86154"/>
                  <a:pt x="1300456" y="84653"/>
                  <a:pt x="1306457" y="81653"/>
                </a:cubicBezTo>
                <a:cubicBezTo>
                  <a:pt x="1312457" y="78653"/>
                  <a:pt x="1317172" y="77153"/>
                  <a:pt x="1320601" y="77153"/>
                </a:cubicBezTo>
                <a:close/>
                <a:moveTo>
                  <a:pt x="705949" y="77153"/>
                </a:moveTo>
                <a:cubicBezTo>
                  <a:pt x="710064" y="77153"/>
                  <a:pt x="713665" y="78095"/>
                  <a:pt x="716751" y="79981"/>
                </a:cubicBezTo>
                <a:cubicBezTo>
                  <a:pt x="720523" y="82210"/>
                  <a:pt x="722409" y="85211"/>
                  <a:pt x="722409" y="88983"/>
                </a:cubicBezTo>
                <a:cubicBezTo>
                  <a:pt x="719665" y="85382"/>
                  <a:pt x="716322" y="83582"/>
                  <a:pt x="712379" y="83582"/>
                </a:cubicBezTo>
                <a:cubicBezTo>
                  <a:pt x="707921" y="83582"/>
                  <a:pt x="705778" y="85725"/>
                  <a:pt x="705949" y="90011"/>
                </a:cubicBezTo>
                <a:cubicBezTo>
                  <a:pt x="706121" y="93955"/>
                  <a:pt x="707321" y="96526"/>
                  <a:pt x="709550" y="97727"/>
                </a:cubicBezTo>
                <a:cubicBezTo>
                  <a:pt x="708693" y="98584"/>
                  <a:pt x="707064" y="99012"/>
                  <a:pt x="704663" y="99012"/>
                </a:cubicBezTo>
                <a:cubicBezTo>
                  <a:pt x="702263" y="99012"/>
                  <a:pt x="700163" y="98027"/>
                  <a:pt x="698363" y="96055"/>
                </a:cubicBezTo>
                <a:cubicBezTo>
                  <a:pt x="696562" y="94083"/>
                  <a:pt x="695662" y="91897"/>
                  <a:pt x="695662" y="89497"/>
                </a:cubicBezTo>
                <a:cubicBezTo>
                  <a:pt x="692405" y="91554"/>
                  <a:pt x="689833" y="92583"/>
                  <a:pt x="687947" y="92583"/>
                </a:cubicBezTo>
                <a:cubicBezTo>
                  <a:pt x="682975" y="92412"/>
                  <a:pt x="679546" y="90268"/>
                  <a:pt x="677660" y="86154"/>
                </a:cubicBezTo>
                <a:cubicBezTo>
                  <a:pt x="681089" y="86154"/>
                  <a:pt x="685804" y="84653"/>
                  <a:pt x="691805" y="81653"/>
                </a:cubicBezTo>
                <a:cubicBezTo>
                  <a:pt x="697805" y="78653"/>
                  <a:pt x="702520" y="77153"/>
                  <a:pt x="705949" y="77153"/>
                </a:cubicBezTo>
                <a:close/>
                <a:moveTo>
                  <a:pt x="91298" y="77153"/>
                </a:moveTo>
                <a:cubicBezTo>
                  <a:pt x="95412" y="77153"/>
                  <a:pt x="99013" y="78095"/>
                  <a:pt x="102099" y="79981"/>
                </a:cubicBezTo>
                <a:cubicBezTo>
                  <a:pt x="105871" y="82210"/>
                  <a:pt x="107757" y="85211"/>
                  <a:pt x="107757" y="88983"/>
                </a:cubicBezTo>
                <a:cubicBezTo>
                  <a:pt x="105014" y="85382"/>
                  <a:pt x="101670" y="83582"/>
                  <a:pt x="97727" y="83582"/>
                </a:cubicBezTo>
                <a:cubicBezTo>
                  <a:pt x="93269" y="83582"/>
                  <a:pt x="91126" y="85725"/>
                  <a:pt x="91298" y="90011"/>
                </a:cubicBezTo>
                <a:cubicBezTo>
                  <a:pt x="91469" y="93955"/>
                  <a:pt x="92669" y="96526"/>
                  <a:pt x="94898" y="97727"/>
                </a:cubicBezTo>
                <a:cubicBezTo>
                  <a:pt x="94041" y="98584"/>
                  <a:pt x="92412" y="99012"/>
                  <a:pt x="90012" y="99012"/>
                </a:cubicBezTo>
                <a:cubicBezTo>
                  <a:pt x="87611" y="99012"/>
                  <a:pt x="85511" y="98027"/>
                  <a:pt x="83711" y="96055"/>
                </a:cubicBezTo>
                <a:cubicBezTo>
                  <a:pt x="81911" y="94083"/>
                  <a:pt x="81011" y="91897"/>
                  <a:pt x="81011" y="89497"/>
                </a:cubicBezTo>
                <a:cubicBezTo>
                  <a:pt x="77753" y="91554"/>
                  <a:pt x="75181" y="92583"/>
                  <a:pt x="73295" y="92583"/>
                </a:cubicBezTo>
                <a:cubicBezTo>
                  <a:pt x="68323" y="92412"/>
                  <a:pt x="64894" y="90268"/>
                  <a:pt x="63008" y="86154"/>
                </a:cubicBezTo>
                <a:cubicBezTo>
                  <a:pt x="66437" y="86154"/>
                  <a:pt x="71152" y="84653"/>
                  <a:pt x="77153" y="81653"/>
                </a:cubicBezTo>
                <a:cubicBezTo>
                  <a:pt x="83154" y="78653"/>
                  <a:pt x="87869" y="77153"/>
                  <a:pt x="91298" y="77153"/>
                </a:cubicBezTo>
                <a:close/>
                <a:moveTo>
                  <a:pt x="2549903" y="77153"/>
                </a:moveTo>
                <a:cubicBezTo>
                  <a:pt x="2554018" y="77153"/>
                  <a:pt x="2557619" y="78095"/>
                  <a:pt x="2560705" y="79981"/>
                </a:cubicBezTo>
                <a:cubicBezTo>
                  <a:pt x="2564477" y="82210"/>
                  <a:pt x="2566363" y="85211"/>
                  <a:pt x="2566363" y="88983"/>
                </a:cubicBezTo>
                <a:cubicBezTo>
                  <a:pt x="2563619" y="85382"/>
                  <a:pt x="2560276" y="83582"/>
                  <a:pt x="2556333" y="83582"/>
                </a:cubicBezTo>
                <a:cubicBezTo>
                  <a:pt x="2551875" y="83582"/>
                  <a:pt x="2549732" y="85725"/>
                  <a:pt x="2549903" y="90011"/>
                </a:cubicBezTo>
                <a:cubicBezTo>
                  <a:pt x="2550075" y="93955"/>
                  <a:pt x="2551275" y="96526"/>
                  <a:pt x="2553504" y="97727"/>
                </a:cubicBezTo>
                <a:cubicBezTo>
                  <a:pt x="2552647" y="98584"/>
                  <a:pt x="2551018" y="99012"/>
                  <a:pt x="2548617" y="99012"/>
                </a:cubicBezTo>
                <a:cubicBezTo>
                  <a:pt x="2546217" y="99012"/>
                  <a:pt x="2544117" y="98027"/>
                  <a:pt x="2542317" y="96055"/>
                </a:cubicBezTo>
                <a:cubicBezTo>
                  <a:pt x="2540516" y="94083"/>
                  <a:pt x="2539616" y="91897"/>
                  <a:pt x="2539616" y="89497"/>
                </a:cubicBezTo>
                <a:cubicBezTo>
                  <a:pt x="2536359" y="91554"/>
                  <a:pt x="2533787" y="92583"/>
                  <a:pt x="2531901" y="92583"/>
                </a:cubicBezTo>
                <a:cubicBezTo>
                  <a:pt x="2526929" y="92412"/>
                  <a:pt x="2523500" y="90268"/>
                  <a:pt x="2521614" y="86154"/>
                </a:cubicBezTo>
                <a:cubicBezTo>
                  <a:pt x="2525043" y="86154"/>
                  <a:pt x="2529758" y="84653"/>
                  <a:pt x="2535759" y="81653"/>
                </a:cubicBezTo>
                <a:cubicBezTo>
                  <a:pt x="2541759" y="78653"/>
                  <a:pt x="2546474" y="77153"/>
                  <a:pt x="2549903" y="77153"/>
                </a:cubicBezTo>
                <a:close/>
                <a:moveTo>
                  <a:pt x="807533" y="60436"/>
                </a:moveTo>
                <a:lnTo>
                  <a:pt x="810362" y="63522"/>
                </a:lnTo>
                <a:cubicBezTo>
                  <a:pt x="805905" y="67637"/>
                  <a:pt x="802819" y="72781"/>
                  <a:pt x="801104" y="78953"/>
                </a:cubicBezTo>
                <a:cubicBezTo>
                  <a:pt x="799047" y="86154"/>
                  <a:pt x="793475" y="92412"/>
                  <a:pt x="784388" y="97727"/>
                </a:cubicBezTo>
                <a:cubicBezTo>
                  <a:pt x="780273" y="100127"/>
                  <a:pt x="775987" y="103556"/>
                  <a:pt x="771529" y="108014"/>
                </a:cubicBezTo>
                <a:cubicBezTo>
                  <a:pt x="775987" y="106299"/>
                  <a:pt x="780273" y="105442"/>
                  <a:pt x="784388" y="105442"/>
                </a:cubicBezTo>
                <a:cubicBezTo>
                  <a:pt x="788331" y="105442"/>
                  <a:pt x="791931" y="106385"/>
                  <a:pt x="795189" y="108271"/>
                </a:cubicBezTo>
                <a:cubicBezTo>
                  <a:pt x="799132" y="110500"/>
                  <a:pt x="801104" y="113414"/>
                  <a:pt x="801104" y="117015"/>
                </a:cubicBezTo>
                <a:cubicBezTo>
                  <a:pt x="795789" y="116157"/>
                  <a:pt x="792360" y="115729"/>
                  <a:pt x="790817" y="115729"/>
                </a:cubicBezTo>
                <a:cubicBezTo>
                  <a:pt x="770072" y="115900"/>
                  <a:pt x="748212" y="127473"/>
                  <a:pt x="725237" y="150447"/>
                </a:cubicBezTo>
                <a:lnTo>
                  <a:pt x="720094" y="145304"/>
                </a:lnTo>
                <a:cubicBezTo>
                  <a:pt x="743411" y="121987"/>
                  <a:pt x="754984" y="100127"/>
                  <a:pt x="754813" y="79724"/>
                </a:cubicBezTo>
                <a:cubicBezTo>
                  <a:pt x="754813" y="75095"/>
                  <a:pt x="754384" y="71666"/>
                  <a:pt x="753527" y="69437"/>
                </a:cubicBezTo>
                <a:cubicBezTo>
                  <a:pt x="762099" y="72523"/>
                  <a:pt x="766385" y="78095"/>
                  <a:pt x="766385" y="86154"/>
                </a:cubicBezTo>
                <a:cubicBezTo>
                  <a:pt x="766385" y="89411"/>
                  <a:pt x="765528" y="93269"/>
                  <a:pt x="763814" y="97727"/>
                </a:cubicBezTo>
                <a:cubicBezTo>
                  <a:pt x="767071" y="94469"/>
                  <a:pt x="770500" y="89754"/>
                  <a:pt x="774101" y="83582"/>
                </a:cubicBezTo>
                <a:cubicBezTo>
                  <a:pt x="778730" y="77067"/>
                  <a:pt x="784216" y="72438"/>
                  <a:pt x="790560" y="69694"/>
                </a:cubicBezTo>
                <a:cubicBezTo>
                  <a:pt x="798104" y="66437"/>
                  <a:pt x="803761" y="63351"/>
                  <a:pt x="807533" y="60436"/>
                </a:cubicBezTo>
                <a:close/>
                <a:moveTo>
                  <a:pt x="192882" y="60436"/>
                </a:moveTo>
                <a:lnTo>
                  <a:pt x="195711" y="63522"/>
                </a:lnTo>
                <a:cubicBezTo>
                  <a:pt x="191253" y="67637"/>
                  <a:pt x="188167" y="72781"/>
                  <a:pt x="186452" y="78953"/>
                </a:cubicBezTo>
                <a:cubicBezTo>
                  <a:pt x="184395" y="86154"/>
                  <a:pt x="178823" y="92412"/>
                  <a:pt x="169736" y="97727"/>
                </a:cubicBezTo>
                <a:cubicBezTo>
                  <a:pt x="165621" y="100127"/>
                  <a:pt x="161335" y="103556"/>
                  <a:pt x="156877" y="108014"/>
                </a:cubicBezTo>
                <a:cubicBezTo>
                  <a:pt x="161335" y="106299"/>
                  <a:pt x="165621" y="105442"/>
                  <a:pt x="169736" y="105442"/>
                </a:cubicBezTo>
                <a:cubicBezTo>
                  <a:pt x="173679" y="105442"/>
                  <a:pt x="177280" y="106385"/>
                  <a:pt x="180537" y="108271"/>
                </a:cubicBezTo>
                <a:cubicBezTo>
                  <a:pt x="184481" y="110500"/>
                  <a:pt x="186452" y="113414"/>
                  <a:pt x="186452" y="117015"/>
                </a:cubicBezTo>
                <a:cubicBezTo>
                  <a:pt x="181137" y="116157"/>
                  <a:pt x="177708" y="115729"/>
                  <a:pt x="176165" y="115729"/>
                </a:cubicBezTo>
                <a:cubicBezTo>
                  <a:pt x="155420" y="115900"/>
                  <a:pt x="133560" y="127473"/>
                  <a:pt x="110586" y="150447"/>
                </a:cubicBezTo>
                <a:lnTo>
                  <a:pt x="105442" y="145304"/>
                </a:lnTo>
                <a:cubicBezTo>
                  <a:pt x="128759" y="121987"/>
                  <a:pt x="140332" y="100127"/>
                  <a:pt x="140161" y="79724"/>
                </a:cubicBezTo>
                <a:cubicBezTo>
                  <a:pt x="140161" y="75095"/>
                  <a:pt x="139732" y="71666"/>
                  <a:pt x="138875" y="69437"/>
                </a:cubicBezTo>
                <a:cubicBezTo>
                  <a:pt x="147447" y="72523"/>
                  <a:pt x="151734" y="78095"/>
                  <a:pt x="151734" y="86154"/>
                </a:cubicBezTo>
                <a:cubicBezTo>
                  <a:pt x="151734" y="89411"/>
                  <a:pt x="150876" y="93269"/>
                  <a:pt x="149162" y="97727"/>
                </a:cubicBezTo>
                <a:cubicBezTo>
                  <a:pt x="152419" y="94469"/>
                  <a:pt x="155848" y="89754"/>
                  <a:pt x="159449" y="83582"/>
                </a:cubicBezTo>
                <a:cubicBezTo>
                  <a:pt x="164078" y="77067"/>
                  <a:pt x="169564" y="72438"/>
                  <a:pt x="175908" y="69694"/>
                </a:cubicBezTo>
                <a:cubicBezTo>
                  <a:pt x="183452" y="66437"/>
                  <a:pt x="189110" y="63351"/>
                  <a:pt x="192882" y="60436"/>
                </a:cubicBezTo>
                <a:close/>
                <a:moveTo>
                  <a:pt x="1422185" y="60436"/>
                </a:moveTo>
                <a:lnTo>
                  <a:pt x="1425014" y="63522"/>
                </a:lnTo>
                <a:cubicBezTo>
                  <a:pt x="1420557" y="67637"/>
                  <a:pt x="1417471" y="72781"/>
                  <a:pt x="1415756" y="78953"/>
                </a:cubicBezTo>
                <a:cubicBezTo>
                  <a:pt x="1413699" y="86154"/>
                  <a:pt x="1408127" y="92412"/>
                  <a:pt x="1399040" y="97727"/>
                </a:cubicBezTo>
                <a:cubicBezTo>
                  <a:pt x="1394925" y="100127"/>
                  <a:pt x="1390639" y="103556"/>
                  <a:pt x="1386181" y="108014"/>
                </a:cubicBezTo>
                <a:cubicBezTo>
                  <a:pt x="1390639" y="106299"/>
                  <a:pt x="1394925" y="105442"/>
                  <a:pt x="1399040" y="105442"/>
                </a:cubicBezTo>
                <a:cubicBezTo>
                  <a:pt x="1402983" y="105442"/>
                  <a:pt x="1406583" y="106385"/>
                  <a:pt x="1409841" y="108271"/>
                </a:cubicBezTo>
                <a:cubicBezTo>
                  <a:pt x="1413784" y="110500"/>
                  <a:pt x="1415756" y="113414"/>
                  <a:pt x="1415756" y="117015"/>
                </a:cubicBezTo>
                <a:cubicBezTo>
                  <a:pt x="1410441" y="116157"/>
                  <a:pt x="1407012" y="115729"/>
                  <a:pt x="1405469" y="115729"/>
                </a:cubicBezTo>
                <a:cubicBezTo>
                  <a:pt x="1384724" y="115900"/>
                  <a:pt x="1362864" y="127473"/>
                  <a:pt x="1339889" y="150447"/>
                </a:cubicBezTo>
                <a:lnTo>
                  <a:pt x="1334746" y="145304"/>
                </a:lnTo>
                <a:cubicBezTo>
                  <a:pt x="1358063" y="121987"/>
                  <a:pt x="1369636" y="100127"/>
                  <a:pt x="1369465" y="79724"/>
                </a:cubicBezTo>
                <a:cubicBezTo>
                  <a:pt x="1369465" y="75095"/>
                  <a:pt x="1369036" y="71666"/>
                  <a:pt x="1368179" y="69437"/>
                </a:cubicBezTo>
                <a:cubicBezTo>
                  <a:pt x="1376751" y="72523"/>
                  <a:pt x="1381037" y="78095"/>
                  <a:pt x="1381037" y="86154"/>
                </a:cubicBezTo>
                <a:cubicBezTo>
                  <a:pt x="1381037" y="89411"/>
                  <a:pt x="1380180" y="93269"/>
                  <a:pt x="1378466" y="97727"/>
                </a:cubicBezTo>
                <a:cubicBezTo>
                  <a:pt x="1381723" y="94469"/>
                  <a:pt x="1385152" y="89754"/>
                  <a:pt x="1388753" y="83582"/>
                </a:cubicBezTo>
                <a:cubicBezTo>
                  <a:pt x="1393382" y="77067"/>
                  <a:pt x="1398868" y="72438"/>
                  <a:pt x="1405212" y="69694"/>
                </a:cubicBezTo>
                <a:cubicBezTo>
                  <a:pt x="1412756" y="66437"/>
                  <a:pt x="1418413" y="63351"/>
                  <a:pt x="1422185" y="60436"/>
                </a:cubicBezTo>
                <a:close/>
                <a:moveTo>
                  <a:pt x="2036837" y="60436"/>
                </a:moveTo>
                <a:lnTo>
                  <a:pt x="2039666" y="63522"/>
                </a:lnTo>
                <a:cubicBezTo>
                  <a:pt x="2035209" y="67637"/>
                  <a:pt x="2032123" y="72781"/>
                  <a:pt x="2030408" y="78953"/>
                </a:cubicBezTo>
                <a:cubicBezTo>
                  <a:pt x="2028351" y="86154"/>
                  <a:pt x="2022779" y="92412"/>
                  <a:pt x="2013692" y="97727"/>
                </a:cubicBezTo>
                <a:cubicBezTo>
                  <a:pt x="2009577" y="100127"/>
                  <a:pt x="2005291" y="103556"/>
                  <a:pt x="2000833" y="108014"/>
                </a:cubicBezTo>
                <a:cubicBezTo>
                  <a:pt x="2005291" y="106299"/>
                  <a:pt x="2009577" y="105442"/>
                  <a:pt x="2013692" y="105442"/>
                </a:cubicBezTo>
                <a:cubicBezTo>
                  <a:pt x="2017635" y="105442"/>
                  <a:pt x="2021235" y="106385"/>
                  <a:pt x="2024493" y="108271"/>
                </a:cubicBezTo>
                <a:cubicBezTo>
                  <a:pt x="2028436" y="110500"/>
                  <a:pt x="2030408" y="113414"/>
                  <a:pt x="2030408" y="117015"/>
                </a:cubicBezTo>
                <a:cubicBezTo>
                  <a:pt x="2025093" y="116157"/>
                  <a:pt x="2021664" y="115729"/>
                  <a:pt x="2020121" y="115729"/>
                </a:cubicBezTo>
                <a:cubicBezTo>
                  <a:pt x="1999376" y="115900"/>
                  <a:pt x="1977516" y="127473"/>
                  <a:pt x="1954541" y="150447"/>
                </a:cubicBezTo>
                <a:lnTo>
                  <a:pt x="1949398" y="145304"/>
                </a:lnTo>
                <a:cubicBezTo>
                  <a:pt x="1972715" y="121987"/>
                  <a:pt x="1984288" y="100127"/>
                  <a:pt x="1984117" y="79724"/>
                </a:cubicBezTo>
                <a:cubicBezTo>
                  <a:pt x="1984117" y="75095"/>
                  <a:pt x="1983688" y="71666"/>
                  <a:pt x="1982831" y="69437"/>
                </a:cubicBezTo>
                <a:cubicBezTo>
                  <a:pt x="1991403" y="72523"/>
                  <a:pt x="1995689" y="78095"/>
                  <a:pt x="1995689" y="86154"/>
                </a:cubicBezTo>
                <a:cubicBezTo>
                  <a:pt x="1995689" y="89411"/>
                  <a:pt x="1994832" y="93269"/>
                  <a:pt x="1993118" y="97727"/>
                </a:cubicBezTo>
                <a:cubicBezTo>
                  <a:pt x="1996375" y="94469"/>
                  <a:pt x="1999804" y="89754"/>
                  <a:pt x="2003405" y="83582"/>
                </a:cubicBezTo>
                <a:cubicBezTo>
                  <a:pt x="2008034" y="77067"/>
                  <a:pt x="2013520" y="72438"/>
                  <a:pt x="2019864" y="69694"/>
                </a:cubicBezTo>
                <a:cubicBezTo>
                  <a:pt x="2027408" y="66437"/>
                  <a:pt x="2033065" y="63351"/>
                  <a:pt x="2036837" y="60436"/>
                </a:cubicBezTo>
                <a:close/>
                <a:moveTo>
                  <a:pt x="2651487" y="60436"/>
                </a:moveTo>
                <a:lnTo>
                  <a:pt x="2654316" y="63522"/>
                </a:lnTo>
                <a:cubicBezTo>
                  <a:pt x="2649859" y="67637"/>
                  <a:pt x="2646773" y="72781"/>
                  <a:pt x="2645058" y="78953"/>
                </a:cubicBezTo>
                <a:cubicBezTo>
                  <a:pt x="2643001" y="86154"/>
                  <a:pt x="2637429" y="92412"/>
                  <a:pt x="2628342" y="97727"/>
                </a:cubicBezTo>
                <a:cubicBezTo>
                  <a:pt x="2624227" y="100127"/>
                  <a:pt x="2619941" y="103556"/>
                  <a:pt x="2615483" y="108014"/>
                </a:cubicBezTo>
                <a:cubicBezTo>
                  <a:pt x="2619941" y="106299"/>
                  <a:pt x="2624227" y="105442"/>
                  <a:pt x="2628342" y="105442"/>
                </a:cubicBezTo>
                <a:cubicBezTo>
                  <a:pt x="2632285" y="105442"/>
                  <a:pt x="2635885" y="106385"/>
                  <a:pt x="2639143" y="108271"/>
                </a:cubicBezTo>
                <a:cubicBezTo>
                  <a:pt x="2643086" y="110500"/>
                  <a:pt x="2645058" y="113414"/>
                  <a:pt x="2645058" y="117015"/>
                </a:cubicBezTo>
                <a:cubicBezTo>
                  <a:pt x="2639743" y="116157"/>
                  <a:pt x="2636314" y="115729"/>
                  <a:pt x="2634771" y="115729"/>
                </a:cubicBezTo>
                <a:cubicBezTo>
                  <a:pt x="2614026" y="115900"/>
                  <a:pt x="2592166" y="127473"/>
                  <a:pt x="2569191" y="150447"/>
                </a:cubicBezTo>
                <a:lnTo>
                  <a:pt x="2564048" y="145304"/>
                </a:lnTo>
                <a:cubicBezTo>
                  <a:pt x="2587365" y="121987"/>
                  <a:pt x="2598938" y="100127"/>
                  <a:pt x="2598767" y="79724"/>
                </a:cubicBezTo>
                <a:cubicBezTo>
                  <a:pt x="2598767" y="75095"/>
                  <a:pt x="2598338" y="71666"/>
                  <a:pt x="2597481" y="69437"/>
                </a:cubicBezTo>
                <a:cubicBezTo>
                  <a:pt x="2606053" y="72523"/>
                  <a:pt x="2610339" y="78095"/>
                  <a:pt x="2610339" y="86154"/>
                </a:cubicBezTo>
                <a:cubicBezTo>
                  <a:pt x="2610339" y="89411"/>
                  <a:pt x="2609482" y="93269"/>
                  <a:pt x="2607768" y="97727"/>
                </a:cubicBezTo>
                <a:cubicBezTo>
                  <a:pt x="2611025" y="94469"/>
                  <a:pt x="2614454" y="89754"/>
                  <a:pt x="2618055" y="83582"/>
                </a:cubicBezTo>
                <a:cubicBezTo>
                  <a:pt x="2622684" y="77067"/>
                  <a:pt x="2628170" y="72438"/>
                  <a:pt x="2634514" y="69694"/>
                </a:cubicBezTo>
                <a:cubicBezTo>
                  <a:pt x="2642058" y="66437"/>
                  <a:pt x="2647715" y="63351"/>
                  <a:pt x="2651487" y="60436"/>
                </a:cubicBezTo>
                <a:close/>
                <a:moveTo>
                  <a:pt x="743240" y="47577"/>
                </a:moveTo>
                <a:cubicBezTo>
                  <a:pt x="743240" y="47577"/>
                  <a:pt x="744954" y="48435"/>
                  <a:pt x="748383" y="50149"/>
                </a:cubicBezTo>
                <a:cubicBezTo>
                  <a:pt x="744440" y="50835"/>
                  <a:pt x="741439" y="53750"/>
                  <a:pt x="739382" y="58893"/>
                </a:cubicBezTo>
                <a:cubicBezTo>
                  <a:pt x="737668" y="63008"/>
                  <a:pt x="736810" y="67380"/>
                  <a:pt x="736810" y="72009"/>
                </a:cubicBezTo>
                <a:cubicBezTo>
                  <a:pt x="736810" y="102527"/>
                  <a:pt x="729095" y="126959"/>
                  <a:pt x="713665" y="145304"/>
                </a:cubicBezTo>
                <a:lnTo>
                  <a:pt x="707235" y="141446"/>
                </a:lnTo>
                <a:cubicBezTo>
                  <a:pt x="715979" y="130988"/>
                  <a:pt x="720265" y="118986"/>
                  <a:pt x="720094" y="105442"/>
                </a:cubicBezTo>
                <a:cubicBezTo>
                  <a:pt x="720094" y="99612"/>
                  <a:pt x="717522" y="93612"/>
                  <a:pt x="712379" y="87440"/>
                </a:cubicBezTo>
                <a:cubicBezTo>
                  <a:pt x="718722" y="87440"/>
                  <a:pt x="723437" y="91726"/>
                  <a:pt x="726523" y="100298"/>
                </a:cubicBezTo>
                <a:lnTo>
                  <a:pt x="726523" y="95155"/>
                </a:lnTo>
                <a:cubicBezTo>
                  <a:pt x="726523" y="92412"/>
                  <a:pt x="726095" y="88340"/>
                  <a:pt x="725237" y="82939"/>
                </a:cubicBezTo>
                <a:cubicBezTo>
                  <a:pt x="724380" y="77538"/>
                  <a:pt x="723952" y="73466"/>
                  <a:pt x="723952" y="70723"/>
                </a:cubicBezTo>
                <a:cubicBezTo>
                  <a:pt x="723952" y="64894"/>
                  <a:pt x="725752" y="59579"/>
                  <a:pt x="729352" y="54778"/>
                </a:cubicBezTo>
                <a:cubicBezTo>
                  <a:pt x="732953" y="49978"/>
                  <a:pt x="737582" y="47577"/>
                  <a:pt x="743240" y="47577"/>
                </a:cubicBezTo>
                <a:close/>
                <a:moveTo>
                  <a:pt x="128588" y="47577"/>
                </a:moveTo>
                <a:cubicBezTo>
                  <a:pt x="128588" y="47577"/>
                  <a:pt x="130302" y="48435"/>
                  <a:pt x="133731" y="50149"/>
                </a:cubicBezTo>
                <a:cubicBezTo>
                  <a:pt x="129788" y="50835"/>
                  <a:pt x="126788" y="53750"/>
                  <a:pt x="124730" y="58893"/>
                </a:cubicBezTo>
                <a:cubicBezTo>
                  <a:pt x="123016" y="63008"/>
                  <a:pt x="122159" y="67380"/>
                  <a:pt x="122159" y="72009"/>
                </a:cubicBezTo>
                <a:cubicBezTo>
                  <a:pt x="122159" y="102527"/>
                  <a:pt x="114443" y="126959"/>
                  <a:pt x="99013" y="145304"/>
                </a:cubicBezTo>
                <a:lnTo>
                  <a:pt x="92583" y="141446"/>
                </a:lnTo>
                <a:cubicBezTo>
                  <a:pt x="101327" y="130988"/>
                  <a:pt x="105614" y="118986"/>
                  <a:pt x="105442" y="105442"/>
                </a:cubicBezTo>
                <a:cubicBezTo>
                  <a:pt x="105442" y="99612"/>
                  <a:pt x="102870" y="93612"/>
                  <a:pt x="97727" y="87440"/>
                </a:cubicBezTo>
                <a:cubicBezTo>
                  <a:pt x="104071" y="87440"/>
                  <a:pt x="108785" y="91726"/>
                  <a:pt x="111872" y="100298"/>
                </a:cubicBezTo>
                <a:lnTo>
                  <a:pt x="111872" y="95155"/>
                </a:lnTo>
                <a:cubicBezTo>
                  <a:pt x="111872" y="92412"/>
                  <a:pt x="111443" y="88340"/>
                  <a:pt x="110586" y="82939"/>
                </a:cubicBezTo>
                <a:cubicBezTo>
                  <a:pt x="109728" y="77538"/>
                  <a:pt x="109300" y="73466"/>
                  <a:pt x="109300" y="70723"/>
                </a:cubicBezTo>
                <a:cubicBezTo>
                  <a:pt x="109300" y="64894"/>
                  <a:pt x="111100" y="59579"/>
                  <a:pt x="114700" y="54778"/>
                </a:cubicBezTo>
                <a:cubicBezTo>
                  <a:pt x="118301" y="49978"/>
                  <a:pt x="122930" y="47577"/>
                  <a:pt x="128588" y="47577"/>
                </a:cubicBezTo>
                <a:close/>
                <a:moveTo>
                  <a:pt x="1357892" y="47577"/>
                </a:moveTo>
                <a:cubicBezTo>
                  <a:pt x="1357892" y="47577"/>
                  <a:pt x="1359606" y="48435"/>
                  <a:pt x="1363035" y="50149"/>
                </a:cubicBezTo>
                <a:cubicBezTo>
                  <a:pt x="1359092" y="50835"/>
                  <a:pt x="1356091" y="53750"/>
                  <a:pt x="1354034" y="58893"/>
                </a:cubicBezTo>
                <a:cubicBezTo>
                  <a:pt x="1352320" y="63008"/>
                  <a:pt x="1351462" y="67380"/>
                  <a:pt x="1351462" y="72009"/>
                </a:cubicBezTo>
                <a:cubicBezTo>
                  <a:pt x="1351462" y="102527"/>
                  <a:pt x="1343747" y="126959"/>
                  <a:pt x="1328317" y="145304"/>
                </a:cubicBezTo>
                <a:lnTo>
                  <a:pt x="1321887" y="141446"/>
                </a:lnTo>
                <a:cubicBezTo>
                  <a:pt x="1330631" y="130988"/>
                  <a:pt x="1334917" y="118986"/>
                  <a:pt x="1334746" y="105442"/>
                </a:cubicBezTo>
                <a:cubicBezTo>
                  <a:pt x="1334746" y="99612"/>
                  <a:pt x="1332174" y="93612"/>
                  <a:pt x="1327031" y="87440"/>
                </a:cubicBezTo>
                <a:cubicBezTo>
                  <a:pt x="1333374" y="87440"/>
                  <a:pt x="1338089" y="91726"/>
                  <a:pt x="1341175" y="100298"/>
                </a:cubicBezTo>
                <a:lnTo>
                  <a:pt x="1341175" y="95155"/>
                </a:lnTo>
                <a:cubicBezTo>
                  <a:pt x="1341175" y="92412"/>
                  <a:pt x="1340747" y="88340"/>
                  <a:pt x="1339889" y="82939"/>
                </a:cubicBezTo>
                <a:cubicBezTo>
                  <a:pt x="1339032" y="77538"/>
                  <a:pt x="1338604" y="73466"/>
                  <a:pt x="1338604" y="70723"/>
                </a:cubicBezTo>
                <a:cubicBezTo>
                  <a:pt x="1338604" y="64894"/>
                  <a:pt x="1340404" y="59579"/>
                  <a:pt x="1344004" y="54778"/>
                </a:cubicBezTo>
                <a:cubicBezTo>
                  <a:pt x="1347605" y="49978"/>
                  <a:pt x="1352234" y="47577"/>
                  <a:pt x="1357892" y="47577"/>
                </a:cubicBezTo>
                <a:close/>
                <a:moveTo>
                  <a:pt x="1972544" y="47577"/>
                </a:moveTo>
                <a:cubicBezTo>
                  <a:pt x="1972544" y="47577"/>
                  <a:pt x="1974258" y="48435"/>
                  <a:pt x="1977687" y="50149"/>
                </a:cubicBezTo>
                <a:cubicBezTo>
                  <a:pt x="1973744" y="50835"/>
                  <a:pt x="1970743" y="53750"/>
                  <a:pt x="1968686" y="58893"/>
                </a:cubicBezTo>
                <a:cubicBezTo>
                  <a:pt x="1966972" y="63008"/>
                  <a:pt x="1966114" y="67380"/>
                  <a:pt x="1966114" y="72009"/>
                </a:cubicBezTo>
                <a:cubicBezTo>
                  <a:pt x="1966114" y="102527"/>
                  <a:pt x="1958399" y="126959"/>
                  <a:pt x="1942969" y="145304"/>
                </a:cubicBezTo>
                <a:lnTo>
                  <a:pt x="1936539" y="141446"/>
                </a:lnTo>
                <a:cubicBezTo>
                  <a:pt x="1945283" y="130988"/>
                  <a:pt x="1949569" y="118986"/>
                  <a:pt x="1949398" y="105442"/>
                </a:cubicBezTo>
                <a:cubicBezTo>
                  <a:pt x="1949398" y="99612"/>
                  <a:pt x="1946826" y="93612"/>
                  <a:pt x="1941683" y="87440"/>
                </a:cubicBezTo>
                <a:cubicBezTo>
                  <a:pt x="1948026" y="87440"/>
                  <a:pt x="1952741" y="91726"/>
                  <a:pt x="1955827" y="100298"/>
                </a:cubicBezTo>
                <a:lnTo>
                  <a:pt x="1955827" y="95155"/>
                </a:lnTo>
                <a:cubicBezTo>
                  <a:pt x="1955827" y="92412"/>
                  <a:pt x="1955399" y="88340"/>
                  <a:pt x="1954541" y="82939"/>
                </a:cubicBezTo>
                <a:cubicBezTo>
                  <a:pt x="1953684" y="77538"/>
                  <a:pt x="1953256" y="73466"/>
                  <a:pt x="1953256" y="70723"/>
                </a:cubicBezTo>
                <a:cubicBezTo>
                  <a:pt x="1953256" y="64894"/>
                  <a:pt x="1955056" y="59579"/>
                  <a:pt x="1958656" y="54778"/>
                </a:cubicBezTo>
                <a:cubicBezTo>
                  <a:pt x="1962257" y="49978"/>
                  <a:pt x="1966886" y="47577"/>
                  <a:pt x="1972544" y="47577"/>
                </a:cubicBezTo>
                <a:close/>
                <a:moveTo>
                  <a:pt x="2587194" y="47577"/>
                </a:moveTo>
                <a:cubicBezTo>
                  <a:pt x="2587194" y="47577"/>
                  <a:pt x="2588908" y="48435"/>
                  <a:pt x="2592337" y="50149"/>
                </a:cubicBezTo>
                <a:cubicBezTo>
                  <a:pt x="2588394" y="50835"/>
                  <a:pt x="2585393" y="53750"/>
                  <a:pt x="2583336" y="58893"/>
                </a:cubicBezTo>
                <a:cubicBezTo>
                  <a:pt x="2581622" y="63008"/>
                  <a:pt x="2580764" y="67380"/>
                  <a:pt x="2580764" y="72009"/>
                </a:cubicBezTo>
                <a:cubicBezTo>
                  <a:pt x="2580764" y="102527"/>
                  <a:pt x="2573049" y="126959"/>
                  <a:pt x="2557619" y="145304"/>
                </a:cubicBezTo>
                <a:lnTo>
                  <a:pt x="2551189" y="141446"/>
                </a:lnTo>
                <a:cubicBezTo>
                  <a:pt x="2559933" y="130988"/>
                  <a:pt x="2564219" y="118986"/>
                  <a:pt x="2564048" y="105442"/>
                </a:cubicBezTo>
                <a:cubicBezTo>
                  <a:pt x="2564048" y="99612"/>
                  <a:pt x="2561476" y="93612"/>
                  <a:pt x="2556333" y="87440"/>
                </a:cubicBezTo>
                <a:cubicBezTo>
                  <a:pt x="2562676" y="87440"/>
                  <a:pt x="2567391" y="91726"/>
                  <a:pt x="2570477" y="100298"/>
                </a:cubicBezTo>
                <a:lnTo>
                  <a:pt x="2570477" y="95155"/>
                </a:lnTo>
                <a:cubicBezTo>
                  <a:pt x="2570477" y="92412"/>
                  <a:pt x="2570049" y="88340"/>
                  <a:pt x="2569191" y="82939"/>
                </a:cubicBezTo>
                <a:cubicBezTo>
                  <a:pt x="2568334" y="77538"/>
                  <a:pt x="2567906" y="73466"/>
                  <a:pt x="2567906" y="70723"/>
                </a:cubicBezTo>
                <a:cubicBezTo>
                  <a:pt x="2567906" y="64894"/>
                  <a:pt x="2569706" y="59579"/>
                  <a:pt x="2573306" y="54778"/>
                </a:cubicBezTo>
                <a:cubicBezTo>
                  <a:pt x="2576907" y="49978"/>
                  <a:pt x="2581536" y="47577"/>
                  <a:pt x="2587194" y="47577"/>
                </a:cubicBezTo>
                <a:close/>
                <a:moveTo>
                  <a:pt x="673802" y="37290"/>
                </a:moveTo>
                <a:cubicBezTo>
                  <a:pt x="677231" y="39348"/>
                  <a:pt x="678946" y="44063"/>
                  <a:pt x="678946" y="51435"/>
                </a:cubicBezTo>
                <a:cubicBezTo>
                  <a:pt x="678946" y="57093"/>
                  <a:pt x="676374" y="61379"/>
                  <a:pt x="671231" y="64294"/>
                </a:cubicBezTo>
                <a:cubicBezTo>
                  <a:pt x="674831" y="64637"/>
                  <a:pt x="676546" y="67637"/>
                  <a:pt x="676374" y="73295"/>
                </a:cubicBezTo>
                <a:cubicBezTo>
                  <a:pt x="676203" y="77581"/>
                  <a:pt x="673631" y="80153"/>
                  <a:pt x="668659" y="81010"/>
                </a:cubicBezTo>
                <a:cubicBezTo>
                  <a:pt x="668316" y="76724"/>
                  <a:pt x="667030" y="74581"/>
                  <a:pt x="664801" y="74581"/>
                </a:cubicBezTo>
                <a:cubicBezTo>
                  <a:pt x="660515" y="74581"/>
                  <a:pt x="658372" y="76724"/>
                  <a:pt x="658372" y="81010"/>
                </a:cubicBezTo>
                <a:cubicBezTo>
                  <a:pt x="658372" y="87182"/>
                  <a:pt x="658715" y="90783"/>
                  <a:pt x="659401" y="91812"/>
                </a:cubicBezTo>
                <a:cubicBezTo>
                  <a:pt x="655286" y="90611"/>
                  <a:pt x="653228" y="86154"/>
                  <a:pt x="653228" y="78438"/>
                </a:cubicBezTo>
                <a:cubicBezTo>
                  <a:pt x="653228" y="75181"/>
                  <a:pt x="656657" y="68751"/>
                  <a:pt x="663515" y="59150"/>
                </a:cubicBezTo>
                <a:cubicBezTo>
                  <a:pt x="670373" y="49549"/>
                  <a:pt x="673802" y="42262"/>
                  <a:pt x="673802" y="37290"/>
                </a:cubicBezTo>
                <a:close/>
                <a:moveTo>
                  <a:pt x="59151" y="37290"/>
                </a:moveTo>
                <a:cubicBezTo>
                  <a:pt x="62580" y="39348"/>
                  <a:pt x="64294" y="44063"/>
                  <a:pt x="64294" y="51435"/>
                </a:cubicBezTo>
                <a:cubicBezTo>
                  <a:pt x="64294" y="57093"/>
                  <a:pt x="61722" y="61379"/>
                  <a:pt x="56579" y="64294"/>
                </a:cubicBezTo>
                <a:cubicBezTo>
                  <a:pt x="60179" y="64637"/>
                  <a:pt x="61894" y="67637"/>
                  <a:pt x="61722" y="73295"/>
                </a:cubicBezTo>
                <a:cubicBezTo>
                  <a:pt x="61551" y="77581"/>
                  <a:pt x="58979" y="80153"/>
                  <a:pt x="54007" y="81010"/>
                </a:cubicBezTo>
                <a:cubicBezTo>
                  <a:pt x="53664" y="76724"/>
                  <a:pt x="52378" y="74581"/>
                  <a:pt x="50150" y="74581"/>
                </a:cubicBezTo>
                <a:cubicBezTo>
                  <a:pt x="45863" y="74581"/>
                  <a:pt x="43720" y="76724"/>
                  <a:pt x="43720" y="81010"/>
                </a:cubicBezTo>
                <a:cubicBezTo>
                  <a:pt x="43720" y="87182"/>
                  <a:pt x="44063" y="90783"/>
                  <a:pt x="44749" y="91812"/>
                </a:cubicBezTo>
                <a:cubicBezTo>
                  <a:pt x="40634" y="90611"/>
                  <a:pt x="38577" y="86154"/>
                  <a:pt x="38577" y="78438"/>
                </a:cubicBezTo>
                <a:cubicBezTo>
                  <a:pt x="38577" y="75181"/>
                  <a:pt x="42006" y="68751"/>
                  <a:pt x="48864" y="59150"/>
                </a:cubicBezTo>
                <a:cubicBezTo>
                  <a:pt x="55722" y="49549"/>
                  <a:pt x="59151" y="42262"/>
                  <a:pt x="59151" y="37290"/>
                </a:cubicBezTo>
                <a:close/>
                <a:moveTo>
                  <a:pt x="1288454" y="37290"/>
                </a:moveTo>
                <a:cubicBezTo>
                  <a:pt x="1291883" y="39348"/>
                  <a:pt x="1293598" y="44063"/>
                  <a:pt x="1293598" y="51435"/>
                </a:cubicBezTo>
                <a:cubicBezTo>
                  <a:pt x="1293598" y="57093"/>
                  <a:pt x="1291026" y="61379"/>
                  <a:pt x="1285883" y="64294"/>
                </a:cubicBezTo>
                <a:cubicBezTo>
                  <a:pt x="1289483" y="64637"/>
                  <a:pt x="1291198" y="67637"/>
                  <a:pt x="1291026" y="73295"/>
                </a:cubicBezTo>
                <a:cubicBezTo>
                  <a:pt x="1290855" y="77581"/>
                  <a:pt x="1288283" y="80153"/>
                  <a:pt x="1283311" y="81010"/>
                </a:cubicBezTo>
                <a:cubicBezTo>
                  <a:pt x="1282968" y="76724"/>
                  <a:pt x="1281682" y="74581"/>
                  <a:pt x="1279453" y="74581"/>
                </a:cubicBezTo>
                <a:cubicBezTo>
                  <a:pt x="1275167" y="74581"/>
                  <a:pt x="1273024" y="76724"/>
                  <a:pt x="1273024" y="81010"/>
                </a:cubicBezTo>
                <a:cubicBezTo>
                  <a:pt x="1273024" y="87182"/>
                  <a:pt x="1273367" y="90783"/>
                  <a:pt x="1274053" y="91812"/>
                </a:cubicBezTo>
                <a:cubicBezTo>
                  <a:pt x="1269938" y="90611"/>
                  <a:pt x="1267880" y="86154"/>
                  <a:pt x="1267880" y="78438"/>
                </a:cubicBezTo>
                <a:cubicBezTo>
                  <a:pt x="1267880" y="75181"/>
                  <a:pt x="1271309" y="68751"/>
                  <a:pt x="1278167" y="59150"/>
                </a:cubicBezTo>
                <a:cubicBezTo>
                  <a:pt x="1285025" y="49549"/>
                  <a:pt x="1288454" y="42262"/>
                  <a:pt x="1288454" y="37290"/>
                </a:cubicBezTo>
                <a:close/>
                <a:moveTo>
                  <a:pt x="1903106" y="37290"/>
                </a:moveTo>
                <a:cubicBezTo>
                  <a:pt x="1906535" y="39348"/>
                  <a:pt x="1908250" y="44063"/>
                  <a:pt x="1908250" y="51435"/>
                </a:cubicBezTo>
                <a:cubicBezTo>
                  <a:pt x="1908250" y="57093"/>
                  <a:pt x="1905678" y="61379"/>
                  <a:pt x="1900535" y="64294"/>
                </a:cubicBezTo>
                <a:cubicBezTo>
                  <a:pt x="1904135" y="64637"/>
                  <a:pt x="1905850" y="67637"/>
                  <a:pt x="1905678" y="73295"/>
                </a:cubicBezTo>
                <a:cubicBezTo>
                  <a:pt x="1905507" y="77581"/>
                  <a:pt x="1902935" y="80153"/>
                  <a:pt x="1897963" y="81010"/>
                </a:cubicBezTo>
                <a:cubicBezTo>
                  <a:pt x="1897620" y="76724"/>
                  <a:pt x="1896334" y="74581"/>
                  <a:pt x="1894105" y="74581"/>
                </a:cubicBezTo>
                <a:cubicBezTo>
                  <a:pt x="1889819" y="74581"/>
                  <a:pt x="1887676" y="76724"/>
                  <a:pt x="1887676" y="81010"/>
                </a:cubicBezTo>
                <a:cubicBezTo>
                  <a:pt x="1887676" y="87182"/>
                  <a:pt x="1888019" y="90783"/>
                  <a:pt x="1888705" y="91812"/>
                </a:cubicBezTo>
                <a:cubicBezTo>
                  <a:pt x="1884590" y="90611"/>
                  <a:pt x="1882532" y="86154"/>
                  <a:pt x="1882532" y="78438"/>
                </a:cubicBezTo>
                <a:cubicBezTo>
                  <a:pt x="1882532" y="75181"/>
                  <a:pt x="1885961" y="68751"/>
                  <a:pt x="1892819" y="59150"/>
                </a:cubicBezTo>
                <a:cubicBezTo>
                  <a:pt x="1899677" y="49549"/>
                  <a:pt x="1903106" y="42262"/>
                  <a:pt x="1903106" y="37290"/>
                </a:cubicBezTo>
                <a:close/>
                <a:moveTo>
                  <a:pt x="2517756" y="37290"/>
                </a:moveTo>
                <a:cubicBezTo>
                  <a:pt x="2521185" y="39348"/>
                  <a:pt x="2522900" y="44063"/>
                  <a:pt x="2522900" y="51435"/>
                </a:cubicBezTo>
                <a:cubicBezTo>
                  <a:pt x="2522900" y="57093"/>
                  <a:pt x="2520328" y="61379"/>
                  <a:pt x="2515185" y="64294"/>
                </a:cubicBezTo>
                <a:cubicBezTo>
                  <a:pt x="2518785" y="64637"/>
                  <a:pt x="2520500" y="67637"/>
                  <a:pt x="2520328" y="73295"/>
                </a:cubicBezTo>
                <a:cubicBezTo>
                  <a:pt x="2520157" y="77581"/>
                  <a:pt x="2517585" y="80153"/>
                  <a:pt x="2512613" y="81010"/>
                </a:cubicBezTo>
                <a:cubicBezTo>
                  <a:pt x="2512270" y="76724"/>
                  <a:pt x="2510984" y="74581"/>
                  <a:pt x="2508755" y="74581"/>
                </a:cubicBezTo>
                <a:cubicBezTo>
                  <a:pt x="2504469" y="74581"/>
                  <a:pt x="2502326" y="76724"/>
                  <a:pt x="2502326" y="81010"/>
                </a:cubicBezTo>
                <a:cubicBezTo>
                  <a:pt x="2502326" y="87182"/>
                  <a:pt x="2502669" y="90783"/>
                  <a:pt x="2503355" y="91811"/>
                </a:cubicBezTo>
                <a:cubicBezTo>
                  <a:pt x="2499240" y="90611"/>
                  <a:pt x="2497182" y="86154"/>
                  <a:pt x="2497182" y="78438"/>
                </a:cubicBezTo>
                <a:cubicBezTo>
                  <a:pt x="2497182" y="75181"/>
                  <a:pt x="2500611" y="68751"/>
                  <a:pt x="2507469" y="59150"/>
                </a:cubicBezTo>
                <a:cubicBezTo>
                  <a:pt x="2514327" y="49549"/>
                  <a:pt x="2517756" y="42262"/>
                  <a:pt x="2517756" y="37290"/>
                </a:cubicBezTo>
                <a:close/>
                <a:moveTo>
                  <a:pt x="635226" y="0"/>
                </a:moveTo>
                <a:lnTo>
                  <a:pt x="642941" y="0"/>
                </a:lnTo>
                <a:lnTo>
                  <a:pt x="642941" y="174879"/>
                </a:lnTo>
                <a:lnTo>
                  <a:pt x="723952" y="174879"/>
                </a:lnTo>
                <a:lnTo>
                  <a:pt x="740958" y="181528"/>
                </a:lnTo>
                <a:lnTo>
                  <a:pt x="741149" y="181778"/>
                </a:lnTo>
                <a:lnTo>
                  <a:pt x="748383" y="198025"/>
                </a:lnTo>
                <a:cubicBezTo>
                  <a:pt x="748383" y="203340"/>
                  <a:pt x="746497" y="207883"/>
                  <a:pt x="742725" y="211655"/>
                </a:cubicBezTo>
                <a:cubicBezTo>
                  <a:pt x="738953" y="215427"/>
                  <a:pt x="734410" y="217313"/>
                  <a:pt x="729095" y="217313"/>
                </a:cubicBezTo>
                <a:cubicBezTo>
                  <a:pt x="727381" y="217313"/>
                  <a:pt x="724980" y="216670"/>
                  <a:pt x="721894" y="215384"/>
                </a:cubicBezTo>
                <a:cubicBezTo>
                  <a:pt x="718808" y="214098"/>
                  <a:pt x="716493" y="213455"/>
                  <a:pt x="714950" y="213455"/>
                </a:cubicBezTo>
                <a:cubicBezTo>
                  <a:pt x="712722" y="213455"/>
                  <a:pt x="708864" y="214741"/>
                  <a:pt x="703378" y="217313"/>
                </a:cubicBezTo>
                <a:cubicBezTo>
                  <a:pt x="703720" y="210455"/>
                  <a:pt x="706721" y="207026"/>
                  <a:pt x="712379" y="207026"/>
                </a:cubicBezTo>
                <a:cubicBezTo>
                  <a:pt x="712379" y="203254"/>
                  <a:pt x="713150" y="199739"/>
                  <a:pt x="714693" y="196482"/>
                </a:cubicBezTo>
                <a:cubicBezTo>
                  <a:pt x="716579" y="192367"/>
                  <a:pt x="719237" y="190310"/>
                  <a:pt x="722666" y="190310"/>
                </a:cubicBezTo>
                <a:cubicBezTo>
                  <a:pt x="726952" y="190310"/>
                  <a:pt x="729095" y="192881"/>
                  <a:pt x="729095" y="198025"/>
                </a:cubicBezTo>
                <a:cubicBezTo>
                  <a:pt x="725666" y="197168"/>
                  <a:pt x="724380" y="196739"/>
                  <a:pt x="725237" y="196739"/>
                </a:cubicBezTo>
                <a:cubicBezTo>
                  <a:pt x="722666" y="196739"/>
                  <a:pt x="721380" y="198453"/>
                  <a:pt x="721380" y="201882"/>
                </a:cubicBezTo>
                <a:cubicBezTo>
                  <a:pt x="721380" y="206169"/>
                  <a:pt x="723952" y="208312"/>
                  <a:pt x="729095" y="208312"/>
                </a:cubicBezTo>
                <a:cubicBezTo>
                  <a:pt x="731838" y="208312"/>
                  <a:pt x="734024" y="207112"/>
                  <a:pt x="735653" y="204711"/>
                </a:cubicBezTo>
                <a:cubicBezTo>
                  <a:pt x="737282" y="202311"/>
                  <a:pt x="738096" y="199654"/>
                  <a:pt x="738096" y="196739"/>
                </a:cubicBezTo>
                <a:cubicBezTo>
                  <a:pt x="738096" y="192796"/>
                  <a:pt x="736725" y="189452"/>
                  <a:pt x="733981" y="186709"/>
                </a:cubicBezTo>
                <a:cubicBezTo>
                  <a:pt x="731238" y="183966"/>
                  <a:pt x="727895" y="182594"/>
                  <a:pt x="723952" y="182594"/>
                </a:cubicBezTo>
                <a:lnTo>
                  <a:pt x="635226" y="182594"/>
                </a:lnTo>
                <a:close/>
                <a:moveTo>
                  <a:pt x="614652" y="0"/>
                </a:moveTo>
                <a:lnTo>
                  <a:pt x="622367" y="0"/>
                </a:lnTo>
                <a:lnTo>
                  <a:pt x="622367" y="249460"/>
                </a:lnTo>
                <a:lnTo>
                  <a:pt x="871827" y="249460"/>
                </a:lnTo>
                <a:lnTo>
                  <a:pt x="871827" y="257175"/>
                </a:lnTo>
                <a:lnTo>
                  <a:pt x="614652" y="257175"/>
                </a:lnTo>
                <a:close/>
                <a:moveTo>
                  <a:pt x="20574" y="0"/>
                </a:moveTo>
                <a:lnTo>
                  <a:pt x="28290" y="0"/>
                </a:lnTo>
                <a:lnTo>
                  <a:pt x="28290" y="174879"/>
                </a:lnTo>
                <a:lnTo>
                  <a:pt x="109300" y="174879"/>
                </a:lnTo>
                <a:lnTo>
                  <a:pt x="126306" y="181528"/>
                </a:lnTo>
                <a:lnTo>
                  <a:pt x="126496" y="181778"/>
                </a:lnTo>
                <a:lnTo>
                  <a:pt x="133731" y="198025"/>
                </a:lnTo>
                <a:cubicBezTo>
                  <a:pt x="133731" y="203340"/>
                  <a:pt x="131845" y="207883"/>
                  <a:pt x="128074" y="211655"/>
                </a:cubicBezTo>
                <a:cubicBezTo>
                  <a:pt x="124302" y="215427"/>
                  <a:pt x="119758" y="217313"/>
                  <a:pt x="114443" y="217313"/>
                </a:cubicBezTo>
                <a:cubicBezTo>
                  <a:pt x="112729" y="217313"/>
                  <a:pt x="110328" y="216670"/>
                  <a:pt x="107242" y="215384"/>
                </a:cubicBezTo>
                <a:cubicBezTo>
                  <a:pt x="104156" y="214098"/>
                  <a:pt x="101842" y="213455"/>
                  <a:pt x="100299" y="213455"/>
                </a:cubicBezTo>
                <a:cubicBezTo>
                  <a:pt x="98070" y="213455"/>
                  <a:pt x="94212" y="214741"/>
                  <a:pt x="88726" y="217313"/>
                </a:cubicBezTo>
                <a:cubicBezTo>
                  <a:pt x="89069" y="210455"/>
                  <a:pt x="92069" y="207026"/>
                  <a:pt x="97727" y="207026"/>
                </a:cubicBezTo>
                <a:cubicBezTo>
                  <a:pt x="97727" y="203254"/>
                  <a:pt x="98498" y="199739"/>
                  <a:pt x="100041" y="196482"/>
                </a:cubicBezTo>
                <a:cubicBezTo>
                  <a:pt x="101927" y="192367"/>
                  <a:pt x="104585" y="190310"/>
                  <a:pt x="108014" y="190310"/>
                </a:cubicBezTo>
                <a:cubicBezTo>
                  <a:pt x="112300" y="190310"/>
                  <a:pt x="114443" y="192881"/>
                  <a:pt x="114443" y="198025"/>
                </a:cubicBezTo>
                <a:cubicBezTo>
                  <a:pt x="111014" y="197168"/>
                  <a:pt x="109728" y="196739"/>
                  <a:pt x="110586" y="196739"/>
                </a:cubicBezTo>
                <a:cubicBezTo>
                  <a:pt x="108014" y="196739"/>
                  <a:pt x="106728" y="198453"/>
                  <a:pt x="106728" y="201882"/>
                </a:cubicBezTo>
                <a:cubicBezTo>
                  <a:pt x="106728" y="206169"/>
                  <a:pt x="109300" y="208312"/>
                  <a:pt x="114443" y="208312"/>
                </a:cubicBezTo>
                <a:cubicBezTo>
                  <a:pt x="117186" y="208312"/>
                  <a:pt x="119372" y="207112"/>
                  <a:pt x="121001" y="204711"/>
                </a:cubicBezTo>
                <a:cubicBezTo>
                  <a:pt x="122630" y="202311"/>
                  <a:pt x="123444" y="199654"/>
                  <a:pt x="123444" y="196739"/>
                </a:cubicBezTo>
                <a:cubicBezTo>
                  <a:pt x="123444" y="192796"/>
                  <a:pt x="122073" y="189452"/>
                  <a:pt x="119330" y="186709"/>
                </a:cubicBezTo>
                <a:cubicBezTo>
                  <a:pt x="116586" y="183966"/>
                  <a:pt x="113243" y="182594"/>
                  <a:pt x="109300" y="182594"/>
                </a:cubicBezTo>
                <a:lnTo>
                  <a:pt x="20574" y="182594"/>
                </a:lnTo>
                <a:close/>
                <a:moveTo>
                  <a:pt x="0" y="0"/>
                </a:moveTo>
                <a:lnTo>
                  <a:pt x="7716" y="0"/>
                </a:lnTo>
                <a:lnTo>
                  <a:pt x="7716" y="249460"/>
                </a:lnTo>
                <a:lnTo>
                  <a:pt x="257175" y="249460"/>
                </a:lnTo>
                <a:lnTo>
                  <a:pt x="257175" y="257175"/>
                </a:lnTo>
                <a:lnTo>
                  <a:pt x="0" y="257175"/>
                </a:lnTo>
                <a:close/>
                <a:moveTo>
                  <a:pt x="1249878" y="0"/>
                </a:moveTo>
                <a:lnTo>
                  <a:pt x="1257593" y="0"/>
                </a:lnTo>
                <a:lnTo>
                  <a:pt x="1257593" y="174879"/>
                </a:lnTo>
                <a:lnTo>
                  <a:pt x="1338604" y="174879"/>
                </a:lnTo>
                <a:lnTo>
                  <a:pt x="1355610" y="181528"/>
                </a:lnTo>
                <a:lnTo>
                  <a:pt x="1355801" y="181778"/>
                </a:lnTo>
                <a:lnTo>
                  <a:pt x="1363035" y="198025"/>
                </a:lnTo>
                <a:cubicBezTo>
                  <a:pt x="1363035" y="203340"/>
                  <a:pt x="1361149" y="207883"/>
                  <a:pt x="1357377" y="211655"/>
                </a:cubicBezTo>
                <a:cubicBezTo>
                  <a:pt x="1353605" y="215427"/>
                  <a:pt x="1349062" y="217313"/>
                  <a:pt x="1343747" y="217313"/>
                </a:cubicBezTo>
                <a:cubicBezTo>
                  <a:pt x="1342033" y="217313"/>
                  <a:pt x="1339632" y="216670"/>
                  <a:pt x="1336546" y="215384"/>
                </a:cubicBezTo>
                <a:cubicBezTo>
                  <a:pt x="1333460" y="214098"/>
                  <a:pt x="1331145" y="213455"/>
                  <a:pt x="1329602" y="213455"/>
                </a:cubicBezTo>
                <a:cubicBezTo>
                  <a:pt x="1327374" y="213455"/>
                  <a:pt x="1323516" y="214741"/>
                  <a:pt x="1318030" y="217313"/>
                </a:cubicBezTo>
                <a:cubicBezTo>
                  <a:pt x="1318372" y="210455"/>
                  <a:pt x="1321373" y="207026"/>
                  <a:pt x="1327031" y="207026"/>
                </a:cubicBezTo>
                <a:cubicBezTo>
                  <a:pt x="1327031" y="203254"/>
                  <a:pt x="1327802" y="199739"/>
                  <a:pt x="1329345" y="196482"/>
                </a:cubicBezTo>
                <a:cubicBezTo>
                  <a:pt x="1331231" y="192367"/>
                  <a:pt x="1333889" y="190310"/>
                  <a:pt x="1337318" y="190310"/>
                </a:cubicBezTo>
                <a:cubicBezTo>
                  <a:pt x="1341604" y="190310"/>
                  <a:pt x="1343747" y="192881"/>
                  <a:pt x="1343747" y="198025"/>
                </a:cubicBezTo>
                <a:cubicBezTo>
                  <a:pt x="1340318" y="197168"/>
                  <a:pt x="1339032" y="196739"/>
                  <a:pt x="1339889" y="196739"/>
                </a:cubicBezTo>
                <a:cubicBezTo>
                  <a:pt x="1337318" y="196739"/>
                  <a:pt x="1336032" y="198453"/>
                  <a:pt x="1336032" y="201882"/>
                </a:cubicBezTo>
                <a:cubicBezTo>
                  <a:pt x="1336032" y="206169"/>
                  <a:pt x="1338604" y="208312"/>
                  <a:pt x="1343747" y="208312"/>
                </a:cubicBezTo>
                <a:cubicBezTo>
                  <a:pt x="1346490" y="208312"/>
                  <a:pt x="1348676" y="207112"/>
                  <a:pt x="1350305" y="204711"/>
                </a:cubicBezTo>
                <a:cubicBezTo>
                  <a:pt x="1351934" y="202311"/>
                  <a:pt x="1352748" y="199654"/>
                  <a:pt x="1352748" y="196739"/>
                </a:cubicBezTo>
                <a:cubicBezTo>
                  <a:pt x="1352748" y="192796"/>
                  <a:pt x="1351377" y="189452"/>
                  <a:pt x="1348633" y="186709"/>
                </a:cubicBezTo>
                <a:cubicBezTo>
                  <a:pt x="1345890" y="183966"/>
                  <a:pt x="1342547" y="182594"/>
                  <a:pt x="1338604" y="182594"/>
                </a:cubicBezTo>
                <a:lnTo>
                  <a:pt x="1249878" y="182594"/>
                </a:lnTo>
                <a:close/>
                <a:moveTo>
                  <a:pt x="1229304" y="0"/>
                </a:moveTo>
                <a:lnTo>
                  <a:pt x="1237019" y="0"/>
                </a:lnTo>
                <a:lnTo>
                  <a:pt x="1237019" y="249460"/>
                </a:lnTo>
                <a:lnTo>
                  <a:pt x="1486479" y="249460"/>
                </a:lnTo>
                <a:lnTo>
                  <a:pt x="1486479" y="257175"/>
                </a:lnTo>
                <a:lnTo>
                  <a:pt x="1229304" y="257175"/>
                </a:lnTo>
                <a:close/>
                <a:moveTo>
                  <a:pt x="1864530" y="0"/>
                </a:moveTo>
                <a:lnTo>
                  <a:pt x="1872245" y="0"/>
                </a:lnTo>
                <a:lnTo>
                  <a:pt x="1872245" y="174879"/>
                </a:lnTo>
                <a:lnTo>
                  <a:pt x="1953256" y="174879"/>
                </a:lnTo>
                <a:lnTo>
                  <a:pt x="1970262" y="181528"/>
                </a:lnTo>
                <a:lnTo>
                  <a:pt x="1970453" y="181778"/>
                </a:lnTo>
                <a:lnTo>
                  <a:pt x="1977687" y="198025"/>
                </a:lnTo>
                <a:cubicBezTo>
                  <a:pt x="1977687" y="203340"/>
                  <a:pt x="1975801" y="207883"/>
                  <a:pt x="1972029" y="211655"/>
                </a:cubicBezTo>
                <a:cubicBezTo>
                  <a:pt x="1968257" y="215427"/>
                  <a:pt x="1963714" y="217313"/>
                  <a:pt x="1958399" y="217313"/>
                </a:cubicBezTo>
                <a:cubicBezTo>
                  <a:pt x="1956685" y="217313"/>
                  <a:pt x="1954284" y="216670"/>
                  <a:pt x="1951198" y="215384"/>
                </a:cubicBezTo>
                <a:cubicBezTo>
                  <a:pt x="1948112" y="214098"/>
                  <a:pt x="1945797" y="213455"/>
                  <a:pt x="1944254" y="213455"/>
                </a:cubicBezTo>
                <a:cubicBezTo>
                  <a:pt x="1942026" y="213455"/>
                  <a:pt x="1938168" y="214741"/>
                  <a:pt x="1932682" y="217313"/>
                </a:cubicBezTo>
                <a:cubicBezTo>
                  <a:pt x="1933024" y="210455"/>
                  <a:pt x="1936025" y="207026"/>
                  <a:pt x="1941683" y="207026"/>
                </a:cubicBezTo>
                <a:cubicBezTo>
                  <a:pt x="1941683" y="203254"/>
                  <a:pt x="1942454" y="199739"/>
                  <a:pt x="1943997" y="196482"/>
                </a:cubicBezTo>
                <a:cubicBezTo>
                  <a:pt x="1945883" y="192367"/>
                  <a:pt x="1948541" y="190310"/>
                  <a:pt x="1951970" y="190310"/>
                </a:cubicBezTo>
                <a:cubicBezTo>
                  <a:pt x="1956256" y="190310"/>
                  <a:pt x="1958399" y="192881"/>
                  <a:pt x="1958399" y="198025"/>
                </a:cubicBezTo>
                <a:cubicBezTo>
                  <a:pt x="1954970" y="197168"/>
                  <a:pt x="1953684" y="196739"/>
                  <a:pt x="1954541" y="196739"/>
                </a:cubicBezTo>
                <a:cubicBezTo>
                  <a:pt x="1951970" y="196739"/>
                  <a:pt x="1950684" y="198453"/>
                  <a:pt x="1950684" y="201882"/>
                </a:cubicBezTo>
                <a:cubicBezTo>
                  <a:pt x="1950684" y="206169"/>
                  <a:pt x="1953256" y="208312"/>
                  <a:pt x="1958399" y="208312"/>
                </a:cubicBezTo>
                <a:cubicBezTo>
                  <a:pt x="1961142" y="208312"/>
                  <a:pt x="1963328" y="207112"/>
                  <a:pt x="1964957" y="204711"/>
                </a:cubicBezTo>
                <a:cubicBezTo>
                  <a:pt x="1966586" y="202311"/>
                  <a:pt x="1967400" y="199654"/>
                  <a:pt x="1967400" y="196739"/>
                </a:cubicBezTo>
                <a:cubicBezTo>
                  <a:pt x="1967400" y="192796"/>
                  <a:pt x="1966029" y="189452"/>
                  <a:pt x="1963285" y="186709"/>
                </a:cubicBezTo>
                <a:cubicBezTo>
                  <a:pt x="1960542" y="183966"/>
                  <a:pt x="1957199" y="182594"/>
                  <a:pt x="1953256" y="182594"/>
                </a:cubicBezTo>
                <a:lnTo>
                  <a:pt x="1864530" y="182594"/>
                </a:lnTo>
                <a:close/>
                <a:moveTo>
                  <a:pt x="1843956" y="0"/>
                </a:moveTo>
                <a:lnTo>
                  <a:pt x="1851671" y="0"/>
                </a:lnTo>
                <a:lnTo>
                  <a:pt x="1851671" y="249460"/>
                </a:lnTo>
                <a:lnTo>
                  <a:pt x="2101131" y="249460"/>
                </a:lnTo>
                <a:lnTo>
                  <a:pt x="2101131" y="257175"/>
                </a:lnTo>
                <a:lnTo>
                  <a:pt x="1843956" y="257175"/>
                </a:lnTo>
                <a:close/>
                <a:moveTo>
                  <a:pt x="2479180" y="0"/>
                </a:moveTo>
                <a:lnTo>
                  <a:pt x="2486895" y="0"/>
                </a:lnTo>
                <a:lnTo>
                  <a:pt x="2486895" y="174879"/>
                </a:lnTo>
                <a:lnTo>
                  <a:pt x="2567906" y="174879"/>
                </a:lnTo>
                <a:lnTo>
                  <a:pt x="2584912" y="181528"/>
                </a:lnTo>
                <a:lnTo>
                  <a:pt x="2585103" y="181778"/>
                </a:lnTo>
                <a:lnTo>
                  <a:pt x="2592337" y="198025"/>
                </a:lnTo>
                <a:cubicBezTo>
                  <a:pt x="2592337" y="203340"/>
                  <a:pt x="2590451" y="207883"/>
                  <a:pt x="2586679" y="211655"/>
                </a:cubicBezTo>
                <a:cubicBezTo>
                  <a:pt x="2582907" y="215427"/>
                  <a:pt x="2578364" y="217313"/>
                  <a:pt x="2573049" y="217313"/>
                </a:cubicBezTo>
                <a:cubicBezTo>
                  <a:pt x="2571335" y="217313"/>
                  <a:pt x="2568934" y="216670"/>
                  <a:pt x="2565848" y="215384"/>
                </a:cubicBezTo>
                <a:cubicBezTo>
                  <a:pt x="2562762" y="214098"/>
                  <a:pt x="2560447" y="213455"/>
                  <a:pt x="2558904" y="213455"/>
                </a:cubicBezTo>
                <a:cubicBezTo>
                  <a:pt x="2556676" y="213455"/>
                  <a:pt x="2552818" y="214741"/>
                  <a:pt x="2547332" y="217313"/>
                </a:cubicBezTo>
                <a:cubicBezTo>
                  <a:pt x="2547674" y="210455"/>
                  <a:pt x="2550675" y="207026"/>
                  <a:pt x="2556333" y="207026"/>
                </a:cubicBezTo>
                <a:cubicBezTo>
                  <a:pt x="2556333" y="203254"/>
                  <a:pt x="2557104" y="199739"/>
                  <a:pt x="2558647" y="196482"/>
                </a:cubicBezTo>
                <a:cubicBezTo>
                  <a:pt x="2560533" y="192367"/>
                  <a:pt x="2563191" y="190310"/>
                  <a:pt x="2566620" y="190310"/>
                </a:cubicBezTo>
                <a:cubicBezTo>
                  <a:pt x="2570906" y="190310"/>
                  <a:pt x="2573049" y="192881"/>
                  <a:pt x="2573049" y="198025"/>
                </a:cubicBezTo>
                <a:cubicBezTo>
                  <a:pt x="2569620" y="197168"/>
                  <a:pt x="2568334" y="196739"/>
                  <a:pt x="2569191" y="196739"/>
                </a:cubicBezTo>
                <a:cubicBezTo>
                  <a:pt x="2566620" y="196739"/>
                  <a:pt x="2565334" y="198453"/>
                  <a:pt x="2565334" y="201882"/>
                </a:cubicBezTo>
                <a:cubicBezTo>
                  <a:pt x="2565334" y="206169"/>
                  <a:pt x="2567906" y="208312"/>
                  <a:pt x="2573049" y="208312"/>
                </a:cubicBezTo>
                <a:cubicBezTo>
                  <a:pt x="2575792" y="208312"/>
                  <a:pt x="2577978" y="207112"/>
                  <a:pt x="2579607" y="204711"/>
                </a:cubicBezTo>
                <a:cubicBezTo>
                  <a:pt x="2581236" y="202311"/>
                  <a:pt x="2582050" y="199654"/>
                  <a:pt x="2582050" y="196739"/>
                </a:cubicBezTo>
                <a:cubicBezTo>
                  <a:pt x="2582050" y="192796"/>
                  <a:pt x="2580679" y="189452"/>
                  <a:pt x="2577935" y="186709"/>
                </a:cubicBezTo>
                <a:cubicBezTo>
                  <a:pt x="2575192" y="183966"/>
                  <a:pt x="2571849" y="182594"/>
                  <a:pt x="2567906" y="182594"/>
                </a:cubicBezTo>
                <a:lnTo>
                  <a:pt x="2479180" y="182594"/>
                </a:lnTo>
                <a:close/>
                <a:moveTo>
                  <a:pt x="2458606" y="0"/>
                </a:moveTo>
                <a:lnTo>
                  <a:pt x="2466321" y="0"/>
                </a:lnTo>
                <a:lnTo>
                  <a:pt x="2466321" y="249460"/>
                </a:lnTo>
                <a:lnTo>
                  <a:pt x="2715781" y="249460"/>
                </a:lnTo>
                <a:lnTo>
                  <a:pt x="2715781" y="257175"/>
                </a:lnTo>
                <a:lnTo>
                  <a:pt x="2458606" y="257175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DDF6FF-BAC9-4BE1-A3DB-1943F2AB8644}"/>
              </a:ext>
            </a:extLst>
          </p:cNvPr>
          <p:cNvSpPr txBox="1"/>
          <p:nvPr userDrawn="1"/>
        </p:nvSpPr>
        <p:spPr>
          <a:xfrm>
            <a:off x="0" y="2406339"/>
            <a:ext cx="274320" cy="2286000"/>
          </a:xfrm>
          <a:custGeom>
            <a:avLst/>
            <a:gdLst/>
            <a:ahLst/>
            <a:cxnLst/>
            <a:rect l="l" t="t" r="r" b="b"/>
            <a:pathLst>
              <a:path w="228600" h="2072018">
                <a:moveTo>
                  <a:pt x="80010" y="2008010"/>
                </a:moveTo>
                <a:lnTo>
                  <a:pt x="86868" y="2013725"/>
                </a:lnTo>
                <a:cubicBezTo>
                  <a:pt x="86106" y="2018297"/>
                  <a:pt x="85725" y="2021345"/>
                  <a:pt x="85725" y="2022869"/>
                </a:cubicBezTo>
                <a:cubicBezTo>
                  <a:pt x="85725" y="2030337"/>
                  <a:pt x="89535" y="2036357"/>
                  <a:pt x="97155" y="2040929"/>
                </a:cubicBezTo>
                <a:cubicBezTo>
                  <a:pt x="103708" y="2044891"/>
                  <a:pt x="110947" y="2046872"/>
                  <a:pt x="118872" y="2046872"/>
                </a:cubicBezTo>
                <a:lnTo>
                  <a:pt x="228600" y="2046872"/>
                </a:lnTo>
                <a:lnTo>
                  <a:pt x="228600" y="2053730"/>
                </a:lnTo>
                <a:lnTo>
                  <a:pt x="115443" y="2053730"/>
                </a:lnTo>
                <a:cubicBezTo>
                  <a:pt x="105384" y="2053730"/>
                  <a:pt x="96545" y="2050758"/>
                  <a:pt x="88925" y="2044815"/>
                </a:cubicBezTo>
                <a:cubicBezTo>
                  <a:pt x="80695" y="2038414"/>
                  <a:pt x="76581" y="2030337"/>
                  <a:pt x="76581" y="2020583"/>
                </a:cubicBezTo>
                <a:cubicBezTo>
                  <a:pt x="76581" y="2018297"/>
                  <a:pt x="77724" y="2014106"/>
                  <a:pt x="80010" y="2008010"/>
                </a:cubicBezTo>
                <a:close/>
                <a:moveTo>
                  <a:pt x="61722" y="2008010"/>
                </a:moveTo>
                <a:lnTo>
                  <a:pt x="66065" y="2011896"/>
                </a:lnTo>
                <a:lnTo>
                  <a:pt x="56007" y="2028584"/>
                </a:lnTo>
                <a:cubicBezTo>
                  <a:pt x="47625" y="2042605"/>
                  <a:pt x="40005" y="2050225"/>
                  <a:pt x="33147" y="2051444"/>
                </a:cubicBezTo>
                <a:cubicBezTo>
                  <a:pt x="28879" y="2052206"/>
                  <a:pt x="24536" y="2053806"/>
                  <a:pt x="20116" y="2056245"/>
                </a:cubicBezTo>
                <a:lnTo>
                  <a:pt x="17830" y="2053730"/>
                </a:lnTo>
                <a:cubicBezTo>
                  <a:pt x="20421" y="2050682"/>
                  <a:pt x="22174" y="2046491"/>
                  <a:pt x="23088" y="2041157"/>
                </a:cubicBezTo>
                <a:cubicBezTo>
                  <a:pt x="25374" y="2033537"/>
                  <a:pt x="33299" y="2025536"/>
                  <a:pt x="46863" y="2017154"/>
                </a:cubicBezTo>
                <a:close/>
                <a:moveTo>
                  <a:pt x="106299" y="1992008"/>
                </a:moveTo>
                <a:cubicBezTo>
                  <a:pt x="113004" y="1992008"/>
                  <a:pt x="118681" y="1994332"/>
                  <a:pt x="123329" y="1998980"/>
                </a:cubicBezTo>
                <a:cubicBezTo>
                  <a:pt x="127978" y="2003629"/>
                  <a:pt x="130302" y="2009306"/>
                  <a:pt x="130302" y="2016011"/>
                </a:cubicBezTo>
                <a:cubicBezTo>
                  <a:pt x="130302" y="2021193"/>
                  <a:pt x="128549" y="2025727"/>
                  <a:pt x="125044" y="2029613"/>
                </a:cubicBezTo>
                <a:cubicBezTo>
                  <a:pt x="121539" y="2033499"/>
                  <a:pt x="117195" y="2035442"/>
                  <a:pt x="112014" y="2035442"/>
                </a:cubicBezTo>
                <a:cubicBezTo>
                  <a:pt x="107746" y="2035442"/>
                  <a:pt x="104127" y="2034032"/>
                  <a:pt x="101155" y="2031213"/>
                </a:cubicBezTo>
                <a:cubicBezTo>
                  <a:pt x="98183" y="2028394"/>
                  <a:pt x="96697" y="2024850"/>
                  <a:pt x="96697" y="2020583"/>
                </a:cubicBezTo>
                <a:cubicBezTo>
                  <a:pt x="96697" y="2017230"/>
                  <a:pt x="97840" y="2014487"/>
                  <a:pt x="100126" y="2012354"/>
                </a:cubicBezTo>
                <a:cubicBezTo>
                  <a:pt x="102412" y="2010220"/>
                  <a:pt x="105232" y="2009153"/>
                  <a:pt x="108585" y="2009153"/>
                </a:cubicBezTo>
                <a:cubicBezTo>
                  <a:pt x="113157" y="2009153"/>
                  <a:pt x="115443" y="2011439"/>
                  <a:pt x="115443" y="2016011"/>
                </a:cubicBezTo>
                <a:cubicBezTo>
                  <a:pt x="115138" y="2017992"/>
                  <a:pt x="114376" y="2019516"/>
                  <a:pt x="113157" y="2020583"/>
                </a:cubicBezTo>
                <a:cubicBezTo>
                  <a:pt x="113157" y="2017535"/>
                  <a:pt x="111633" y="2016011"/>
                  <a:pt x="108585" y="2016011"/>
                </a:cubicBezTo>
                <a:cubicBezTo>
                  <a:pt x="104775" y="2016011"/>
                  <a:pt x="102870" y="2017916"/>
                  <a:pt x="102870" y="2021726"/>
                </a:cubicBezTo>
                <a:cubicBezTo>
                  <a:pt x="102870" y="2026298"/>
                  <a:pt x="105918" y="2028584"/>
                  <a:pt x="112014" y="2028584"/>
                </a:cubicBezTo>
                <a:cubicBezTo>
                  <a:pt x="115519" y="2028584"/>
                  <a:pt x="118300" y="2027213"/>
                  <a:pt x="120358" y="2024469"/>
                </a:cubicBezTo>
                <a:cubicBezTo>
                  <a:pt x="122415" y="2021726"/>
                  <a:pt x="123444" y="2018526"/>
                  <a:pt x="123444" y="2014868"/>
                </a:cubicBezTo>
                <a:cubicBezTo>
                  <a:pt x="123444" y="2010753"/>
                  <a:pt x="121996" y="2007248"/>
                  <a:pt x="119100" y="2004353"/>
                </a:cubicBezTo>
                <a:cubicBezTo>
                  <a:pt x="116205" y="2001457"/>
                  <a:pt x="112699" y="2000009"/>
                  <a:pt x="108585" y="2000009"/>
                </a:cubicBezTo>
                <a:cubicBezTo>
                  <a:pt x="104165" y="2000009"/>
                  <a:pt x="99974" y="2001152"/>
                  <a:pt x="96012" y="2003438"/>
                </a:cubicBezTo>
                <a:lnTo>
                  <a:pt x="90297" y="1997723"/>
                </a:lnTo>
                <a:cubicBezTo>
                  <a:pt x="97155" y="1993913"/>
                  <a:pt x="102489" y="1992008"/>
                  <a:pt x="106299" y="1992008"/>
                </a:cubicBezTo>
                <a:close/>
                <a:moveTo>
                  <a:pt x="22860" y="1984007"/>
                </a:moveTo>
                <a:cubicBezTo>
                  <a:pt x="23774" y="1989341"/>
                  <a:pt x="25679" y="1993913"/>
                  <a:pt x="28575" y="1997723"/>
                </a:cubicBezTo>
                <a:cubicBezTo>
                  <a:pt x="32080" y="2002295"/>
                  <a:pt x="36271" y="2004581"/>
                  <a:pt x="41148" y="2004581"/>
                </a:cubicBezTo>
                <a:cubicBezTo>
                  <a:pt x="47091" y="2004429"/>
                  <a:pt x="56235" y="2001000"/>
                  <a:pt x="68580" y="1994294"/>
                </a:cubicBezTo>
                <a:lnTo>
                  <a:pt x="77724" y="2003438"/>
                </a:lnTo>
                <a:cubicBezTo>
                  <a:pt x="71628" y="2016545"/>
                  <a:pt x="68580" y="2026070"/>
                  <a:pt x="68580" y="2032013"/>
                </a:cubicBezTo>
                <a:cubicBezTo>
                  <a:pt x="68580" y="2036433"/>
                  <a:pt x="69799" y="2040395"/>
                  <a:pt x="72237" y="2043900"/>
                </a:cubicBezTo>
                <a:cubicBezTo>
                  <a:pt x="74676" y="2047406"/>
                  <a:pt x="78028" y="2049158"/>
                  <a:pt x="82296" y="2049158"/>
                </a:cubicBezTo>
                <a:cubicBezTo>
                  <a:pt x="79248" y="2052206"/>
                  <a:pt x="75819" y="2053730"/>
                  <a:pt x="72009" y="2053730"/>
                </a:cubicBezTo>
                <a:cubicBezTo>
                  <a:pt x="68199" y="2053730"/>
                  <a:pt x="65151" y="2052244"/>
                  <a:pt x="62865" y="2049272"/>
                </a:cubicBezTo>
                <a:cubicBezTo>
                  <a:pt x="60579" y="2046301"/>
                  <a:pt x="59436" y="2042834"/>
                  <a:pt x="59436" y="2038871"/>
                </a:cubicBezTo>
                <a:cubicBezTo>
                  <a:pt x="59436" y="2031861"/>
                  <a:pt x="62484" y="2023098"/>
                  <a:pt x="68580" y="2012582"/>
                </a:cubicBezTo>
                <a:lnTo>
                  <a:pt x="61722" y="2004581"/>
                </a:lnTo>
                <a:cubicBezTo>
                  <a:pt x="50901" y="2012201"/>
                  <a:pt x="42138" y="2016011"/>
                  <a:pt x="35433" y="2016011"/>
                </a:cubicBezTo>
                <a:cubicBezTo>
                  <a:pt x="30708" y="2016011"/>
                  <a:pt x="26860" y="2014182"/>
                  <a:pt x="23888" y="2010525"/>
                </a:cubicBezTo>
                <a:cubicBezTo>
                  <a:pt x="20917" y="2006867"/>
                  <a:pt x="19431" y="2002600"/>
                  <a:pt x="19431" y="1997723"/>
                </a:cubicBezTo>
                <a:cubicBezTo>
                  <a:pt x="19431" y="1991322"/>
                  <a:pt x="20574" y="1986750"/>
                  <a:pt x="22860" y="1984007"/>
                </a:cubicBezTo>
                <a:close/>
                <a:moveTo>
                  <a:pt x="65151" y="1976006"/>
                </a:moveTo>
                <a:lnTo>
                  <a:pt x="96012" y="2008010"/>
                </a:lnTo>
                <a:lnTo>
                  <a:pt x="90754" y="2013497"/>
                </a:lnTo>
                <a:lnTo>
                  <a:pt x="59207" y="1981035"/>
                </a:lnTo>
                <a:close/>
                <a:moveTo>
                  <a:pt x="56007" y="1941716"/>
                </a:moveTo>
                <a:cubicBezTo>
                  <a:pt x="62712" y="1941716"/>
                  <a:pt x="68427" y="1943850"/>
                  <a:pt x="73152" y="1948117"/>
                </a:cubicBezTo>
                <a:cubicBezTo>
                  <a:pt x="77876" y="1952384"/>
                  <a:pt x="80162" y="1957871"/>
                  <a:pt x="80010" y="1964576"/>
                </a:cubicBezTo>
                <a:cubicBezTo>
                  <a:pt x="79857" y="1970825"/>
                  <a:pt x="77952" y="1976540"/>
                  <a:pt x="74295" y="1981721"/>
                </a:cubicBezTo>
                <a:lnTo>
                  <a:pt x="68580" y="1977149"/>
                </a:lnTo>
                <a:cubicBezTo>
                  <a:pt x="70866" y="1973492"/>
                  <a:pt x="72009" y="1969682"/>
                  <a:pt x="72009" y="1965719"/>
                </a:cubicBezTo>
                <a:cubicBezTo>
                  <a:pt x="72009" y="1961604"/>
                  <a:pt x="70561" y="1958099"/>
                  <a:pt x="67665" y="1955204"/>
                </a:cubicBezTo>
                <a:cubicBezTo>
                  <a:pt x="64770" y="1952308"/>
                  <a:pt x="61264" y="1950860"/>
                  <a:pt x="57150" y="1950860"/>
                </a:cubicBezTo>
                <a:cubicBezTo>
                  <a:pt x="53797" y="1950860"/>
                  <a:pt x="50673" y="1951775"/>
                  <a:pt x="47777" y="1953603"/>
                </a:cubicBezTo>
                <a:cubicBezTo>
                  <a:pt x="44881" y="1955432"/>
                  <a:pt x="43434" y="1957947"/>
                  <a:pt x="43434" y="1961147"/>
                </a:cubicBezTo>
                <a:cubicBezTo>
                  <a:pt x="43434" y="1966481"/>
                  <a:pt x="45720" y="1969148"/>
                  <a:pt x="50292" y="1969148"/>
                </a:cubicBezTo>
                <a:cubicBezTo>
                  <a:pt x="54102" y="1969148"/>
                  <a:pt x="56007" y="1967243"/>
                  <a:pt x="56007" y="1963433"/>
                </a:cubicBezTo>
                <a:cubicBezTo>
                  <a:pt x="56007" y="1961147"/>
                  <a:pt x="54483" y="1959242"/>
                  <a:pt x="51435" y="1957718"/>
                </a:cubicBezTo>
                <a:cubicBezTo>
                  <a:pt x="58293" y="1957718"/>
                  <a:pt x="61722" y="1960385"/>
                  <a:pt x="61722" y="1965719"/>
                </a:cubicBezTo>
                <a:cubicBezTo>
                  <a:pt x="61722" y="1968767"/>
                  <a:pt x="60579" y="1971244"/>
                  <a:pt x="58293" y="1973149"/>
                </a:cubicBezTo>
                <a:cubicBezTo>
                  <a:pt x="56007" y="1975054"/>
                  <a:pt x="53340" y="1976006"/>
                  <a:pt x="50292" y="1976006"/>
                </a:cubicBezTo>
                <a:cubicBezTo>
                  <a:pt x="46024" y="1976006"/>
                  <a:pt x="42481" y="1974406"/>
                  <a:pt x="39662" y="1971206"/>
                </a:cubicBezTo>
                <a:cubicBezTo>
                  <a:pt x="36842" y="1968005"/>
                  <a:pt x="35433" y="1964271"/>
                  <a:pt x="35433" y="1960004"/>
                </a:cubicBezTo>
                <a:cubicBezTo>
                  <a:pt x="35433" y="1954670"/>
                  <a:pt x="37490" y="1950289"/>
                  <a:pt x="41605" y="1946860"/>
                </a:cubicBezTo>
                <a:cubicBezTo>
                  <a:pt x="45720" y="1943431"/>
                  <a:pt x="50520" y="1941716"/>
                  <a:pt x="56007" y="1941716"/>
                </a:cubicBezTo>
                <a:close/>
                <a:moveTo>
                  <a:pt x="78867" y="1913141"/>
                </a:moveTo>
                <a:cubicBezTo>
                  <a:pt x="86182" y="1913141"/>
                  <a:pt x="92049" y="1916723"/>
                  <a:pt x="96469" y="1923885"/>
                </a:cubicBezTo>
                <a:cubicBezTo>
                  <a:pt x="99212" y="1928457"/>
                  <a:pt x="100584" y="1933639"/>
                  <a:pt x="100584" y="1939430"/>
                </a:cubicBezTo>
                <a:cubicBezTo>
                  <a:pt x="100584" y="1950860"/>
                  <a:pt x="96393" y="1963814"/>
                  <a:pt x="88011" y="1978292"/>
                </a:cubicBezTo>
                <a:lnTo>
                  <a:pt x="93726" y="1984007"/>
                </a:lnTo>
                <a:cubicBezTo>
                  <a:pt x="111252" y="1974101"/>
                  <a:pt x="122682" y="1969148"/>
                  <a:pt x="128016" y="1969148"/>
                </a:cubicBezTo>
                <a:cubicBezTo>
                  <a:pt x="136093" y="1969301"/>
                  <a:pt x="142798" y="1971053"/>
                  <a:pt x="148132" y="1974406"/>
                </a:cubicBezTo>
                <a:cubicBezTo>
                  <a:pt x="154533" y="1978521"/>
                  <a:pt x="157734" y="1984388"/>
                  <a:pt x="157734" y="1992008"/>
                </a:cubicBezTo>
                <a:cubicBezTo>
                  <a:pt x="157734" y="1995361"/>
                  <a:pt x="156591" y="2000123"/>
                  <a:pt x="154305" y="2006296"/>
                </a:cubicBezTo>
                <a:cubicBezTo>
                  <a:pt x="152019" y="2012468"/>
                  <a:pt x="150876" y="2017230"/>
                  <a:pt x="150876" y="2020583"/>
                </a:cubicBezTo>
                <a:cubicBezTo>
                  <a:pt x="150876" y="2022717"/>
                  <a:pt x="151638" y="2025765"/>
                  <a:pt x="153162" y="2029727"/>
                </a:cubicBezTo>
                <a:cubicBezTo>
                  <a:pt x="146304" y="2026070"/>
                  <a:pt x="142875" y="2019593"/>
                  <a:pt x="142875" y="2010296"/>
                </a:cubicBezTo>
                <a:cubicBezTo>
                  <a:pt x="142875" y="2002676"/>
                  <a:pt x="140398" y="1996199"/>
                  <a:pt x="135445" y="1990865"/>
                </a:cubicBezTo>
                <a:cubicBezTo>
                  <a:pt x="130492" y="1985531"/>
                  <a:pt x="124206" y="1982864"/>
                  <a:pt x="116586" y="1982864"/>
                </a:cubicBezTo>
                <a:cubicBezTo>
                  <a:pt x="107442" y="1982864"/>
                  <a:pt x="97536" y="1986674"/>
                  <a:pt x="86868" y="1994294"/>
                </a:cubicBezTo>
                <a:lnTo>
                  <a:pt x="77724" y="1985150"/>
                </a:lnTo>
                <a:cubicBezTo>
                  <a:pt x="86106" y="1975092"/>
                  <a:pt x="90297" y="1965567"/>
                  <a:pt x="90297" y="1956575"/>
                </a:cubicBezTo>
                <a:cubicBezTo>
                  <a:pt x="90297" y="1949412"/>
                  <a:pt x="88239" y="1943050"/>
                  <a:pt x="84124" y="1937487"/>
                </a:cubicBezTo>
                <a:cubicBezTo>
                  <a:pt x="80010" y="1931924"/>
                  <a:pt x="74447" y="1929143"/>
                  <a:pt x="67437" y="1929143"/>
                </a:cubicBezTo>
                <a:cubicBezTo>
                  <a:pt x="66522" y="1929143"/>
                  <a:pt x="65189" y="1929334"/>
                  <a:pt x="63436" y="1929715"/>
                </a:cubicBezTo>
                <a:cubicBezTo>
                  <a:pt x="61684" y="1930096"/>
                  <a:pt x="60350" y="1930286"/>
                  <a:pt x="59436" y="1930286"/>
                </a:cubicBezTo>
                <a:cubicBezTo>
                  <a:pt x="50596" y="1930286"/>
                  <a:pt x="44881" y="1926857"/>
                  <a:pt x="42291" y="1919999"/>
                </a:cubicBezTo>
                <a:cubicBezTo>
                  <a:pt x="44729" y="1921523"/>
                  <a:pt x="47396" y="1922285"/>
                  <a:pt x="50292" y="1922285"/>
                </a:cubicBezTo>
                <a:cubicBezTo>
                  <a:pt x="52882" y="1922285"/>
                  <a:pt x="55549" y="1921523"/>
                  <a:pt x="58293" y="1919999"/>
                </a:cubicBezTo>
                <a:cubicBezTo>
                  <a:pt x="66370" y="1915427"/>
                  <a:pt x="73228" y="1913141"/>
                  <a:pt x="78867" y="1913141"/>
                </a:cubicBezTo>
                <a:close/>
                <a:moveTo>
                  <a:pt x="169164" y="1898282"/>
                </a:moveTo>
                <a:lnTo>
                  <a:pt x="171450" y="1900568"/>
                </a:lnTo>
                <a:lnTo>
                  <a:pt x="164592" y="1917713"/>
                </a:lnTo>
                <a:cubicBezTo>
                  <a:pt x="158648" y="1932648"/>
                  <a:pt x="151409" y="1942935"/>
                  <a:pt x="142875" y="1948574"/>
                </a:cubicBezTo>
                <a:lnTo>
                  <a:pt x="93954" y="1980807"/>
                </a:lnTo>
                <a:lnTo>
                  <a:pt x="90754" y="1977835"/>
                </a:lnTo>
                <a:lnTo>
                  <a:pt x="124587" y="1925714"/>
                </a:lnTo>
                <a:cubicBezTo>
                  <a:pt x="129311" y="1918399"/>
                  <a:pt x="138074" y="1911922"/>
                  <a:pt x="150876" y="1906283"/>
                </a:cubicBezTo>
                <a:close/>
                <a:moveTo>
                  <a:pt x="18288" y="1843418"/>
                </a:moveTo>
                <a:lnTo>
                  <a:pt x="25146" y="1843418"/>
                </a:lnTo>
                <a:lnTo>
                  <a:pt x="25146" y="1961147"/>
                </a:lnTo>
                <a:cubicBezTo>
                  <a:pt x="25146" y="1968310"/>
                  <a:pt x="27394" y="1974482"/>
                  <a:pt x="31889" y="1979664"/>
                </a:cubicBezTo>
                <a:cubicBezTo>
                  <a:pt x="36385" y="1984845"/>
                  <a:pt x="42138" y="1987436"/>
                  <a:pt x="49149" y="1987436"/>
                </a:cubicBezTo>
                <a:cubicBezTo>
                  <a:pt x="52044" y="1987436"/>
                  <a:pt x="55473" y="1986674"/>
                  <a:pt x="59436" y="1985150"/>
                </a:cubicBezTo>
                <a:lnTo>
                  <a:pt x="65151" y="1990865"/>
                </a:lnTo>
                <a:cubicBezTo>
                  <a:pt x="59969" y="1993913"/>
                  <a:pt x="55016" y="1995437"/>
                  <a:pt x="50292" y="1995437"/>
                </a:cubicBezTo>
                <a:cubicBezTo>
                  <a:pt x="41300" y="1995437"/>
                  <a:pt x="33718" y="1992503"/>
                  <a:pt x="27546" y="1986636"/>
                </a:cubicBezTo>
                <a:cubicBezTo>
                  <a:pt x="21374" y="1980769"/>
                  <a:pt x="18288" y="1973415"/>
                  <a:pt x="18288" y="1964576"/>
                </a:cubicBezTo>
                <a:close/>
                <a:moveTo>
                  <a:pt x="0" y="1843418"/>
                </a:moveTo>
                <a:lnTo>
                  <a:pt x="6858" y="1843418"/>
                </a:lnTo>
                <a:lnTo>
                  <a:pt x="6858" y="2065160"/>
                </a:lnTo>
                <a:lnTo>
                  <a:pt x="228600" y="2065160"/>
                </a:lnTo>
                <a:lnTo>
                  <a:pt x="228600" y="2072018"/>
                </a:lnTo>
                <a:lnTo>
                  <a:pt x="0" y="2072018"/>
                </a:lnTo>
                <a:close/>
                <a:moveTo>
                  <a:pt x="80010" y="1639328"/>
                </a:moveTo>
                <a:lnTo>
                  <a:pt x="86868" y="1645043"/>
                </a:lnTo>
                <a:cubicBezTo>
                  <a:pt x="86106" y="1649615"/>
                  <a:pt x="85725" y="1652663"/>
                  <a:pt x="85725" y="1654187"/>
                </a:cubicBezTo>
                <a:cubicBezTo>
                  <a:pt x="85725" y="1661654"/>
                  <a:pt x="89535" y="1667674"/>
                  <a:pt x="97155" y="1672246"/>
                </a:cubicBezTo>
                <a:cubicBezTo>
                  <a:pt x="103708" y="1676209"/>
                  <a:pt x="110947" y="1678190"/>
                  <a:pt x="118872" y="1678190"/>
                </a:cubicBezTo>
                <a:lnTo>
                  <a:pt x="228600" y="1678190"/>
                </a:lnTo>
                <a:lnTo>
                  <a:pt x="228600" y="1685048"/>
                </a:lnTo>
                <a:lnTo>
                  <a:pt x="115443" y="1685048"/>
                </a:lnTo>
                <a:cubicBezTo>
                  <a:pt x="105384" y="1685048"/>
                  <a:pt x="96545" y="1682076"/>
                  <a:pt x="88925" y="1676132"/>
                </a:cubicBezTo>
                <a:cubicBezTo>
                  <a:pt x="80695" y="1669732"/>
                  <a:pt x="76581" y="1661654"/>
                  <a:pt x="76581" y="1651901"/>
                </a:cubicBezTo>
                <a:cubicBezTo>
                  <a:pt x="76581" y="1649615"/>
                  <a:pt x="77724" y="1645424"/>
                  <a:pt x="80010" y="1639328"/>
                </a:cubicBezTo>
                <a:close/>
                <a:moveTo>
                  <a:pt x="61722" y="1639328"/>
                </a:moveTo>
                <a:lnTo>
                  <a:pt x="66065" y="1643214"/>
                </a:lnTo>
                <a:lnTo>
                  <a:pt x="56007" y="1659902"/>
                </a:lnTo>
                <a:cubicBezTo>
                  <a:pt x="47625" y="1673923"/>
                  <a:pt x="40005" y="1681543"/>
                  <a:pt x="33147" y="1682762"/>
                </a:cubicBezTo>
                <a:cubicBezTo>
                  <a:pt x="28879" y="1683524"/>
                  <a:pt x="24536" y="1685124"/>
                  <a:pt x="20116" y="1687562"/>
                </a:cubicBezTo>
                <a:lnTo>
                  <a:pt x="17830" y="1685048"/>
                </a:lnTo>
                <a:cubicBezTo>
                  <a:pt x="20421" y="1682000"/>
                  <a:pt x="22174" y="1677809"/>
                  <a:pt x="23088" y="1672475"/>
                </a:cubicBezTo>
                <a:cubicBezTo>
                  <a:pt x="25374" y="1664855"/>
                  <a:pt x="33299" y="1656854"/>
                  <a:pt x="46863" y="1648472"/>
                </a:cubicBezTo>
                <a:close/>
                <a:moveTo>
                  <a:pt x="106299" y="1623326"/>
                </a:moveTo>
                <a:cubicBezTo>
                  <a:pt x="113004" y="1623326"/>
                  <a:pt x="118681" y="1625650"/>
                  <a:pt x="123329" y="1630298"/>
                </a:cubicBezTo>
                <a:cubicBezTo>
                  <a:pt x="127978" y="1634946"/>
                  <a:pt x="130302" y="1640623"/>
                  <a:pt x="130302" y="1647329"/>
                </a:cubicBezTo>
                <a:cubicBezTo>
                  <a:pt x="130302" y="1652510"/>
                  <a:pt x="128549" y="1657044"/>
                  <a:pt x="125044" y="1660931"/>
                </a:cubicBezTo>
                <a:cubicBezTo>
                  <a:pt x="121539" y="1664817"/>
                  <a:pt x="117195" y="1666760"/>
                  <a:pt x="112014" y="1666760"/>
                </a:cubicBezTo>
                <a:cubicBezTo>
                  <a:pt x="107746" y="1666760"/>
                  <a:pt x="104127" y="1665350"/>
                  <a:pt x="101155" y="1662531"/>
                </a:cubicBezTo>
                <a:cubicBezTo>
                  <a:pt x="98183" y="1659711"/>
                  <a:pt x="96697" y="1656168"/>
                  <a:pt x="96697" y="1651901"/>
                </a:cubicBezTo>
                <a:cubicBezTo>
                  <a:pt x="96697" y="1648548"/>
                  <a:pt x="97840" y="1645805"/>
                  <a:pt x="100126" y="1643671"/>
                </a:cubicBezTo>
                <a:cubicBezTo>
                  <a:pt x="102412" y="1641538"/>
                  <a:pt x="105232" y="1640471"/>
                  <a:pt x="108585" y="1640471"/>
                </a:cubicBezTo>
                <a:cubicBezTo>
                  <a:pt x="113157" y="1640471"/>
                  <a:pt x="115443" y="1642757"/>
                  <a:pt x="115443" y="1647329"/>
                </a:cubicBezTo>
                <a:cubicBezTo>
                  <a:pt x="115138" y="1649310"/>
                  <a:pt x="114376" y="1650834"/>
                  <a:pt x="113157" y="1651901"/>
                </a:cubicBezTo>
                <a:cubicBezTo>
                  <a:pt x="113157" y="1648853"/>
                  <a:pt x="111633" y="1647329"/>
                  <a:pt x="108585" y="1647329"/>
                </a:cubicBezTo>
                <a:cubicBezTo>
                  <a:pt x="104775" y="1647329"/>
                  <a:pt x="102870" y="1649234"/>
                  <a:pt x="102870" y="1653044"/>
                </a:cubicBezTo>
                <a:cubicBezTo>
                  <a:pt x="102870" y="1657616"/>
                  <a:pt x="105918" y="1659902"/>
                  <a:pt x="112014" y="1659902"/>
                </a:cubicBezTo>
                <a:cubicBezTo>
                  <a:pt x="115519" y="1659902"/>
                  <a:pt x="118300" y="1658530"/>
                  <a:pt x="120358" y="1655787"/>
                </a:cubicBezTo>
                <a:cubicBezTo>
                  <a:pt x="122415" y="1653044"/>
                  <a:pt x="123444" y="1649843"/>
                  <a:pt x="123444" y="1646186"/>
                </a:cubicBezTo>
                <a:cubicBezTo>
                  <a:pt x="123444" y="1642071"/>
                  <a:pt x="121996" y="1638566"/>
                  <a:pt x="119100" y="1635670"/>
                </a:cubicBezTo>
                <a:cubicBezTo>
                  <a:pt x="116205" y="1632775"/>
                  <a:pt x="112699" y="1631327"/>
                  <a:pt x="108585" y="1631327"/>
                </a:cubicBezTo>
                <a:cubicBezTo>
                  <a:pt x="104165" y="1631327"/>
                  <a:pt x="99974" y="1632470"/>
                  <a:pt x="96012" y="1634756"/>
                </a:cubicBezTo>
                <a:lnTo>
                  <a:pt x="90297" y="1629041"/>
                </a:lnTo>
                <a:cubicBezTo>
                  <a:pt x="97155" y="1625231"/>
                  <a:pt x="102489" y="1623326"/>
                  <a:pt x="106299" y="1623326"/>
                </a:cubicBezTo>
                <a:close/>
                <a:moveTo>
                  <a:pt x="22860" y="1615325"/>
                </a:moveTo>
                <a:cubicBezTo>
                  <a:pt x="23774" y="1620659"/>
                  <a:pt x="25679" y="1625231"/>
                  <a:pt x="28575" y="1629041"/>
                </a:cubicBezTo>
                <a:cubicBezTo>
                  <a:pt x="32080" y="1633613"/>
                  <a:pt x="36271" y="1635899"/>
                  <a:pt x="41148" y="1635899"/>
                </a:cubicBezTo>
                <a:cubicBezTo>
                  <a:pt x="47091" y="1635746"/>
                  <a:pt x="56235" y="1632317"/>
                  <a:pt x="68580" y="1625612"/>
                </a:cubicBezTo>
                <a:lnTo>
                  <a:pt x="77724" y="1634756"/>
                </a:lnTo>
                <a:cubicBezTo>
                  <a:pt x="71628" y="1647862"/>
                  <a:pt x="68580" y="1657387"/>
                  <a:pt x="68580" y="1663331"/>
                </a:cubicBezTo>
                <a:cubicBezTo>
                  <a:pt x="68580" y="1667750"/>
                  <a:pt x="69799" y="1671713"/>
                  <a:pt x="72237" y="1675218"/>
                </a:cubicBezTo>
                <a:cubicBezTo>
                  <a:pt x="74676" y="1678723"/>
                  <a:pt x="78028" y="1680476"/>
                  <a:pt x="82296" y="1680476"/>
                </a:cubicBezTo>
                <a:cubicBezTo>
                  <a:pt x="79248" y="1683524"/>
                  <a:pt x="75819" y="1685048"/>
                  <a:pt x="72009" y="1685048"/>
                </a:cubicBezTo>
                <a:cubicBezTo>
                  <a:pt x="68199" y="1685048"/>
                  <a:pt x="65151" y="1683562"/>
                  <a:pt x="62865" y="1680590"/>
                </a:cubicBezTo>
                <a:cubicBezTo>
                  <a:pt x="60579" y="1677618"/>
                  <a:pt x="59436" y="1674151"/>
                  <a:pt x="59436" y="1670189"/>
                </a:cubicBezTo>
                <a:cubicBezTo>
                  <a:pt x="59436" y="1663178"/>
                  <a:pt x="62484" y="1654415"/>
                  <a:pt x="68580" y="1643900"/>
                </a:cubicBezTo>
                <a:lnTo>
                  <a:pt x="61722" y="1635899"/>
                </a:lnTo>
                <a:cubicBezTo>
                  <a:pt x="50901" y="1643519"/>
                  <a:pt x="42138" y="1647329"/>
                  <a:pt x="35433" y="1647329"/>
                </a:cubicBezTo>
                <a:cubicBezTo>
                  <a:pt x="30708" y="1647329"/>
                  <a:pt x="26860" y="1645500"/>
                  <a:pt x="23888" y="1641842"/>
                </a:cubicBezTo>
                <a:cubicBezTo>
                  <a:pt x="20917" y="1638185"/>
                  <a:pt x="19431" y="1633918"/>
                  <a:pt x="19431" y="1629041"/>
                </a:cubicBezTo>
                <a:cubicBezTo>
                  <a:pt x="19431" y="1622640"/>
                  <a:pt x="20574" y="1618068"/>
                  <a:pt x="22860" y="1615325"/>
                </a:cubicBezTo>
                <a:close/>
                <a:moveTo>
                  <a:pt x="65151" y="1607324"/>
                </a:moveTo>
                <a:lnTo>
                  <a:pt x="96012" y="1639328"/>
                </a:lnTo>
                <a:lnTo>
                  <a:pt x="90754" y="1644814"/>
                </a:lnTo>
                <a:lnTo>
                  <a:pt x="59207" y="1612353"/>
                </a:lnTo>
                <a:close/>
                <a:moveTo>
                  <a:pt x="56007" y="1573034"/>
                </a:moveTo>
                <a:cubicBezTo>
                  <a:pt x="62712" y="1573034"/>
                  <a:pt x="68427" y="1575167"/>
                  <a:pt x="73152" y="1579435"/>
                </a:cubicBezTo>
                <a:cubicBezTo>
                  <a:pt x="77876" y="1583702"/>
                  <a:pt x="80162" y="1589188"/>
                  <a:pt x="80010" y="1595894"/>
                </a:cubicBezTo>
                <a:cubicBezTo>
                  <a:pt x="79857" y="1602142"/>
                  <a:pt x="77952" y="1607857"/>
                  <a:pt x="74295" y="1613039"/>
                </a:cubicBezTo>
                <a:lnTo>
                  <a:pt x="68580" y="1608467"/>
                </a:lnTo>
                <a:cubicBezTo>
                  <a:pt x="70866" y="1604809"/>
                  <a:pt x="72009" y="1600999"/>
                  <a:pt x="72009" y="1597037"/>
                </a:cubicBezTo>
                <a:cubicBezTo>
                  <a:pt x="72009" y="1592922"/>
                  <a:pt x="70561" y="1589417"/>
                  <a:pt x="67665" y="1586521"/>
                </a:cubicBezTo>
                <a:cubicBezTo>
                  <a:pt x="64770" y="1583626"/>
                  <a:pt x="61264" y="1582178"/>
                  <a:pt x="57150" y="1582178"/>
                </a:cubicBezTo>
                <a:cubicBezTo>
                  <a:pt x="53797" y="1582178"/>
                  <a:pt x="50673" y="1583092"/>
                  <a:pt x="47777" y="1584921"/>
                </a:cubicBezTo>
                <a:cubicBezTo>
                  <a:pt x="44881" y="1586750"/>
                  <a:pt x="43434" y="1589264"/>
                  <a:pt x="43434" y="1592465"/>
                </a:cubicBezTo>
                <a:cubicBezTo>
                  <a:pt x="43434" y="1597799"/>
                  <a:pt x="45720" y="1600466"/>
                  <a:pt x="50292" y="1600466"/>
                </a:cubicBezTo>
                <a:cubicBezTo>
                  <a:pt x="54102" y="1600466"/>
                  <a:pt x="56007" y="1598561"/>
                  <a:pt x="56007" y="1594751"/>
                </a:cubicBezTo>
                <a:cubicBezTo>
                  <a:pt x="56007" y="1592465"/>
                  <a:pt x="54483" y="1590560"/>
                  <a:pt x="51435" y="1589036"/>
                </a:cubicBezTo>
                <a:cubicBezTo>
                  <a:pt x="58293" y="1589036"/>
                  <a:pt x="61722" y="1591703"/>
                  <a:pt x="61722" y="1597037"/>
                </a:cubicBezTo>
                <a:cubicBezTo>
                  <a:pt x="61722" y="1600085"/>
                  <a:pt x="60579" y="1602561"/>
                  <a:pt x="58293" y="1604466"/>
                </a:cubicBezTo>
                <a:cubicBezTo>
                  <a:pt x="56007" y="1606371"/>
                  <a:pt x="53340" y="1607324"/>
                  <a:pt x="50292" y="1607324"/>
                </a:cubicBezTo>
                <a:cubicBezTo>
                  <a:pt x="46024" y="1607324"/>
                  <a:pt x="42481" y="1605724"/>
                  <a:pt x="39662" y="1602523"/>
                </a:cubicBezTo>
                <a:cubicBezTo>
                  <a:pt x="36842" y="1599323"/>
                  <a:pt x="35433" y="1595589"/>
                  <a:pt x="35433" y="1591322"/>
                </a:cubicBezTo>
                <a:cubicBezTo>
                  <a:pt x="35433" y="1585988"/>
                  <a:pt x="37490" y="1581606"/>
                  <a:pt x="41605" y="1578177"/>
                </a:cubicBezTo>
                <a:cubicBezTo>
                  <a:pt x="45720" y="1574748"/>
                  <a:pt x="50520" y="1573034"/>
                  <a:pt x="56007" y="1573034"/>
                </a:cubicBezTo>
                <a:close/>
                <a:moveTo>
                  <a:pt x="78867" y="1544459"/>
                </a:moveTo>
                <a:cubicBezTo>
                  <a:pt x="86182" y="1544459"/>
                  <a:pt x="92049" y="1548040"/>
                  <a:pt x="96469" y="1555203"/>
                </a:cubicBezTo>
                <a:cubicBezTo>
                  <a:pt x="99212" y="1559775"/>
                  <a:pt x="100584" y="1564957"/>
                  <a:pt x="100584" y="1570748"/>
                </a:cubicBezTo>
                <a:cubicBezTo>
                  <a:pt x="100584" y="1582178"/>
                  <a:pt x="96393" y="1595132"/>
                  <a:pt x="88011" y="1609610"/>
                </a:cubicBezTo>
                <a:lnTo>
                  <a:pt x="93726" y="1615325"/>
                </a:lnTo>
                <a:cubicBezTo>
                  <a:pt x="111252" y="1605419"/>
                  <a:pt x="122682" y="1600466"/>
                  <a:pt x="128016" y="1600466"/>
                </a:cubicBezTo>
                <a:cubicBezTo>
                  <a:pt x="136093" y="1600618"/>
                  <a:pt x="142798" y="1602371"/>
                  <a:pt x="148132" y="1605724"/>
                </a:cubicBezTo>
                <a:cubicBezTo>
                  <a:pt x="154533" y="1609838"/>
                  <a:pt x="157734" y="1615706"/>
                  <a:pt x="157734" y="1623326"/>
                </a:cubicBezTo>
                <a:cubicBezTo>
                  <a:pt x="157734" y="1626679"/>
                  <a:pt x="156591" y="1631441"/>
                  <a:pt x="154305" y="1637613"/>
                </a:cubicBezTo>
                <a:cubicBezTo>
                  <a:pt x="152019" y="1643786"/>
                  <a:pt x="150876" y="1648548"/>
                  <a:pt x="150876" y="1651901"/>
                </a:cubicBezTo>
                <a:cubicBezTo>
                  <a:pt x="150876" y="1654034"/>
                  <a:pt x="151638" y="1657082"/>
                  <a:pt x="153162" y="1661045"/>
                </a:cubicBezTo>
                <a:cubicBezTo>
                  <a:pt x="146304" y="1657387"/>
                  <a:pt x="142875" y="1650910"/>
                  <a:pt x="142875" y="1641614"/>
                </a:cubicBezTo>
                <a:cubicBezTo>
                  <a:pt x="142875" y="1633994"/>
                  <a:pt x="140398" y="1627517"/>
                  <a:pt x="135445" y="1622183"/>
                </a:cubicBezTo>
                <a:cubicBezTo>
                  <a:pt x="130492" y="1616849"/>
                  <a:pt x="124206" y="1614182"/>
                  <a:pt x="116586" y="1614182"/>
                </a:cubicBezTo>
                <a:cubicBezTo>
                  <a:pt x="107442" y="1614182"/>
                  <a:pt x="97536" y="1617992"/>
                  <a:pt x="86868" y="1625612"/>
                </a:cubicBezTo>
                <a:lnTo>
                  <a:pt x="77724" y="1616468"/>
                </a:lnTo>
                <a:cubicBezTo>
                  <a:pt x="86106" y="1606409"/>
                  <a:pt x="90297" y="1596884"/>
                  <a:pt x="90297" y="1587893"/>
                </a:cubicBezTo>
                <a:cubicBezTo>
                  <a:pt x="90297" y="1580730"/>
                  <a:pt x="88239" y="1574367"/>
                  <a:pt x="84124" y="1568805"/>
                </a:cubicBezTo>
                <a:cubicBezTo>
                  <a:pt x="80010" y="1563242"/>
                  <a:pt x="74447" y="1560461"/>
                  <a:pt x="67437" y="1560461"/>
                </a:cubicBezTo>
                <a:cubicBezTo>
                  <a:pt x="66522" y="1560461"/>
                  <a:pt x="65189" y="1560651"/>
                  <a:pt x="63436" y="1561032"/>
                </a:cubicBezTo>
                <a:cubicBezTo>
                  <a:pt x="61684" y="1561413"/>
                  <a:pt x="60350" y="1561604"/>
                  <a:pt x="59436" y="1561604"/>
                </a:cubicBezTo>
                <a:cubicBezTo>
                  <a:pt x="50596" y="1561604"/>
                  <a:pt x="44881" y="1558175"/>
                  <a:pt x="42291" y="1551317"/>
                </a:cubicBezTo>
                <a:cubicBezTo>
                  <a:pt x="44729" y="1552841"/>
                  <a:pt x="47396" y="1553603"/>
                  <a:pt x="50292" y="1553603"/>
                </a:cubicBezTo>
                <a:cubicBezTo>
                  <a:pt x="52882" y="1553603"/>
                  <a:pt x="55549" y="1552841"/>
                  <a:pt x="58293" y="1551317"/>
                </a:cubicBezTo>
                <a:cubicBezTo>
                  <a:pt x="66370" y="1546745"/>
                  <a:pt x="73228" y="1544459"/>
                  <a:pt x="78867" y="1544459"/>
                </a:cubicBezTo>
                <a:close/>
                <a:moveTo>
                  <a:pt x="169164" y="1529600"/>
                </a:moveTo>
                <a:lnTo>
                  <a:pt x="171450" y="1531886"/>
                </a:lnTo>
                <a:lnTo>
                  <a:pt x="164592" y="1549031"/>
                </a:lnTo>
                <a:cubicBezTo>
                  <a:pt x="158648" y="1563966"/>
                  <a:pt x="151409" y="1574253"/>
                  <a:pt x="142875" y="1579892"/>
                </a:cubicBezTo>
                <a:lnTo>
                  <a:pt x="93954" y="1612124"/>
                </a:lnTo>
                <a:lnTo>
                  <a:pt x="90754" y="1609153"/>
                </a:lnTo>
                <a:lnTo>
                  <a:pt x="124587" y="1557032"/>
                </a:lnTo>
                <a:cubicBezTo>
                  <a:pt x="129311" y="1549717"/>
                  <a:pt x="138074" y="1543240"/>
                  <a:pt x="150876" y="1537601"/>
                </a:cubicBezTo>
                <a:close/>
                <a:moveTo>
                  <a:pt x="18288" y="1474736"/>
                </a:moveTo>
                <a:lnTo>
                  <a:pt x="25146" y="1474736"/>
                </a:lnTo>
                <a:lnTo>
                  <a:pt x="25146" y="1592465"/>
                </a:lnTo>
                <a:cubicBezTo>
                  <a:pt x="25146" y="1599628"/>
                  <a:pt x="27394" y="1605800"/>
                  <a:pt x="31889" y="1610981"/>
                </a:cubicBezTo>
                <a:cubicBezTo>
                  <a:pt x="36385" y="1616163"/>
                  <a:pt x="42138" y="1618754"/>
                  <a:pt x="49149" y="1618754"/>
                </a:cubicBezTo>
                <a:cubicBezTo>
                  <a:pt x="52044" y="1618754"/>
                  <a:pt x="55473" y="1617992"/>
                  <a:pt x="59436" y="1616468"/>
                </a:cubicBezTo>
                <a:lnTo>
                  <a:pt x="65151" y="1622183"/>
                </a:lnTo>
                <a:cubicBezTo>
                  <a:pt x="59969" y="1625231"/>
                  <a:pt x="55016" y="1626755"/>
                  <a:pt x="50292" y="1626755"/>
                </a:cubicBezTo>
                <a:cubicBezTo>
                  <a:pt x="41300" y="1626755"/>
                  <a:pt x="33718" y="1623821"/>
                  <a:pt x="27546" y="1617954"/>
                </a:cubicBezTo>
                <a:cubicBezTo>
                  <a:pt x="21374" y="1612086"/>
                  <a:pt x="18288" y="1604733"/>
                  <a:pt x="18288" y="1595894"/>
                </a:cubicBezTo>
                <a:close/>
                <a:moveTo>
                  <a:pt x="0" y="1474736"/>
                </a:moveTo>
                <a:lnTo>
                  <a:pt x="6858" y="1474736"/>
                </a:lnTo>
                <a:lnTo>
                  <a:pt x="6858" y="1696478"/>
                </a:lnTo>
                <a:lnTo>
                  <a:pt x="228600" y="1696478"/>
                </a:lnTo>
                <a:lnTo>
                  <a:pt x="228600" y="1703336"/>
                </a:lnTo>
                <a:lnTo>
                  <a:pt x="0" y="1703336"/>
                </a:lnTo>
                <a:close/>
                <a:moveTo>
                  <a:pt x="80010" y="1270644"/>
                </a:moveTo>
                <a:lnTo>
                  <a:pt x="86868" y="1276359"/>
                </a:lnTo>
                <a:cubicBezTo>
                  <a:pt x="86106" y="1280931"/>
                  <a:pt x="85725" y="1283979"/>
                  <a:pt x="85725" y="1285503"/>
                </a:cubicBezTo>
                <a:cubicBezTo>
                  <a:pt x="85725" y="1292970"/>
                  <a:pt x="89535" y="1298990"/>
                  <a:pt x="97155" y="1303562"/>
                </a:cubicBezTo>
                <a:cubicBezTo>
                  <a:pt x="103708" y="1307525"/>
                  <a:pt x="110947" y="1309506"/>
                  <a:pt x="118872" y="1309506"/>
                </a:cubicBezTo>
                <a:lnTo>
                  <a:pt x="228600" y="1309506"/>
                </a:lnTo>
                <a:lnTo>
                  <a:pt x="228600" y="1316364"/>
                </a:lnTo>
                <a:lnTo>
                  <a:pt x="115443" y="1316364"/>
                </a:lnTo>
                <a:cubicBezTo>
                  <a:pt x="105384" y="1316364"/>
                  <a:pt x="96545" y="1313392"/>
                  <a:pt x="88925" y="1307448"/>
                </a:cubicBezTo>
                <a:cubicBezTo>
                  <a:pt x="80695" y="1301048"/>
                  <a:pt x="76581" y="1292970"/>
                  <a:pt x="76581" y="1283217"/>
                </a:cubicBezTo>
                <a:cubicBezTo>
                  <a:pt x="76581" y="1280931"/>
                  <a:pt x="77724" y="1276740"/>
                  <a:pt x="80010" y="1270644"/>
                </a:cubicBezTo>
                <a:close/>
                <a:moveTo>
                  <a:pt x="61722" y="1270644"/>
                </a:moveTo>
                <a:lnTo>
                  <a:pt x="66065" y="1274530"/>
                </a:lnTo>
                <a:lnTo>
                  <a:pt x="56007" y="1291218"/>
                </a:lnTo>
                <a:cubicBezTo>
                  <a:pt x="47625" y="1305239"/>
                  <a:pt x="40005" y="1312859"/>
                  <a:pt x="33147" y="1314078"/>
                </a:cubicBezTo>
                <a:cubicBezTo>
                  <a:pt x="28879" y="1314840"/>
                  <a:pt x="24536" y="1316440"/>
                  <a:pt x="20116" y="1318878"/>
                </a:cubicBezTo>
                <a:lnTo>
                  <a:pt x="17830" y="1316364"/>
                </a:lnTo>
                <a:cubicBezTo>
                  <a:pt x="20421" y="1313316"/>
                  <a:pt x="22174" y="1309125"/>
                  <a:pt x="23088" y="1303791"/>
                </a:cubicBezTo>
                <a:cubicBezTo>
                  <a:pt x="25374" y="1296171"/>
                  <a:pt x="33299" y="1288170"/>
                  <a:pt x="46863" y="1279788"/>
                </a:cubicBezTo>
                <a:close/>
                <a:moveTo>
                  <a:pt x="106299" y="1254642"/>
                </a:moveTo>
                <a:cubicBezTo>
                  <a:pt x="113004" y="1254642"/>
                  <a:pt x="118681" y="1256966"/>
                  <a:pt x="123329" y="1261614"/>
                </a:cubicBezTo>
                <a:cubicBezTo>
                  <a:pt x="127978" y="1266262"/>
                  <a:pt x="130302" y="1271939"/>
                  <a:pt x="130302" y="1278645"/>
                </a:cubicBezTo>
                <a:cubicBezTo>
                  <a:pt x="130302" y="1283826"/>
                  <a:pt x="128549" y="1288360"/>
                  <a:pt x="125044" y="1292247"/>
                </a:cubicBezTo>
                <a:cubicBezTo>
                  <a:pt x="121539" y="1296133"/>
                  <a:pt x="117195" y="1298076"/>
                  <a:pt x="112014" y="1298076"/>
                </a:cubicBezTo>
                <a:cubicBezTo>
                  <a:pt x="107746" y="1298076"/>
                  <a:pt x="104127" y="1296666"/>
                  <a:pt x="101155" y="1293847"/>
                </a:cubicBezTo>
                <a:cubicBezTo>
                  <a:pt x="98183" y="1291027"/>
                  <a:pt x="96697" y="1287484"/>
                  <a:pt x="96697" y="1283217"/>
                </a:cubicBezTo>
                <a:cubicBezTo>
                  <a:pt x="96697" y="1279864"/>
                  <a:pt x="97840" y="1277121"/>
                  <a:pt x="100126" y="1274987"/>
                </a:cubicBezTo>
                <a:cubicBezTo>
                  <a:pt x="102412" y="1272854"/>
                  <a:pt x="105232" y="1271787"/>
                  <a:pt x="108585" y="1271787"/>
                </a:cubicBezTo>
                <a:cubicBezTo>
                  <a:pt x="113157" y="1271787"/>
                  <a:pt x="115443" y="1274073"/>
                  <a:pt x="115443" y="1278645"/>
                </a:cubicBezTo>
                <a:cubicBezTo>
                  <a:pt x="115138" y="1280626"/>
                  <a:pt x="114376" y="1282150"/>
                  <a:pt x="113157" y="1283217"/>
                </a:cubicBezTo>
                <a:cubicBezTo>
                  <a:pt x="113157" y="1280169"/>
                  <a:pt x="111633" y="1278645"/>
                  <a:pt x="108585" y="1278645"/>
                </a:cubicBezTo>
                <a:cubicBezTo>
                  <a:pt x="104775" y="1278645"/>
                  <a:pt x="102870" y="1280550"/>
                  <a:pt x="102870" y="1284360"/>
                </a:cubicBezTo>
                <a:cubicBezTo>
                  <a:pt x="102870" y="1288932"/>
                  <a:pt x="105918" y="1291218"/>
                  <a:pt x="112014" y="1291218"/>
                </a:cubicBezTo>
                <a:cubicBezTo>
                  <a:pt x="115519" y="1291218"/>
                  <a:pt x="118300" y="1289846"/>
                  <a:pt x="120358" y="1287103"/>
                </a:cubicBezTo>
                <a:cubicBezTo>
                  <a:pt x="122415" y="1284360"/>
                  <a:pt x="123444" y="1281159"/>
                  <a:pt x="123444" y="1277502"/>
                </a:cubicBezTo>
                <a:cubicBezTo>
                  <a:pt x="123444" y="1273387"/>
                  <a:pt x="121996" y="1269882"/>
                  <a:pt x="119100" y="1266986"/>
                </a:cubicBezTo>
                <a:cubicBezTo>
                  <a:pt x="116205" y="1264091"/>
                  <a:pt x="112699" y="1262643"/>
                  <a:pt x="108585" y="1262643"/>
                </a:cubicBezTo>
                <a:cubicBezTo>
                  <a:pt x="104165" y="1262643"/>
                  <a:pt x="99974" y="1263786"/>
                  <a:pt x="96012" y="1266072"/>
                </a:cubicBezTo>
                <a:lnTo>
                  <a:pt x="90297" y="1260357"/>
                </a:lnTo>
                <a:cubicBezTo>
                  <a:pt x="97155" y="1256547"/>
                  <a:pt x="102489" y="1254642"/>
                  <a:pt x="106299" y="1254642"/>
                </a:cubicBezTo>
                <a:close/>
                <a:moveTo>
                  <a:pt x="22860" y="1246641"/>
                </a:moveTo>
                <a:cubicBezTo>
                  <a:pt x="23774" y="1251975"/>
                  <a:pt x="25679" y="1256547"/>
                  <a:pt x="28575" y="1260357"/>
                </a:cubicBezTo>
                <a:cubicBezTo>
                  <a:pt x="32080" y="1264929"/>
                  <a:pt x="36271" y="1267215"/>
                  <a:pt x="41148" y="1267215"/>
                </a:cubicBezTo>
                <a:cubicBezTo>
                  <a:pt x="47091" y="1267062"/>
                  <a:pt x="56235" y="1263633"/>
                  <a:pt x="68580" y="1256928"/>
                </a:cubicBezTo>
                <a:lnTo>
                  <a:pt x="77724" y="1266072"/>
                </a:lnTo>
                <a:cubicBezTo>
                  <a:pt x="71628" y="1279178"/>
                  <a:pt x="68580" y="1288703"/>
                  <a:pt x="68580" y="1294647"/>
                </a:cubicBezTo>
                <a:cubicBezTo>
                  <a:pt x="68580" y="1299066"/>
                  <a:pt x="69799" y="1303029"/>
                  <a:pt x="72237" y="1306534"/>
                </a:cubicBezTo>
                <a:cubicBezTo>
                  <a:pt x="74676" y="1310039"/>
                  <a:pt x="78028" y="1311792"/>
                  <a:pt x="82296" y="1311792"/>
                </a:cubicBezTo>
                <a:cubicBezTo>
                  <a:pt x="79248" y="1314840"/>
                  <a:pt x="75819" y="1316364"/>
                  <a:pt x="72009" y="1316364"/>
                </a:cubicBezTo>
                <a:cubicBezTo>
                  <a:pt x="68199" y="1316364"/>
                  <a:pt x="65151" y="1314878"/>
                  <a:pt x="62865" y="1311906"/>
                </a:cubicBezTo>
                <a:cubicBezTo>
                  <a:pt x="60579" y="1308934"/>
                  <a:pt x="59436" y="1305467"/>
                  <a:pt x="59436" y="1301505"/>
                </a:cubicBezTo>
                <a:cubicBezTo>
                  <a:pt x="59436" y="1294494"/>
                  <a:pt x="62484" y="1285731"/>
                  <a:pt x="68580" y="1275216"/>
                </a:cubicBezTo>
                <a:lnTo>
                  <a:pt x="61722" y="1267215"/>
                </a:lnTo>
                <a:cubicBezTo>
                  <a:pt x="50901" y="1274835"/>
                  <a:pt x="42138" y="1278645"/>
                  <a:pt x="35433" y="1278645"/>
                </a:cubicBezTo>
                <a:cubicBezTo>
                  <a:pt x="30708" y="1278645"/>
                  <a:pt x="26860" y="1276816"/>
                  <a:pt x="23888" y="1273158"/>
                </a:cubicBezTo>
                <a:cubicBezTo>
                  <a:pt x="20917" y="1269501"/>
                  <a:pt x="19431" y="1265234"/>
                  <a:pt x="19431" y="1260357"/>
                </a:cubicBezTo>
                <a:cubicBezTo>
                  <a:pt x="19431" y="1253956"/>
                  <a:pt x="20574" y="1249384"/>
                  <a:pt x="22860" y="1246641"/>
                </a:cubicBezTo>
                <a:close/>
                <a:moveTo>
                  <a:pt x="65151" y="1238640"/>
                </a:moveTo>
                <a:lnTo>
                  <a:pt x="96012" y="1270644"/>
                </a:lnTo>
                <a:lnTo>
                  <a:pt x="90754" y="1276130"/>
                </a:lnTo>
                <a:lnTo>
                  <a:pt x="59207" y="1243669"/>
                </a:lnTo>
                <a:close/>
                <a:moveTo>
                  <a:pt x="56007" y="1204350"/>
                </a:moveTo>
                <a:cubicBezTo>
                  <a:pt x="62712" y="1204350"/>
                  <a:pt x="68427" y="1206483"/>
                  <a:pt x="73152" y="1210751"/>
                </a:cubicBezTo>
                <a:cubicBezTo>
                  <a:pt x="77876" y="1215018"/>
                  <a:pt x="80162" y="1220504"/>
                  <a:pt x="80010" y="1227210"/>
                </a:cubicBezTo>
                <a:cubicBezTo>
                  <a:pt x="79857" y="1233458"/>
                  <a:pt x="77952" y="1239173"/>
                  <a:pt x="74295" y="1244355"/>
                </a:cubicBezTo>
                <a:lnTo>
                  <a:pt x="68580" y="1239783"/>
                </a:lnTo>
                <a:cubicBezTo>
                  <a:pt x="70866" y="1236125"/>
                  <a:pt x="72009" y="1232315"/>
                  <a:pt x="72009" y="1228353"/>
                </a:cubicBezTo>
                <a:cubicBezTo>
                  <a:pt x="72009" y="1224238"/>
                  <a:pt x="70561" y="1220733"/>
                  <a:pt x="67665" y="1217837"/>
                </a:cubicBezTo>
                <a:cubicBezTo>
                  <a:pt x="64770" y="1214942"/>
                  <a:pt x="61264" y="1213494"/>
                  <a:pt x="57150" y="1213494"/>
                </a:cubicBezTo>
                <a:cubicBezTo>
                  <a:pt x="53797" y="1213494"/>
                  <a:pt x="50673" y="1214408"/>
                  <a:pt x="47777" y="1216237"/>
                </a:cubicBezTo>
                <a:cubicBezTo>
                  <a:pt x="44881" y="1218066"/>
                  <a:pt x="43434" y="1220580"/>
                  <a:pt x="43434" y="1223781"/>
                </a:cubicBezTo>
                <a:cubicBezTo>
                  <a:pt x="43434" y="1229115"/>
                  <a:pt x="45720" y="1231782"/>
                  <a:pt x="50292" y="1231782"/>
                </a:cubicBezTo>
                <a:cubicBezTo>
                  <a:pt x="54102" y="1231782"/>
                  <a:pt x="56007" y="1229877"/>
                  <a:pt x="56007" y="1226067"/>
                </a:cubicBezTo>
                <a:cubicBezTo>
                  <a:pt x="56007" y="1223781"/>
                  <a:pt x="54483" y="1221876"/>
                  <a:pt x="51435" y="1220352"/>
                </a:cubicBezTo>
                <a:cubicBezTo>
                  <a:pt x="58293" y="1220352"/>
                  <a:pt x="61722" y="1223019"/>
                  <a:pt x="61722" y="1228353"/>
                </a:cubicBezTo>
                <a:cubicBezTo>
                  <a:pt x="61722" y="1231401"/>
                  <a:pt x="60579" y="1233877"/>
                  <a:pt x="58293" y="1235782"/>
                </a:cubicBezTo>
                <a:cubicBezTo>
                  <a:pt x="56007" y="1237687"/>
                  <a:pt x="53340" y="1238640"/>
                  <a:pt x="50292" y="1238640"/>
                </a:cubicBezTo>
                <a:cubicBezTo>
                  <a:pt x="46024" y="1238640"/>
                  <a:pt x="42481" y="1237040"/>
                  <a:pt x="39662" y="1233839"/>
                </a:cubicBezTo>
                <a:cubicBezTo>
                  <a:pt x="36842" y="1230639"/>
                  <a:pt x="35433" y="1226905"/>
                  <a:pt x="35433" y="1222638"/>
                </a:cubicBezTo>
                <a:cubicBezTo>
                  <a:pt x="35433" y="1217304"/>
                  <a:pt x="37490" y="1212922"/>
                  <a:pt x="41605" y="1209493"/>
                </a:cubicBezTo>
                <a:cubicBezTo>
                  <a:pt x="45720" y="1206064"/>
                  <a:pt x="50520" y="1204350"/>
                  <a:pt x="56007" y="1204350"/>
                </a:cubicBezTo>
                <a:close/>
                <a:moveTo>
                  <a:pt x="78867" y="1175775"/>
                </a:moveTo>
                <a:cubicBezTo>
                  <a:pt x="86182" y="1175775"/>
                  <a:pt x="92049" y="1179356"/>
                  <a:pt x="96469" y="1186519"/>
                </a:cubicBezTo>
                <a:cubicBezTo>
                  <a:pt x="99212" y="1191091"/>
                  <a:pt x="100584" y="1196273"/>
                  <a:pt x="100584" y="1202064"/>
                </a:cubicBezTo>
                <a:cubicBezTo>
                  <a:pt x="100584" y="1213494"/>
                  <a:pt x="96393" y="1226448"/>
                  <a:pt x="88011" y="1240926"/>
                </a:cubicBezTo>
                <a:lnTo>
                  <a:pt x="93726" y="1246641"/>
                </a:lnTo>
                <a:cubicBezTo>
                  <a:pt x="111252" y="1236735"/>
                  <a:pt x="122682" y="1231782"/>
                  <a:pt x="128016" y="1231782"/>
                </a:cubicBezTo>
                <a:cubicBezTo>
                  <a:pt x="136093" y="1231934"/>
                  <a:pt x="142798" y="1233687"/>
                  <a:pt x="148132" y="1237040"/>
                </a:cubicBezTo>
                <a:cubicBezTo>
                  <a:pt x="154533" y="1241154"/>
                  <a:pt x="157734" y="1247022"/>
                  <a:pt x="157734" y="1254642"/>
                </a:cubicBezTo>
                <a:cubicBezTo>
                  <a:pt x="157734" y="1257995"/>
                  <a:pt x="156591" y="1262757"/>
                  <a:pt x="154305" y="1268929"/>
                </a:cubicBezTo>
                <a:cubicBezTo>
                  <a:pt x="152019" y="1275102"/>
                  <a:pt x="150876" y="1279864"/>
                  <a:pt x="150876" y="1283217"/>
                </a:cubicBezTo>
                <a:cubicBezTo>
                  <a:pt x="150876" y="1285350"/>
                  <a:pt x="151638" y="1288398"/>
                  <a:pt x="153162" y="1292361"/>
                </a:cubicBezTo>
                <a:cubicBezTo>
                  <a:pt x="146304" y="1288703"/>
                  <a:pt x="142875" y="1282226"/>
                  <a:pt x="142875" y="1272930"/>
                </a:cubicBezTo>
                <a:cubicBezTo>
                  <a:pt x="142875" y="1265310"/>
                  <a:pt x="140398" y="1258833"/>
                  <a:pt x="135445" y="1253499"/>
                </a:cubicBezTo>
                <a:cubicBezTo>
                  <a:pt x="130492" y="1248165"/>
                  <a:pt x="124206" y="1245498"/>
                  <a:pt x="116586" y="1245498"/>
                </a:cubicBezTo>
                <a:cubicBezTo>
                  <a:pt x="107442" y="1245498"/>
                  <a:pt x="97536" y="1249308"/>
                  <a:pt x="86868" y="1256928"/>
                </a:cubicBezTo>
                <a:lnTo>
                  <a:pt x="77724" y="1247784"/>
                </a:lnTo>
                <a:cubicBezTo>
                  <a:pt x="86106" y="1237725"/>
                  <a:pt x="90297" y="1228200"/>
                  <a:pt x="90297" y="1219209"/>
                </a:cubicBezTo>
                <a:cubicBezTo>
                  <a:pt x="90297" y="1212046"/>
                  <a:pt x="88239" y="1205683"/>
                  <a:pt x="84124" y="1200121"/>
                </a:cubicBezTo>
                <a:cubicBezTo>
                  <a:pt x="80010" y="1194558"/>
                  <a:pt x="74447" y="1191777"/>
                  <a:pt x="67437" y="1191777"/>
                </a:cubicBezTo>
                <a:cubicBezTo>
                  <a:pt x="66522" y="1191777"/>
                  <a:pt x="65189" y="1191967"/>
                  <a:pt x="63436" y="1192348"/>
                </a:cubicBezTo>
                <a:cubicBezTo>
                  <a:pt x="61684" y="1192729"/>
                  <a:pt x="60350" y="1192920"/>
                  <a:pt x="59436" y="1192920"/>
                </a:cubicBezTo>
                <a:cubicBezTo>
                  <a:pt x="50596" y="1192920"/>
                  <a:pt x="44881" y="1189491"/>
                  <a:pt x="42291" y="1182633"/>
                </a:cubicBezTo>
                <a:cubicBezTo>
                  <a:pt x="44729" y="1184157"/>
                  <a:pt x="47396" y="1184919"/>
                  <a:pt x="50292" y="1184919"/>
                </a:cubicBezTo>
                <a:cubicBezTo>
                  <a:pt x="52882" y="1184919"/>
                  <a:pt x="55549" y="1184157"/>
                  <a:pt x="58293" y="1182633"/>
                </a:cubicBezTo>
                <a:cubicBezTo>
                  <a:pt x="66370" y="1178061"/>
                  <a:pt x="73228" y="1175775"/>
                  <a:pt x="78867" y="1175775"/>
                </a:cubicBezTo>
                <a:close/>
                <a:moveTo>
                  <a:pt x="169164" y="1160916"/>
                </a:moveTo>
                <a:lnTo>
                  <a:pt x="171450" y="1163202"/>
                </a:lnTo>
                <a:lnTo>
                  <a:pt x="164592" y="1180347"/>
                </a:lnTo>
                <a:cubicBezTo>
                  <a:pt x="158648" y="1195282"/>
                  <a:pt x="151409" y="1205569"/>
                  <a:pt x="142875" y="1211208"/>
                </a:cubicBezTo>
                <a:lnTo>
                  <a:pt x="93954" y="1243440"/>
                </a:lnTo>
                <a:lnTo>
                  <a:pt x="90754" y="1240469"/>
                </a:lnTo>
                <a:lnTo>
                  <a:pt x="124587" y="1188348"/>
                </a:lnTo>
                <a:cubicBezTo>
                  <a:pt x="129311" y="1181033"/>
                  <a:pt x="138074" y="1174556"/>
                  <a:pt x="150876" y="1168917"/>
                </a:cubicBezTo>
                <a:close/>
                <a:moveTo>
                  <a:pt x="18288" y="1106052"/>
                </a:moveTo>
                <a:lnTo>
                  <a:pt x="25146" y="1106052"/>
                </a:lnTo>
                <a:lnTo>
                  <a:pt x="25146" y="1223781"/>
                </a:lnTo>
                <a:cubicBezTo>
                  <a:pt x="25146" y="1230944"/>
                  <a:pt x="27394" y="1237116"/>
                  <a:pt x="31889" y="1242297"/>
                </a:cubicBezTo>
                <a:cubicBezTo>
                  <a:pt x="36385" y="1247479"/>
                  <a:pt x="42138" y="1250070"/>
                  <a:pt x="49149" y="1250070"/>
                </a:cubicBezTo>
                <a:cubicBezTo>
                  <a:pt x="52044" y="1250070"/>
                  <a:pt x="55473" y="1249308"/>
                  <a:pt x="59436" y="1247784"/>
                </a:cubicBezTo>
                <a:lnTo>
                  <a:pt x="65151" y="1253499"/>
                </a:lnTo>
                <a:cubicBezTo>
                  <a:pt x="59969" y="1256547"/>
                  <a:pt x="55016" y="1258071"/>
                  <a:pt x="50292" y="1258071"/>
                </a:cubicBezTo>
                <a:cubicBezTo>
                  <a:pt x="41300" y="1258071"/>
                  <a:pt x="33718" y="1255137"/>
                  <a:pt x="27546" y="1249270"/>
                </a:cubicBezTo>
                <a:cubicBezTo>
                  <a:pt x="21374" y="1243402"/>
                  <a:pt x="18288" y="1236049"/>
                  <a:pt x="18288" y="1227210"/>
                </a:cubicBezTo>
                <a:close/>
                <a:moveTo>
                  <a:pt x="0" y="1106052"/>
                </a:moveTo>
                <a:lnTo>
                  <a:pt x="6858" y="1106052"/>
                </a:lnTo>
                <a:lnTo>
                  <a:pt x="6858" y="1327794"/>
                </a:lnTo>
                <a:lnTo>
                  <a:pt x="228600" y="1327794"/>
                </a:lnTo>
                <a:lnTo>
                  <a:pt x="228600" y="1334652"/>
                </a:lnTo>
                <a:lnTo>
                  <a:pt x="0" y="1334652"/>
                </a:lnTo>
                <a:close/>
                <a:moveTo>
                  <a:pt x="80010" y="901960"/>
                </a:moveTo>
                <a:lnTo>
                  <a:pt x="86868" y="907675"/>
                </a:lnTo>
                <a:cubicBezTo>
                  <a:pt x="86106" y="912247"/>
                  <a:pt x="85725" y="915295"/>
                  <a:pt x="85725" y="916819"/>
                </a:cubicBezTo>
                <a:cubicBezTo>
                  <a:pt x="85725" y="924286"/>
                  <a:pt x="89535" y="930306"/>
                  <a:pt x="97155" y="934878"/>
                </a:cubicBezTo>
                <a:cubicBezTo>
                  <a:pt x="103708" y="938841"/>
                  <a:pt x="110947" y="940822"/>
                  <a:pt x="118872" y="940822"/>
                </a:cubicBezTo>
                <a:lnTo>
                  <a:pt x="228600" y="940822"/>
                </a:lnTo>
                <a:lnTo>
                  <a:pt x="228600" y="947680"/>
                </a:lnTo>
                <a:lnTo>
                  <a:pt x="115443" y="947680"/>
                </a:lnTo>
                <a:cubicBezTo>
                  <a:pt x="105384" y="947680"/>
                  <a:pt x="96545" y="944708"/>
                  <a:pt x="88925" y="938764"/>
                </a:cubicBezTo>
                <a:cubicBezTo>
                  <a:pt x="80695" y="932364"/>
                  <a:pt x="76581" y="924286"/>
                  <a:pt x="76581" y="914533"/>
                </a:cubicBezTo>
                <a:cubicBezTo>
                  <a:pt x="76581" y="912247"/>
                  <a:pt x="77724" y="908056"/>
                  <a:pt x="80010" y="901960"/>
                </a:cubicBezTo>
                <a:close/>
                <a:moveTo>
                  <a:pt x="61722" y="901960"/>
                </a:moveTo>
                <a:lnTo>
                  <a:pt x="66065" y="905846"/>
                </a:lnTo>
                <a:lnTo>
                  <a:pt x="56007" y="922534"/>
                </a:lnTo>
                <a:cubicBezTo>
                  <a:pt x="47625" y="936555"/>
                  <a:pt x="40005" y="944175"/>
                  <a:pt x="33147" y="945394"/>
                </a:cubicBezTo>
                <a:cubicBezTo>
                  <a:pt x="28879" y="946156"/>
                  <a:pt x="24536" y="947756"/>
                  <a:pt x="20116" y="950194"/>
                </a:cubicBezTo>
                <a:lnTo>
                  <a:pt x="17830" y="947680"/>
                </a:lnTo>
                <a:cubicBezTo>
                  <a:pt x="20421" y="944632"/>
                  <a:pt x="22174" y="940441"/>
                  <a:pt x="23088" y="935107"/>
                </a:cubicBezTo>
                <a:cubicBezTo>
                  <a:pt x="25374" y="927487"/>
                  <a:pt x="33299" y="919486"/>
                  <a:pt x="46863" y="911104"/>
                </a:cubicBezTo>
                <a:close/>
                <a:moveTo>
                  <a:pt x="106299" y="885958"/>
                </a:moveTo>
                <a:cubicBezTo>
                  <a:pt x="113004" y="885958"/>
                  <a:pt x="118681" y="888282"/>
                  <a:pt x="123329" y="892930"/>
                </a:cubicBezTo>
                <a:cubicBezTo>
                  <a:pt x="127978" y="897578"/>
                  <a:pt x="130302" y="903255"/>
                  <a:pt x="130302" y="909961"/>
                </a:cubicBezTo>
                <a:cubicBezTo>
                  <a:pt x="130302" y="915142"/>
                  <a:pt x="128549" y="919676"/>
                  <a:pt x="125044" y="923563"/>
                </a:cubicBezTo>
                <a:cubicBezTo>
                  <a:pt x="121539" y="927449"/>
                  <a:pt x="117195" y="929392"/>
                  <a:pt x="112014" y="929392"/>
                </a:cubicBezTo>
                <a:cubicBezTo>
                  <a:pt x="107746" y="929392"/>
                  <a:pt x="104127" y="927982"/>
                  <a:pt x="101155" y="925163"/>
                </a:cubicBezTo>
                <a:cubicBezTo>
                  <a:pt x="98183" y="922343"/>
                  <a:pt x="96697" y="918800"/>
                  <a:pt x="96697" y="914533"/>
                </a:cubicBezTo>
                <a:cubicBezTo>
                  <a:pt x="96697" y="911180"/>
                  <a:pt x="97840" y="908437"/>
                  <a:pt x="100126" y="906303"/>
                </a:cubicBezTo>
                <a:cubicBezTo>
                  <a:pt x="102412" y="904170"/>
                  <a:pt x="105232" y="903103"/>
                  <a:pt x="108585" y="903103"/>
                </a:cubicBezTo>
                <a:cubicBezTo>
                  <a:pt x="113157" y="903103"/>
                  <a:pt x="115443" y="905389"/>
                  <a:pt x="115443" y="909961"/>
                </a:cubicBezTo>
                <a:cubicBezTo>
                  <a:pt x="115138" y="911942"/>
                  <a:pt x="114376" y="913466"/>
                  <a:pt x="113157" y="914533"/>
                </a:cubicBezTo>
                <a:cubicBezTo>
                  <a:pt x="113157" y="911485"/>
                  <a:pt x="111633" y="909961"/>
                  <a:pt x="108585" y="909961"/>
                </a:cubicBezTo>
                <a:cubicBezTo>
                  <a:pt x="104775" y="909961"/>
                  <a:pt x="102870" y="911866"/>
                  <a:pt x="102870" y="915676"/>
                </a:cubicBezTo>
                <a:cubicBezTo>
                  <a:pt x="102870" y="920248"/>
                  <a:pt x="105918" y="922534"/>
                  <a:pt x="112014" y="922534"/>
                </a:cubicBezTo>
                <a:cubicBezTo>
                  <a:pt x="115519" y="922534"/>
                  <a:pt x="118300" y="921162"/>
                  <a:pt x="120358" y="918419"/>
                </a:cubicBezTo>
                <a:cubicBezTo>
                  <a:pt x="122415" y="915676"/>
                  <a:pt x="123444" y="912475"/>
                  <a:pt x="123444" y="908818"/>
                </a:cubicBezTo>
                <a:cubicBezTo>
                  <a:pt x="123444" y="904703"/>
                  <a:pt x="121996" y="901198"/>
                  <a:pt x="119100" y="898302"/>
                </a:cubicBezTo>
                <a:cubicBezTo>
                  <a:pt x="116205" y="895407"/>
                  <a:pt x="112699" y="893959"/>
                  <a:pt x="108585" y="893959"/>
                </a:cubicBezTo>
                <a:cubicBezTo>
                  <a:pt x="104165" y="893959"/>
                  <a:pt x="99974" y="895102"/>
                  <a:pt x="96012" y="897388"/>
                </a:cubicBezTo>
                <a:lnTo>
                  <a:pt x="90297" y="891673"/>
                </a:lnTo>
                <a:cubicBezTo>
                  <a:pt x="97155" y="887863"/>
                  <a:pt x="102489" y="885958"/>
                  <a:pt x="106299" y="885958"/>
                </a:cubicBezTo>
                <a:close/>
                <a:moveTo>
                  <a:pt x="22860" y="877957"/>
                </a:moveTo>
                <a:cubicBezTo>
                  <a:pt x="23774" y="883291"/>
                  <a:pt x="25679" y="887863"/>
                  <a:pt x="28575" y="891673"/>
                </a:cubicBezTo>
                <a:cubicBezTo>
                  <a:pt x="32080" y="896245"/>
                  <a:pt x="36271" y="898531"/>
                  <a:pt x="41148" y="898531"/>
                </a:cubicBezTo>
                <a:cubicBezTo>
                  <a:pt x="47091" y="898378"/>
                  <a:pt x="56235" y="894949"/>
                  <a:pt x="68580" y="888244"/>
                </a:cubicBezTo>
                <a:lnTo>
                  <a:pt x="77724" y="897388"/>
                </a:lnTo>
                <a:cubicBezTo>
                  <a:pt x="71628" y="910494"/>
                  <a:pt x="68580" y="920019"/>
                  <a:pt x="68580" y="925963"/>
                </a:cubicBezTo>
                <a:cubicBezTo>
                  <a:pt x="68580" y="930382"/>
                  <a:pt x="69799" y="934345"/>
                  <a:pt x="72237" y="937850"/>
                </a:cubicBezTo>
                <a:cubicBezTo>
                  <a:pt x="74676" y="941355"/>
                  <a:pt x="78028" y="943108"/>
                  <a:pt x="82296" y="943108"/>
                </a:cubicBezTo>
                <a:cubicBezTo>
                  <a:pt x="79248" y="946156"/>
                  <a:pt x="75819" y="947680"/>
                  <a:pt x="72009" y="947680"/>
                </a:cubicBezTo>
                <a:cubicBezTo>
                  <a:pt x="68199" y="947680"/>
                  <a:pt x="65151" y="946194"/>
                  <a:pt x="62865" y="943222"/>
                </a:cubicBezTo>
                <a:cubicBezTo>
                  <a:pt x="60579" y="940250"/>
                  <a:pt x="59436" y="936783"/>
                  <a:pt x="59436" y="932821"/>
                </a:cubicBezTo>
                <a:cubicBezTo>
                  <a:pt x="59436" y="925810"/>
                  <a:pt x="62484" y="917047"/>
                  <a:pt x="68580" y="906532"/>
                </a:cubicBezTo>
                <a:lnTo>
                  <a:pt x="61722" y="898531"/>
                </a:lnTo>
                <a:cubicBezTo>
                  <a:pt x="50901" y="906151"/>
                  <a:pt x="42138" y="909961"/>
                  <a:pt x="35433" y="909961"/>
                </a:cubicBezTo>
                <a:cubicBezTo>
                  <a:pt x="30708" y="909961"/>
                  <a:pt x="26860" y="908132"/>
                  <a:pt x="23888" y="904474"/>
                </a:cubicBezTo>
                <a:cubicBezTo>
                  <a:pt x="20917" y="900817"/>
                  <a:pt x="19431" y="896550"/>
                  <a:pt x="19431" y="891673"/>
                </a:cubicBezTo>
                <a:cubicBezTo>
                  <a:pt x="19431" y="885272"/>
                  <a:pt x="20574" y="880700"/>
                  <a:pt x="22860" y="877957"/>
                </a:cubicBezTo>
                <a:close/>
                <a:moveTo>
                  <a:pt x="65151" y="869956"/>
                </a:moveTo>
                <a:lnTo>
                  <a:pt x="96012" y="901960"/>
                </a:lnTo>
                <a:lnTo>
                  <a:pt x="90754" y="907446"/>
                </a:lnTo>
                <a:lnTo>
                  <a:pt x="59207" y="874985"/>
                </a:lnTo>
                <a:close/>
                <a:moveTo>
                  <a:pt x="56007" y="835666"/>
                </a:moveTo>
                <a:cubicBezTo>
                  <a:pt x="62712" y="835666"/>
                  <a:pt x="68427" y="837799"/>
                  <a:pt x="73152" y="842067"/>
                </a:cubicBezTo>
                <a:cubicBezTo>
                  <a:pt x="77876" y="846334"/>
                  <a:pt x="80162" y="851820"/>
                  <a:pt x="80010" y="858526"/>
                </a:cubicBezTo>
                <a:cubicBezTo>
                  <a:pt x="79857" y="864774"/>
                  <a:pt x="77952" y="870489"/>
                  <a:pt x="74295" y="875671"/>
                </a:cubicBezTo>
                <a:lnTo>
                  <a:pt x="68580" y="871099"/>
                </a:lnTo>
                <a:cubicBezTo>
                  <a:pt x="70866" y="867441"/>
                  <a:pt x="72009" y="863631"/>
                  <a:pt x="72009" y="859669"/>
                </a:cubicBezTo>
                <a:cubicBezTo>
                  <a:pt x="72009" y="855554"/>
                  <a:pt x="70561" y="852049"/>
                  <a:pt x="67665" y="849153"/>
                </a:cubicBezTo>
                <a:cubicBezTo>
                  <a:pt x="64770" y="846258"/>
                  <a:pt x="61264" y="844810"/>
                  <a:pt x="57150" y="844810"/>
                </a:cubicBezTo>
                <a:cubicBezTo>
                  <a:pt x="53797" y="844810"/>
                  <a:pt x="50673" y="845724"/>
                  <a:pt x="47777" y="847553"/>
                </a:cubicBezTo>
                <a:cubicBezTo>
                  <a:pt x="44881" y="849382"/>
                  <a:pt x="43434" y="851896"/>
                  <a:pt x="43434" y="855097"/>
                </a:cubicBezTo>
                <a:cubicBezTo>
                  <a:pt x="43434" y="860431"/>
                  <a:pt x="45720" y="863098"/>
                  <a:pt x="50292" y="863098"/>
                </a:cubicBezTo>
                <a:cubicBezTo>
                  <a:pt x="54102" y="863098"/>
                  <a:pt x="56007" y="861193"/>
                  <a:pt x="56007" y="857383"/>
                </a:cubicBezTo>
                <a:cubicBezTo>
                  <a:pt x="56007" y="855097"/>
                  <a:pt x="54483" y="853192"/>
                  <a:pt x="51435" y="851668"/>
                </a:cubicBezTo>
                <a:cubicBezTo>
                  <a:pt x="58293" y="851668"/>
                  <a:pt x="61722" y="854335"/>
                  <a:pt x="61722" y="859669"/>
                </a:cubicBezTo>
                <a:cubicBezTo>
                  <a:pt x="61722" y="862717"/>
                  <a:pt x="60579" y="865193"/>
                  <a:pt x="58293" y="867098"/>
                </a:cubicBezTo>
                <a:cubicBezTo>
                  <a:pt x="56007" y="869003"/>
                  <a:pt x="53340" y="869956"/>
                  <a:pt x="50292" y="869956"/>
                </a:cubicBezTo>
                <a:cubicBezTo>
                  <a:pt x="46024" y="869956"/>
                  <a:pt x="42481" y="868356"/>
                  <a:pt x="39662" y="865155"/>
                </a:cubicBezTo>
                <a:cubicBezTo>
                  <a:pt x="36842" y="861955"/>
                  <a:pt x="35433" y="858221"/>
                  <a:pt x="35433" y="853954"/>
                </a:cubicBezTo>
                <a:cubicBezTo>
                  <a:pt x="35433" y="848620"/>
                  <a:pt x="37490" y="844238"/>
                  <a:pt x="41605" y="840809"/>
                </a:cubicBezTo>
                <a:cubicBezTo>
                  <a:pt x="45720" y="837380"/>
                  <a:pt x="50520" y="835666"/>
                  <a:pt x="56007" y="835666"/>
                </a:cubicBezTo>
                <a:close/>
                <a:moveTo>
                  <a:pt x="78867" y="807091"/>
                </a:moveTo>
                <a:cubicBezTo>
                  <a:pt x="86182" y="807091"/>
                  <a:pt x="92049" y="810672"/>
                  <a:pt x="96469" y="817835"/>
                </a:cubicBezTo>
                <a:cubicBezTo>
                  <a:pt x="99212" y="822407"/>
                  <a:pt x="100584" y="827589"/>
                  <a:pt x="100584" y="833380"/>
                </a:cubicBezTo>
                <a:cubicBezTo>
                  <a:pt x="100584" y="844810"/>
                  <a:pt x="96393" y="857764"/>
                  <a:pt x="88011" y="872242"/>
                </a:cubicBezTo>
                <a:lnTo>
                  <a:pt x="93726" y="877957"/>
                </a:lnTo>
                <a:cubicBezTo>
                  <a:pt x="111252" y="868051"/>
                  <a:pt x="122682" y="863098"/>
                  <a:pt x="128016" y="863098"/>
                </a:cubicBezTo>
                <a:cubicBezTo>
                  <a:pt x="136093" y="863250"/>
                  <a:pt x="142798" y="865003"/>
                  <a:pt x="148132" y="868356"/>
                </a:cubicBezTo>
                <a:cubicBezTo>
                  <a:pt x="154533" y="872470"/>
                  <a:pt x="157734" y="878338"/>
                  <a:pt x="157734" y="885958"/>
                </a:cubicBezTo>
                <a:cubicBezTo>
                  <a:pt x="157734" y="889311"/>
                  <a:pt x="156591" y="894073"/>
                  <a:pt x="154305" y="900245"/>
                </a:cubicBezTo>
                <a:cubicBezTo>
                  <a:pt x="152019" y="906418"/>
                  <a:pt x="150876" y="911180"/>
                  <a:pt x="150876" y="914533"/>
                </a:cubicBezTo>
                <a:cubicBezTo>
                  <a:pt x="150876" y="916666"/>
                  <a:pt x="151638" y="919714"/>
                  <a:pt x="153162" y="923677"/>
                </a:cubicBezTo>
                <a:cubicBezTo>
                  <a:pt x="146304" y="920019"/>
                  <a:pt x="142875" y="913542"/>
                  <a:pt x="142875" y="904246"/>
                </a:cubicBezTo>
                <a:cubicBezTo>
                  <a:pt x="142875" y="896626"/>
                  <a:pt x="140398" y="890149"/>
                  <a:pt x="135445" y="884815"/>
                </a:cubicBezTo>
                <a:cubicBezTo>
                  <a:pt x="130492" y="879481"/>
                  <a:pt x="124206" y="876814"/>
                  <a:pt x="116586" y="876814"/>
                </a:cubicBezTo>
                <a:cubicBezTo>
                  <a:pt x="107442" y="876814"/>
                  <a:pt x="97536" y="880624"/>
                  <a:pt x="86868" y="888244"/>
                </a:cubicBezTo>
                <a:lnTo>
                  <a:pt x="77724" y="879100"/>
                </a:lnTo>
                <a:cubicBezTo>
                  <a:pt x="86106" y="869041"/>
                  <a:pt x="90297" y="859516"/>
                  <a:pt x="90297" y="850525"/>
                </a:cubicBezTo>
                <a:cubicBezTo>
                  <a:pt x="90297" y="843362"/>
                  <a:pt x="88239" y="836999"/>
                  <a:pt x="84124" y="831437"/>
                </a:cubicBezTo>
                <a:cubicBezTo>
                  <a:pt x="80010" y="825874"/>
                  <a:pt x="74447" y="823093"/>
                  <a:pt x="67437" y="823093"/>
                </a:cubicBezTo>
                <a:cubicBezTo>
                  <a:pt x="66522" y="823093"/>
                  <a:pt x="65189" y="823283"/>
                  <a:pt x="63436" y="823664"/>
                </a:cubicBezTo>
                <a:cubicBezTo>
                  <a:pt x="61684" y="824045"/>
                  <a:pt x="60350" y="824236"/>
                  <a:pt x="59436" y="824236"/>
                </a:cubicBezTo>
                <a:cubicBezTo>
                  <a:pt x="50596" y="824236"/>
                  <a:pt x="44881" y="820807"/>
                  <a:pt x="42291" y="813949"/>
                </a:cubicBezTo>
                <a:cubicBezTo>
                  <a:pt x="44729" y="815473"/>
                  <a:pt x="47396" y="816235"/>
                  <a:pt x="50292" y="816235"/>
                </a:cubicBezTo>
                <a:cubicBezTo>
                  <a:pt x="52882" y="816235"/>
                  <a:pt x="55549" y="815473"/>
                  <a:pt x="58293" y="813949"/>
                </a:cubicBezTo>
                <a:cubicBezTo>
                  <a:pt x="66370" y="809377"/>
                  <a:pt x="73228" y="807091"/>
                  <a:pt x="78867" y="807091"/>
                </a:cubicBezTo>
                <a:close/>
                <a:moveTo>
                  <a:pt x="169164" y="792232"/>
                </a:moveTo>
                <a:lnTo>
                  <a:pt x="171450" y="794518"/>
                </a:lnTo>
                <a:lnTo>
                  <a:pt x="164592" y="811663"/>
                </a:lnTo>
                <a:cubicBezTo>
                  <a:pt x="158648" y="826598"/>
                  <a:pt x="151409" y="836885"/>
                  <a:pt x="142875" y="842524"/>
                </a:cubicBezTo>
                <a:lnTo>
                  <a:pt x="93954" y="874756"/>
                </a:lnTo>
                <a:lnTo>
                  <a:pt x="90754" y="871785"/>
                </a:lnTo>
                <a:lnTo>
                  <a:pt x="124587" y="819664"/>
                </a:lnTo>
                <a:cubicBezTo>
                  <a:pt x="129311" y="812349"/>
                  <a:pt x="138074" y="805872"/>
                  <a:pt x="150876" y="800233"/>
                </a:cubicBezTo>
                <a:close/>
                <a:moveTo>
                  <a:pt x="18288" y="737368"/>
                </a:moveTo>
                <a:lnTo>
                  <a:pt x="25146" y="737368"/>
                </a:lnTo>
                <a:lnTo>
                  <a:pt x="25146" y="855097"/>
                </a:lnTo>
                <a:cubicBezTo>
                  <a:pt x="25146" y="862260"/>
                  <a:pt x="27394" y="868432"/>
                  <a:pt x="31889" y="873613"/>
                </a:cubicBezTo>
                <a:cubicBezTo>
                  <a:pt x="36385" y="878795"/>
                  <a:pt x="42138" y="881386"/>
                  <a:pt x="49149" y="881386"/>
                </a:cubicBezTo>
                <a:cubicBezTo>
                  <a:pt x="52044" y="881386"/>
                  <a:pt x="55473" y="880624"/>
                  <a:pt x="59436" y="879100"/>
                </a:cubicBezTo>
                <a:lnTo>
                  <a:pt x="65151" y="884815"/>
                </a:lnTo>
                <a:cubicBezTo>
                  <a:pt x="59969" y="887863"/>
                  <a:pt x="55016" y="889387"/>
                  <a:pt x="50292" y="889387"/>
                </a:cubicBezTo>
                <a:cubicBezTo>
                  <a:pt x="41300" y="889387"/>
                  <a:pt x="33718" y="886453"/>
                  <a:pt x="27546" y="880586"/>
                </a:cubicBezTo>
                <a:cubicBezTo>
                  <a:pt x="21374" y="874718"/>
                  <a:pt x="18288" y="867365"/>
                  <a:pt x="18288" y="858526"/>
                </a:cubicBezTo>
                <a:close/>
                <a:moveTo>
                  <a:pt x="0" y="737368"/>
                </a:moveTo>
                <a:lnTo>
                  <a:pt x="6858" y="737368"/>
                </a:lnTo>
                <a:lnTo>
                  <a:pt x="6858" y="959110"/>
                </a:lnTo>
                <a:lnTo>
                  <a:pt x="228600" y="959110"/>
                </a:lnTo>
                <a:lnTo>
                  <a:pt x="228600" y="965968"/>
                </a:lnTo>
                <a:lnTo>
                  <a:pt x="0" y="965968"/>
                </a:lnTo>
                <a:close/>
                <a:moveTo>
                  <a:pt x="80010" y="533276"/>
                </a:moveTo>
                <a:lnTo>
                  <a:pt x="86868" y="538991"/>
                </a:lnTo>
                <a:cubicBezTo>
                  <a:pt x="86106" y="543563"/>
                  <a:pt x="85725" y="546611"/>
                  <a:pt x="85725" y="548135"/>
                </a:cubicBezTo>
                <a:cubicBezTo>
                  <a:pt x="85725" y="555602"/>
                  <a:pt x="89535" y="561622"/>
                  <a:pt x="97155" y="566194"/>
                </a:cubicBezTo>
                <a:cubicBezTo>
                  <a:pt x="103708" y="570157"/>
                  <a:pt x="110947" y="572138"/>
                  <a:pt x="118872" y="572138"/>
                </a:cubicBezTo>
                <a:lnTo>
                  <a:pt x="228600" y="572138"/>
                </a:lnTo>
                <a:lnTo>
                  <a:pt x="228600" y="578996"/>
                </a:lnTo>
                <a:lnTo>
                  <a:pt x="115443" y="578996"/>
                </a:lnTo>
                <a:cubicBezTo>
                  <a:pt x="105384" y="578996"/>
                  <a:pt x="96545" y="576024"/>
                  <a:pt x="88925" y="570080"/>
                </a:cubicBezTo>
                <a:cubicBezTo>
                  <a:pt x="80695" y="563680"/>
                  <a:pt x="76581" y="555602"/>
                  <a:pt x="76581" y="545849"/>
                </a:cubicBezTo>
                <a:cubicBezTo>
                  <a:pt x="76581" y="543563"/>
                  <a:pt x="77724" y="539372"/>
                  <a:pt x="80010" y="533276"/>
                </a:cubicBezTo>
                <a:close/>
                <a:moveTo>
                  <a:pt x="61722" y="533276"/>
                </a:moveTo>
                <a:lnTo>
                  <a:pt x="66065" y="537162"/>
                </a:lnTo>
                <a:lnTo>
                  <a:pt x="56007" y="553850"/>
                </a:lnTo>
                <a:cubicBezTo>
                  <a:pt x="47625" y="567871"/>
                  <a:pt x="40005" y="575491"/>
                  <a:pt x="33147" y="576710"/>
                </a:cubicBezTo>
                <a:cubicBezTo>
                  <a:pt x="28879" y="577472"/>
                  <a:pt x="24536" y="579072"/>
                  <a:pt x="20116" y="581510"/>
                </a:cubicBezTo>
                <a:lnTo>
                  <a:pt x="17830" y="578996"/>
                </a:lnTo>
                <a:cubicBezTo>
                  <a:pt x="20421" y="575948"/>
                  <a:pt x="22174" y="571757"/>
                  <a:pt x="23088" y="566423"/>
                </a:cubicBezTo>
                <a:cubicBezTo>
                  <a:pt x="25374" y="558803"/>
                  <a:pt x="33299" y="550802"/>
                  <a:pt x="46863" y="542420"/>
                </a:cubicBezTo>
                <a:close/>
                <a:moveTo>
                  <a:pt x="106299" y="517274"/>
                </a:moveTo>
                <a:cubicBezTo>
                  <a:pt x="113004" y="517274"/>
                  <a:pt x="118681" y="519598"/>
                  <a:pt x="123329" y="524246"/>
                </a:cubicBezTo>
                <a:cubicBezTo>
                  <a:pt x="127978" y="528894"/>
                  <a:pt x="130302" y="534571"/>
                  <a:pt x="130302" y="541277"/>
                </a:cubicBezTo>
                <a:cubicBezTo>
                  <a:pt x="130302" y="546458"/>
                  <a:pt x="128549" y="550992"/>
                  <a:pt x="125044" y="554879"/>
                </a:cubicBezTo>
                <a:cubicBezTo>
                  <a:pt x="121539" y="558765"/>
                  <a:pt x="117195" y="560708"/>
                  <a:pt x="112014" y="560708"/>
                </a:cubicBezTo>
                <a:cubicBezTo>
                  <a:pt x="107746" y="560708"/>
                  <a:pt x="104127" y="559298"/>
                  <a:pt x="101155" y="556479"/>
                </a:cubicBezTo>
                <a:cubicBezTo>
                  <a:pt x="98183" y="553659"/>
                  <a:pt x="96697" y="550116"/>
                  <a:pt x="96697" y="545849"/>
                </a:cubicBezTo>
                <a:cubicBezTo>
                  <a:pt x="96697" y="542496"/>
                  <a:pt x="97840" y="539753"/>
                  <a:pt x="100126" y="537619"/>
                </a:cubicBezTo>
                <a:cubicBezTo>
                  <a:pt x="102412" y="535486"/>
                  <a:pt x="105232" y="534419"/>
                  <a:pt x="108585" y="534419"/>
                </a:cubicBezTo>
                <a:cubicBezTo>
                  <a:pt x="113157" y="534419"/>
                  <a:pt x="115443" y="536705"/>
                  <a:pt x="115443" y="541277"/>
                </a:cubicBezTo>
                <a:cubicBezTo>
                  <a:pt x="115138" y="543258"/>
                  <a:pt x="114376" y="544782"/>
                  <a:pt x="113157" y="545849"/>
                </a:cubicBezTo>
                <a:cubicBezTo>
                  <a:pt x="113157" y="542801"/>
                  <a:pt x="111633" y="541277"/>
                  <a:pt x="108585" y="541277"/>
                </a:cubicBezTo>
                <a:cubicBezTo>
                  <a:pt x="104775" y="541277"/>
                  <a:pt x="102870" y="543182"/>
                  <a:pt x="102870" y="546992"/>
                </a:cubicBezTo>
                <a:cubicBezTo>
                  <a:pt x="102870" y="551564"/>
                  <a:pt x="105918" y="553850"/>
                  <a:pt x="112014" y="553850"/>
                </a:cubicBezTo>
                <a:cubicBezTo>
                  <a:pt x="115519" y="553850"/>
                  <a:pt x="118300" y="552478"/>
                  <a:pt x="120358" y="549735"/>
                </a:cubicBezTo>
                <a:cubicBezTo>
                  <a:pt x="122415" y="546992"/>
                  <a:pt x="123444" y="543791"/>
                  <a:pt x="123444" y="540134"/>
                </a:cubicBezTo>
                <a:cubicBezTo>
                  <a:pt x="123444" y="536019"/>
                  <a:pt x="121996" y="532514"/>
                  <a:pt x="119100" y="529618"/>
                </a:cubicBezTo>
                <a:cubicBezTo>
                  <a:pt x="116205" y="526723"/>
                  <a:pt x="112699" y="525275"/>
                  <a:pt x="108585" y="525275"/>
                </a:cubicBezTo>
                <a:cubicBezTo>
                  <a:pt x="104165" y="525275"/>
                  <a:pt x="99974" y="526418"/>
                  <a:pt x="96012" y="528704"/>
                </a:cubicBezTo>
                <a:lnTo>
                  <a:pt x="90297" y="522989"/>
                </a:lnTo>
                <a:cubicBezTo>
                  <a:pt x="97155" y="519179"/>
                  <a:pt x="102489" y="517274"/>
                  <a:pt x="106299" y="517274"/>
                </a:cubicBezTo>
                <a:close/>
                <a:moveTo>
                  <a:pt x="22860" y="509273"/>
                </a:moveTo>
                <a:cubicBezTo>
                  <a:pt x="23774" y="514607"/>
                  <a:pt x="25679" y="519179"/>
                  <a:pt x="28575" y="522989"/>
                </a:cubicBezTo>
                <a:cubicBezTo>
                  <a:pt x="32080" y="527561"/>
                  <a:pt x="36271" y="529847"/>
                  <a:pt x="41148" y="529847"/>
                </a:cubicBezTo>
                <a:cubicBezTo>
                  <a:pt x="47091" y="529694"/>
                  <a:pt x="56235" y="526265"/>
                  <a:pt x="68580" y="519560"/>
                </a:cubicBezTo>
                <a:lnTo>
                  <a:pt x="77724" y="528704"/>
                </a:lnTo>
                <a:cubicBezTo>
                  <a:pt x="71628" y="541810"/>
                  <a:pt x="68580" y="551335"/>
                  <a:pt x="68580" y="557279"/>
                </a:cubicBezTo>
                <a:cubicBezTo>
                  <a:pt x="68580" y="561698"/>
                  <a:pt x="69799" y="565661"/>
                  <a:pt x="72237" y="569166"/>
                </a:cubicBezTo>
                <a:cubicBezTo>
                  <a:pt x="74676" y="572671"/>
                  <a:pt x="78028" y="574424"/>
                  <a:pt x="82296" y="574424"/>
                </a:cubicBezTo>
                <a:cubicBezTo>
                  <a:pt x="79248" y="577472"/>
                  <a:pt x="75819" y="578996"/>
                  <a:pt x="72009" y="578996"/>
                </a:cubicBezTo>
                <a:cubicBezTo>
                  <a:pt x="68199" y="578996"/>
                  <a:pt x="65151" y="577510"/>
                  <a:pt x="62865" y="574538"/>
                </a:cubicBezTo>
                <a:cubicBezTo>
                  <a:pt x="60579" y="571566"/>
                  <a:pt x="59436" y="568099"/>
                  <a:pt x="59436" y="564137"/>
                </a:cubicBezTo>
                <a:cubicBezTo>
                  <a:pt x="59436" y="557126"/>
                  <a:pt x="62484" y="548363"/>
                  <a:pt x="68580" y="537848"/>
                </a:cubicBezTo>
                <a:lnTo>
                  <a:pt x="61722" y="529847"/>
                </a:lnTo>
                <a:cubicBezTo>
                  <a:pt x="50901" y="537467"/>
                  <a:pt x="42138" y="541277"/>
                  <a:pt x="35433" y="541277"/>
                </a:cubicBezTo>
                <a:cubicBezTo>
                  <a:pt x="30708" y="541277"/>
                  <a:pt x="26860" y="539448"/>
                  <a:pt x="23888" y="535790"/>
                </a:cubicBezTo>
                <a:cubicBezTo>
                  <a:pt x="20917" y="532133"/>
                  <a:pt x="19431" y="527866"/>
                  <a:pt x="19431" y="522989"/>
                </a:cubicBezTo>
                <a:cubicBezTo>
                  <a:pt x="19431" y="516588"/>
                  <a:pt x="20574" y="512016"/>
                  <a:pt x="22860" y="509273"/>
                </a:cubicBezTo>
                <a:close/>
                <a:moveTo>
                  <a:pt x="65151" y="501272"/>
                </a:moveTo>
                <a:lnTo>
                  <a:pt x="96012" y="533276"/>
                </a:lnTo>
                <a:lnTo>
                  <a:pt x="90754" y="538762"/>
                </a:lnTo>
                <a:lnTo>
                  <a:pt x="59207" y="506301"/>
                </a:lnTo>
                <a:close/>
                <a:moveTo>
                  <a:pt x="56007" y="466982"/>
                </a:moveTo>
                <a:cubicBezTo>
                  <a:pt x="62712" y="466982"/>
                  <a:pt x="68427" y="469115"/>
                  <a:pt x="73152" y="473383"/>
                </a:cubicBezTo>
                <a:cubicBezTo>
                  <a:pt x="77876" y="477650"/>
                  <a:pt x="80162" y="483136"/>
                  <a:pt x="80010" y="489842"/>
                </a:cubicBezTo>
                <a:cubicBezTo>
                  <a:pt x="79857" y="496090"/>
                  <a:pt x="77952" y="501805"/>
                  <a:pt x="74295" y="506987"/>
                </a:cubicBezTo>
                <a:lnTo>
                  <a:pt x="68580" y="502415"/>
                </a:lnTo>
                <a:cubicBezTo>
                  <a:pt x="70866" y="498757"/>
                  <a:pt x="72009" y="494947"/>
                  <a:pt x="72009" y="490985"/>
                </a:cubicBezTo>
                <a:cubicBezTo>
                  <a:pt x="72009" y="486870"/>
                  <a:pt x="70561" y="483365"/>
                  <a:pt x="67665" y="480469"/>
                </a:cubicBezTo>
                <a:cubicBezTo>
                  <a:pt x="64770" y="477574"/>
                  <a:pt x="61264" y="476126"/>
                  <a:pt x="57150" y="476126"/>
                </a:cubicBezTo>
                <a:cubicBezTo>
                  <a:pt x="53797" y="476126"/>
                  <a:pt x="50673" y="477040"/>
                  <a:pt x="47777" y="478869"/>
                </a:cubicBezTo>
                <a:cubicBezTo>
                  <a:pt x="44881" y="480698"/>
                  <a:pt x="43434" y="483212"/>
                  <a:pt x="43434" y="486413"/>
                </a:cubicBezTo>
                <a:cubicBezTo>
                  <a:pt x="43434" y="491747"/>
                  <a:pt x="45720" y="494414"/>
                  <a:pt x="50292" y="494414"/>
                </a:cubicBezTo>
                <a:cubicBezTo>
                  <a:pt x="54102" y="494414"/>
                  <a:pt x="56007" y="492509"/>
                  <a:pt x="56007" y="488699"/>
                </a:cubicBezTo>
                <a:cubicBezTo>
                  <a:pt x="56007" y="486413"/>
                  <a:pt x="54483" y="484508"/>
                  <a:pt x="51435" y="482984"/>
                </a:cubicBezTo>
                <a:cubicBezTo>
                  <a:pt x="58293" y="482984"/>
                  <a:pt x="61722" y="485651"/>
                  <a:pt x="61722" y="490985"/>
                </a:cubicBezTo>
                <a:cubicBezTo>
                  <a:pt x="61722" y="494033"/>
                  <a:pt x="60579" y="496509"/>
                  <a:pt x="58293" y="498414"/>
                </a:cubicBezTo>
                <a:cubicBezTo>
                  <a:pt x="56007" y="500319"/>
                  <a:pt x="53340" y="501272"/>
                  <a:pt x="50292" y="501272"/>
                </a:cubicBezTo>
                <a:cubicBezTo>
                  <a:pt x="46024" y="501272"/>
                  <a:pt x="42481" y="499672"/>
                  <a:pt x="39662" y="496471"/>
                </a:cubicBezTo>
                <a:cubicBezTo>
                  <a:pt x="36842" y="493271"/>
                  <a:pt x="35433" y="489537"/>
                  <a:pt x="35433" y="485270"/>
                </a:cubicBezTo>
                <a:cubicBezTo>
                  <a:pt x="35433" y="479936"/>
                  <a:pt x="37490" y="475554"/>
                  <a:pt x="41605" y="472125"/>
                </a:cubicBezTo>
                <a:cubicBezTo>
                  <a:pt x="45720" y="468696"/>
                  <a:pt x="50520" y="466982"/>
                  <a:pt x="56007" y="466982"/>
                </a:cubicBezTo>
                <a:close/>
                <a:moveTo>
                  <a:pt x="78867" y="438407"/>
                </a:moveTo>
                <a:cubicBezTo>
                  <a:pt x="86182" y="438407"/>
                  <a:pt x="92049" y="441988"/>
                  <a:pt x="96469" y="449151"/>
                </a:cubicBezTo>
                <a:cubicBezTo>
                  <a:pt x="99212" y="453723"/>
                  <a:pt x="100584" y="458905"/>
                  <a:pt x="100584" y="464696"/>
                </a:cubicBezTo>
                <a:cubicBezTo>
                  <a:pt x="100584" y="476126"/>
                  <a:pt x="96393" y="489080"/>
                  <a:pt x="88011" y="503558"/>
                </a:cubicBezTo>
                <a:lnTo>
                  <a:pt x="93726" y="509273"/>
                </a:lnTo>
                <a:cubicBezTo>
                  <a:pt x="111252" y="499367"/>
                  <a:pt x="122682" y="494414"/>
                  <a:pt x="128016" y="494414"/>
                </a:cubicBezTo>
                <a:cubicBezTo>
                  <a:pt x="136093" y="494566"/>
                  <a:pt x="142798" y="496319"/>
                  <a:pt x="148132" y="499672"/>
                </a:cubicBezTo>
                <a:cubicBezTo>
                  <a:pt x="154533" y="503786"/>
                  <a:pt x="157734" y="509654"/>
                  <a:pt x="157734" y="517274"/>
                </a:cubicBezTo>
                <a:cubicBezTo>
                  <a:pt x="157734" y="520627"/>
                  <a:pt x="156591" y="525389"/>
                  <a:pt x="154305" y="531561"/>
                </a:cubicBezTo>
                <a:cubicBezTo>
                  <a:pt x="152019" y="537734"/>
                  <a:pt x="150876" y="542496"/>
                  <a:pt x="150876" y="545849"/>
                </a:cubicBezTo>
                <a:cubicBezTo>
                  <a:pt x="150876" y="547982"/>
                  <a:pt x="151638" y="551030"/>
                  <a:pt x="153162" y="554993"/>
                </a:cubicBezTo>
                <a:cubicBezTo>
                  <a:pt x="146304" y="551335"/>
                  <a:pt x="142875" y="544858"/>
                  <a:pt x="142875" y="535562"/>
                </a:cubicBezTo>
                <a:cubicBezTo>
                  <a:pt x="142875" y="527942"/>
                  <a:pt x="140398" y="521465"/>
                  <a:pt x="135445" y="516131"/>
                </a:cubicBezTo>
                <a:cubicBezTo>
                  <a:pt x="130492" y="510797"/>
                  <a:pt x="124206" y="508130"/>
                  <a:pt x="116586" y="508130"/>
                </a:cubicBezTo>
                <a:cubicBezTo>
                  <a:pt x="107442" y="508130"/>
                  <a:pt x="97536" y="511940"/>
                  <a:pt x="86868" y="519560"/>
                </a:cubicBezTo>
                <a:lnTo>
                  <a:pt x="77724" y="510416"/>
                </a:lnTo>
                <a:cubicBezTo>
                  <a:pt x="86106" y="500357"/>
                  <a:pt x="90297" y="490832"/>
                  <a:pt x="90297" y="481841"/>
                </a:cubicBezTo>
                <a:cubicBezTo>
                  <a:pt x="90297" y="474678"/>
                  <a:pt x="88239" y="468315"/>
                  <a:pt x="84124" y="462753"/>
                </a:cubicBezTo>
                <a:cubicBezTo>
                  <a:pt x="80010" y="457190"/>
                  <a:pt x="74447" y="454409"/>
                  <a:pt x="67437" y="454409"/>
                </a:cubicBezTo>
                <a:cubicBezTo>
                  <a:pt x="66522" y="454409"/>
                  <a:pt x="65189" y="454599"/>
                  <a:pt x="63436" y="454980"/>
                </a:cubicBezTo>
                <a:cubicBezTo>
                  <a:pt x="61684" y="455361"/>
                  <a:pt x="60350" y="455552"/>
                  <a:pt x="59436" y="455552"/>
                </a:cubicBezTo>
                <a:cubicBezTo>
                  <a:pt x="50596" y="455552"/>
                  <a:pt x="44881" y="452123"/>
                  <a:pt x="42291" y="445265"/>
                </a:cubicBezTo>
                <a:cubicBezTo>
                  <a:pt x="44729" y="446789"/>
                  <a:pt x="47396" y="447551"/>
                  <a:pt x="50292" y="447551"/>
                </a:cubicBezTo>
                <a:cubicBezTo>
                  <a:pt x="52882" y="447551"/>
                  <a:pt x="55549" y="446789"/>
                  <a:pt x="58293" y="445265"/>
                </a:cubicBezTo>
                <a:cubicBezTo>
                  <a:pt x="66370" y="440693"/>
                  <a:pt x="73228" y="438407"/>
                  <a:pt x="78867" y="438407"/>
                </a:cubicBezTo>
                <a:close/>
                <a:moveTo>
                  <a:pt x="169164" y="423548"/>
                </a:moveTo>
                <a:lnTo>
                  <a:pt x="171450" y="425834"/>
                </a:lnTo>
                <a:lnTo>
                  <a:pt x="164592" y="442979"/>
                </a:lnTo>
                <a:cubicBezTo>
                  <a:pt x="158648" y="457914"/>
                  <a:pt x="151409" y="468201"/>
                  <a:pt x="142875" y="473840"/>
                </a:cubicBezTo>
                <a:lnTo>
                  <a:pt x="93954" y="506072"/>
                </a:lnTo>
                <a:lnTo>
                  <a:pt x="90754" y="503101"/>
                </a:lnTo>
                <a:lnTo>
                  <a:pt x="124587" y="450980"/>
                </a:lnTo>
                <a:cubicBezTo>
                  <a:pt x="129311" y="443665"/>
                  <a:pt x="138074" y="437188"/>
                  <a:pt x="150876" y="431549"/>
                </a:cubicBezTo>
                <a:close/>
                <a:moveTo>
                  <a:pt x="18288" y="368684"/>
                </a:moveTo>
                <a:lnTo>
                  <a:pt x="25146" y="368684"/>
                </a:lnTo>
                <a:lnTo>
                  <a:pt x="25146" y="486413"/>
                </a:lnTo>
                <a:cubicBezTo>
                  <a:pt x="25146" y="493576"/>
                  <a:pt x="27394" y="499748"/>
                  <a:pt x="31889" y="504929"/>
                </a:cubicBezTo>
                <a:cubicBezTo>
                  <a:pt x="36385" y="510111"/>
                  <a:pt x="42138" y="512702"/>
                  <a:pt x="49149" y="512702"/>
                </a:cubicBezTo>
                <a:cubicBezTo>
                  <a:pt x="52044" y="512702"/>
                  <a:pt x="55473" y="511940"/>
                  <a:pt x="59436" y="510416"/>
                </a:cubicBezTo>
                <a:lnTo>
                  <a:pt x="65151" y="516131"/>
                </a:lnTo>
                <a:cubicBezTo>
                  <a:pt x="59969" y="519179"/>
                  <a:pt x="55016" y="520703"/>
                  <a:pt x="50292" y="520703"/>
                </a:cubicBezTo>
                <a:cubicBezTo>
                  <a:pt x="41300" y="520703"/>
                  <a:pt x="33718" y="517769"/>
                  <a:pt x="27546" y="511902"/>
                </a:cubicBezTo>
                <a:cubicBezTo>
                  <a:pt x="21374" y="506034"/>
                  <a:pt x="18288" y="498681"/>
                  <a:pt x="18288" y="489842"/>
                </a:cubicBezTo>
                <a:close/>
                <a:moveTo>
                  <a:pt x="0" y="368684"/>
                </a:moveTo>
                <a:lnTo>
                  <a:pt x="6858" y="368684"/>
                </a:lnTo>
                <a:lnTo>
                  <a:pt x="6858" y="590426"/>
                </a:lnTo>
                <a:lnTo>
                  <a:pt x="228600" y="590426"/>
                </a:lnTo>
                <a:lnTo>
                  <a:pt x="228600" y="597284"/>
                </a:lnTo>
                <a:lnTo>
                  <a:pt x="0" y="597284"/>
                </a:lnTo>
                <a:close/>
                <a:moveTo>
                  <a:pt x="80010" y="164592"/>
                </a:moveTo>
                <a:lnTo>
                  <a:pt x="86868" y="170307"/>
                </a:lnTo>
                <a:cubicBezTo>
                  <a:pt x="86106" y="174879"/>
                  <a:pt x="85725" y="177927"/>
                  <a:pt x="85725" y="179451"/>
                </a:cubicBezTo>
                <a:cubicBezTo>
                  <a:pt x="85725" y="186919"/>
                  <a:pt x="89535" y="192938"/>
                  <a:pt x="97155" y="197510"/>
                </a:cubicBezTo>
                <a:cubicBezTo>
                  <a:pt x="103708" y="201473"/>
                  <a:pt x="110947" y="203454"/>
                  <a:pt x="118872" y="203454"/>
                </a:cubicBezTo>
                <a:lnTo>
                  <a:pt x="228600" y="203454"/>
                </a:lnTo>
                <a:lnTo>
                  <a:pt x="228600" y="210312"/>
                </a:lnTo>
                <a:lnTo>
                  <a:pt x="115443" y="210312"/>
                </a:lnTo>
                <a:cubicBezTo>
                  <a:pt x="105384" y="210312"/>
                  <a:pt x="96545" y="207340"/>
                  <a:pt x="88925" y="201397"/>
                </a:cubicBezTo>
                <a:cubicBezTo>
                  <a:pt x="80695" y="194996"/>
                  <a:pt x="76581" y="186919"/>
                  <a:pt x="76581" y="177165"/>
                </a:cubicBezTo>
                <a:cubicBezTo>
                  <a:pt x="76581" y="174879"/>
                  <a:pt x="77724" y="170688"/>
                  <a:pt x="80010" y="164592"/>
                </a:cubicBezTo>
                <a:close/>
                <a:moveTo>
                  <a:pt x="61722" y="164592"/>
                </a:moveTo>
                <a:lnTo>
                  <a:pt x="66065" y="168478"/>
                </a:lnTo>
                <a:lnTo>
                  <a:pt x="56007" y="185166"/>
                </a:lnTo>
                <a:cubicBezTo>
                  <a:pt x="47625" y="199187"/>
                  <a:pt x="40005" y="206807"/>
                  <a:pt x="33147" y="208026"/>
                </a:cubicBezTo>
                <a:cubicBezTo>
                  <a:pt x="28879" y="208788"/>
                  <a:pt x="24536" y="210388"/>
                  <a:pt x="20116" y="212827"/>
                </a:cubicBezTo>
                <a:lnTo>
                  <a:pt x="17830" y="210312"/>
                </a:lnTo>
                <a:cubicBezTo>
                  <a:pt x="20421" y="207264"/>
                  <a:pt x="22174" y="203073"/>
                  <a:pt x="23088" y="197739"/>
                </a:cubicBezTo>
                <a:cubicBezTo>
                  <a:pt x="25374" y="190119"/>
                  <a:pt x="33299" y="182118"/>
                  <a:pt x="46863" y="173736"/>
                </a:cubicBezTo>
                <a:close/>
                <a:moveTo>
                  <a:pt x="106299" y="148590"/>
                </a:moveTo>
                <a:cubicBezTo>
                  <a:pt x="113004" y="148590"/>
                  <a:pt x="118681" y="150914"/>
                  <a:pt x="123329" y="155562"/>
                </a:cubicBezTo>
                <a:cubicBezTo>
                  <a:pt x="127978" y="160210"/>
                  <a:pt x="130302" y="165887"/>
                  <a:pt x="130302" y="172593"/>
                </a:cubicBezTo>
                <a:cubicBezTo>
                  <a:pt x="130302" y="177775"/>
                  <a:pt x="128549" y="182308"/>
                  <a:pt x="125044" y="186195"/>
                </a:cubicBezTo>
                <a:cubicBezTo>
                  <a:pt x="121539" y="190081"/>
                  <a:pt x="117195" y="192024"/>
                  <a:pt x="112014" y="192024"/>
                </a:cubicBezTo>
                <a:cubicBezTo>
                  <a:pt x="107746" y="192024"/>
                  <a:pt x="104127" y="190614"/>
                  <a:pt x="101155" y="187795"/>
                </a:cubicBezTo>
                <a:cubicBezTo>
                  <a:pt x="98183" y="184975"/>
                  <a:pt x="96697" y="181432"/>
                  <a:pt x="96697" y="177165"/>
                </a:cubicBezTo>
                <a:cubicBezTo>
                  <a:pt x="96697" y="173812"/>
                  <a:pt x="97840" y="171069"/>
                  <a:pt x="100126" y="168935"/>
                </a:cubicBezTo>
                <a:cubicBezTo>
                  <a:pt x="102412" y="166802"/>
                  <a:pt x="105232" y="165735"/>
                  <a:pt x="108585" y="165735"/>
                </a:cubicBezTo>
                <a:cubicBezTo>
                  <a:pt x="113157" y="165735"/>
                  <a:pt x="115443" y="168021"/>
                  <a:pt x="115443" y="172593"/>
                </a:cubicBezTo>
                <a:cubicBezTo>
                  <a:pt x="115138" y="174574"/>
                  <a:pt x="114376" y="176098"/>
                  <a:pt x="113157" y="177165"/>
                </a:cubicBezTo>
                <a:cubicBezTo>
                  <a:pt x="113157" y="174117"/>
                  <a:pt x="111633" y="172593"/>
                  <a:pt x="108585" y="172593"/>
                </a:cubicBezTo>
                <a:cubicBezTo>
                  <a:pt x="104775" y="172593"/>
                  <a:pt x="102870" y="174498"/>
                  <a:pt x="102870" y="178308"/>
                </a:cubicBezTo>
                <a:cubicBezTo>
                  <a:pt x="102870" y="182880"/>
                  <a:pt x="105918" y="185166"/>
                  <a:pt x="112014" y="185166"/>
                </a:cubicBezTo>
                <a:cubicBezTo>
                  <a:pt x="115519" y="185166"/>
                  <a:pt x="118300" y="183794"/>
                  <a:pt x="120358" y="181051"/>
                </a:cubicBezTo>
                <a:cubicBezTo>
                  <a:pt x="122415" y="178308"/>
                  <a:pt x="123444" y="175108"/>
                  <a:pt x="123444" y="171450"/>
                </a:cubicBezTo>
                <a:cubicBezTo>
                  <a:pt x="123444" y="167335"/>
                  <a:pt x="121996" y="163830"/>
                  <a:pt x="119100" y="160934"/>
                </a:cubicBezTo>
                <a:cubicBezTo>
                  <a:pt x="116205" y="158039"/>
                  <a:pt x="112699" y="156591"/>
                  <a:pt x="108585" y="156591"/>
                </a:cubicBezTo>
                <a:cubicBezTo>
                  <a:pt x="104165" y="156591"/>
                  <a:pt x="99974" y="157734"/>
                  <a:pt x="96012" y="160020"/>
                </a:cubicBezTo>
                <a:lnTo>
                  <a:pt x="90297" y="154305"/>
                </a:lnTo>
                <a:cubicBezTo>
                  <a:pt x="97155" y="150495"/>
                  <a:pt x="102489" y="148590"/>
                  <a:pt x="106299" y="148590"/>
                </a:cubicBezTo>
                <a:close/>
                <a:moveTo>
                  <a:pt x="22860" y="140589"/>
                </a:moveTo>
                <a:cubicBezTo>
                  <a:pt x="23774" y="145923"/>
                  <a:pt x="25679" y="150495"/>
                  <a:pt x="28575" y="154305"/>
                </a:cubicBezTo>
                <a:cubicBezTo>
                  <a:pt x="32080" y="158877"/>
                  <a:pt x="36271" y="161163"/>
                  <a:pt x="41148" y="161163"/>
                </a:cubicBezTo>
                <a:cubicBezTo>
                  <a:pt x="47091" y="161011"/>
                  <a:pt x="56235" y="157582"/>
                  <a:pt x="68580" y="150876"/>
                </a:cubicBezTo>
                <a:lnTo>
                  <a:pt x="77724" y="160020"/>
                </a:lnTo>
                <a:cubicBezTo>
                  <a:pt x="71628" y="173126"/>
                  <a:pt x="68580" y="182651"/>
                  <a:pt x="68580" y="188595"/>
                </a:cubicBezTo>
                <a:cubicBezTo>
                  <a:pt x="68580" y="193015"/>
                  <a:pt x="69799" y="196977"/>
                  <a:pt x="72237" y="200482"/>
                </a:cubicBezTo>
                <a:cubicBezTo>
                  <a:pt x="74676" y="203987"/>
                  <a:pt x="78028" y="205740"/>
                  <a:pt x="82296" y="205740"/>
                </a:cubicBezTo>
                <a:cubicBezTo>
                  <a:pt x="79248" y="208788"/>
                  <a:pt x="75819" y="210312"/>
                  <a:pt x="72009" y="210312"/>
                </a:cubicBezTo>
                <a:cubicBezTo>
                  <a:pt x="68199" y="210312"/>
                  <a:pt x="65151" y="208826"/>
                  <a:pt x="62865" y="205854"/>
                </a:cubicBezTo>
                <a:cubicBezTo>
                  <a:pt x="60579" y="202882"/>
                  <a:pt x="59436" y="199415"/>
                  <a:pt x="59436" y="195453"/>
                </a:cubicBezTo>
                <a:cubicBezTo>
                  <a:pt x="59436" y="188443"/>
                  <a:pt x="62484" y="179680"/>
                  <a:pt x="68580" y="169164"/>
                </a:cubicBezTo>
                <a:lnTo>
                  <a:pt x="61722" y="161163"/>
                </a:lnTo>
                <a:cubicBezTo>
                  <a:pt x="50901" y="168783"/>
                  <a:pt x="42138" y="172593"/>
                  <a:pt x="35433" y="172593"/>
                </a:cubicBezTo>
                <a:cubicBezTo>
                  <a:pt x="30708" y="172593"/>
                  <a:pt x="26860" y="170764"/>
                  <a:pt x="23888" y="167107"/>
                </a:cubicBezTo>
                <a:cubicBezTo>
                  <a:pt x="20917" y="163449"/>
                  <a:pt x="19431" y="159182"/>
                  <a:pt x="19431" y="154305"/>
                </a:cubicBezTo>
                <a:cubicBezTo>
                  <a:pt x="19431" y="147904"/>
                  <a:pt x="20574" y="143332"/>
                  <a:pt x="22860" y="140589"/>
                </a:cubicBezTo>
                <a:close/>
                <a:moveTo>
                  <a:pt x="65151" y="132588"/>
                </a:moveTo>
                <a:lnTo>
                  <a:pt x="96012" y="164592"/>
                </a:lnTo>
                <a:lnTo>
                  <a:pt x="90754" y="170078"/>
                </a:lnTo>
                <a:lnTo>
                  <a:pt x="59207" y="137617"/>
                </a:lnTo>
                <a:close/>
                <a:moveTo>
                  <a:pt x="56007" y="98298"/>
                </a:moveTo>
                <a:cubicBezTo>
                  <a:pt x="62712" y="98298"/>
                  <a:pt x="68427" y="100432"/>
                  <a:pt x="73152" y="104699"/>
                </a:cubicBezTo>
                <a:cubicBezTo>
                  <a:pt x="77876" y="108966"/>
                  <a:pt x="80162" y="114452"/>
                  <a:pt x="80010" y="121158"/>
                </a:cubicBezTo>
                <a:cubicBezTo>
                  <a:pt x="79857" y="127406"/>
                  <a:pt x="77952" y="133121"/>
                  <a:pt x="74295" y="138303"/>
                </a:cubicBezTo>
                <a:lnTo>
                  <a:pt x="68580" y="133731"/>
                </a:lnTo>
                <a:cubicBezTo>
                  <a:pt x="70866" y="130073"/>
                  <a:pt x="72009" y="126263"/>
                  <a:pt x="72009" y="122301"/>
                </a:cubicBezTo>
                <a:cubicBezTo>
                  <a:pt x="72009" y="118186"/>
                  <a:pt x="70561" y="114681"/>
                  <a:pt x="67665" y="111785"/>
                </a:cubicBezTo>
                <a:cubicBezTo>
                  <a:pt x="64770" y="108890"/>
                  <a:pt x="61264" y="107442"/>
                  <a:pt x="57150" y="107442"/>
                </a:cubicBezTo>
                <a:cubicBezTo>
                  <a:pt x="53797" y="107442"/>
                  <a:pt x="50673" y="108356"/>
                  <a:pt x="47777" y="110185"/>
                </a:cubicBezTo>
                <a:cubicBezTo>
                  <a:pt x="44881" y="112014"/>
                  <a:pt x="43434" y="114529"/>
                  <a:pt x="43434" y="117729"/>
                </a:cubicBezTo>
                <a:cubicBezTo>
                  <a:pt x="43434" y="123063"/>
                  <a:pt x="45720" y="125730"/>
                  <a:pt x="50292" y="125730"/>
                </a:cubicBezTo>
                <a:cubicBezTo>
                  <a:pt x="54102" y="125730"/>
                  <a:pt x="56007" y="123825"/>
                  <a:pt x="56007" y="120015"/>
                </a:cubicBezTo>
                <a:cubicBezTo>
                  <a:pt x="56007" y="117729"/>
                  <a:pt x="54483" y="115824"/>
                  <a:pt x="51435" y="114300"/>
                </a:cubicBezTo>
                <a:cubicBezTo>
                  <a:pt x="58293" y="114300"/>
                  <a:pt x="61722" y="116967"/>
                  <a:pt x="61722" y="122301"/>
                </a:cubicBezTo>
                <a:cubicBezTo>
                  <a:pt x="61722" y="125349"/>
                  <a:pt x="60579" y="127825"/>
                  <a:pt x="58293" y="129730"/>
                </a:cubicBezTo>
                <a:cubicBezTo>
                  <a:pt x="56007" y="131635"/>
                  <a:pt x="53340" y="132588"/>
                  <a:pt x="50292" y="132588"/>
                </a:cubicBezTo>
                <a:cubicBezTo>
                  <a:pt x="46024" y="132588"/>
                  <a:pt x="42481" y="130988"/>
                  <a:pt x="39662" y="127787"/>
                </a:cubicBezTo>
                <a:cubicBezTo>
                  <a:pt x="36842" y="124587"/>
                  <a:pt x="35433" y="120853"/>
                  <a:pt x="35433" y="116586"/>
                </a:cubicBezTo>
                <a:cubicBezTo>
                  <a:pt x="35433" y="111252"/>
                  <a:pt x="37490" y="106870"/>
                  <a:pt x="41605" y="103441"/>
                </a:cubicBezTo>
                <a:cubicBezTo>
                  <a:pt x="45720" y="100012"/>
                  <a:pt x="50520" y="98298"/>
                  <a:pt x="56007" y="98298"/>
                </a:cubicBezTo>
                <a:close/>
                <a:moveTo>
                  <a:pt x="78867" y="69723"/>
                </a:moveTo>
                <a:cubicBezTo>
                  <a:pt x="86182" y="69723"/>
                  <a:pt x="92049" y="73304"/>
                  <a:pt x="96469" y="80467"/>
                </a:cubicBezTo>
                <a:cubicBezTo>
                  <a:pt x="99212" y="85039"/>
                  <a:pt x="100584" y="90221"/>
                  <a:pt x="100584" y="96012"/>
                </a:cubicBezTo>
                <a:cubicBezTo>
                  <a:pt x="100584" y="107442"/>
                  <a:pt x="96393" y="120396"/>
                  <a:pt x="88011" y="134874"/>
                </a:cubicBezTo>
                <a:lnTo>
                  <a:pt x="93726" y="140589"/>
                </a:lnTo>
                <a:cubicBezTo>
                  <a:pt x="111252" y="130683"/>
                  <a:pt x="122682" y="125730"/>
                  <a:pt x="128016" y="125730"/>
                </a:cubicBezTo>
                <a:cubicBezTo>
                  <a:pt x="136093" y="125882"/>
                  <a:pt x="142798" y="127635"/>
                  <a:pt x="148132" y="130988"/>
                </a:cubicBezTo>
                <a:cubicBezTo>
                  <a:pt x="154533" y="135103"/>
                  <a:pt x="157734" y="140970"/>
                  <a:pt x="157734" y="148590"/>
                </a:cubicBezTo>
                <a:cubicBezTo>
                  <a:pt x="157734" y="151943"/>
                  <a:pt x="156591" y="156705"/>
                  <a:pt x="154305" y="162877"/>
                </a:cubicBezTo>
                <a:cubicBezTo>
                  <a:pt x="152019" y="169050"/>
                  <a:pt x="150876" y="173812"/>
                  <a:pt x="150876" y="177165"/>
                </a:cubicBezTo>
                <a:cubicBezTo>
                  <a:pt x="150876" y="179299"/>
                  <a:pt x="151638" y="182347"/>
                  <a:pt x="153162" y="186309"/>
                </a:cubicBezTo>
                <a:cubicBezTo>
                  <a:pt x="146304" y="182651"/>
                  <a:pt x="142875" y="176174"/>
                  <a:pt x="142875" y="166878"/>
                </a:cubicBezTo>
                <a:cubicBezTo>
                  <a:pt x="142875" y="159258"/>
                  <a:pt x="140398" y="152781"/>
                  <a:pt x="135445" y="147447"/>
                </a:cubicBezTo>
                <a:cubicBezTo>
                  <a:pt x="130492" y="142113"/>
                  <a:pt x="124206" y="139446"/>
                  <a:pt x="116586" y="139446"/>
                </a:cubicBezTo>
                <a:cubicBezTo>
                  <a:pt x="107442" y="139446"/>
                  <a:pt x="97536" y="143256"/>
                  <a:pt x="86868" y="150876"/>
                </a:cubicBezTo>
                <a:lnTo>
                  <a:pt x="77724" y="141732"/>
                </a:lnTo>
                <a:cubicBezTo>
                  <a:pt x="86106" y="131674"/>
                  <a:pt x="90297" y="122149"/>
                  <a:pt x="90297" y="113157"/>
                </a:cubicBezTo>
                <a:cubicBezTo>
                  <a:pt x="90297" y="105994"/>
                  <a:pt x="88239" y="99631"/>
                  <a:pt x="84124" y="94069"/>
                </a:cubicBezTo>
                <a:cubicBezTo>
                  <a:pt x="80010" y="88506"/>
                  <a:pt x="74447" y="85725"/>
                  <a:pt x="67437" y="85725"/>
                </a:cubicBezTo>
                <a:cubicBezTo>
                  <a:pt x="66522" y="85725"/>
                  <a:pt x="65189" y="85915"/>
                  <a:pt x="63436" y="86296"/>
                </a:cubicBezTo>
                <a:cubicBezTo>
                  <a:pt x="61684" y="86677"/>
                  <a:pt x="60350" y="86868"/>
                  <a:pt x="59436" y="86868"/>
                </a:cubicBezTo>
                <a:cubicBezTo>
                  <a:pt x="50596" y="86868"/>
                  <a:pt x="44881" y="83439"/>
                  <a:pt x="42291" y="76581"/>
                </a:cubicBezTo>
                <a:cubicBezTo>
                  <a:pt x="44729" y="78105"/>
                  <a:pt x="47396" y="78867"/>
                  <a:pt x="50292" y="78867"/>
                </a:cubicBezTo>
                <a:cubicBezTo>
                  <a:pt x="52882" y="78867"/>
                  <a:pt x="55549" y="78105"/>
                  <a:pt x="58293" y="76581"/>
                </a:cubicBezTo>
                <a:cubicBezTo>
                  <a:pt x="66370" y="72009"/>
                  <a:pt x="73228" y="69723"/>
                  <a:pt x="78867" y="69723"/>
                </a:cubicBezTo>
                <a:close/>
                <a:moveTo>
                  <a:pt x="169164" y="54864"/>
                </a:moveTo>
                <a:lnTo>
                  <a:pt x="171450" y="57150"/>
                </a:lnTo>
                <a:lnTo>
                  <a:pt x="164592" y="74295"/>
                </a:lnTo>
                <a:cubicBezTo>
                  <a:pt x="158648" y="89230"/>
                  <a:pt x="151409" y="99517"/>
                  <a:pt x="142875" y="105156"/>
                </a:cubicBezTo>
                <a:lnTo>
                  <a:pt x="93954" y="137389"/>
                </a:lnTo>
                <a:lnTo>
                  <a:pt x="90754" y="134417"/>
                </a:lnTo>
                <a:lnTo>
                  <a:pt x="124587" y="82296"/>
                </a:lnTo>
                <a:cubicBezTo>
                  <a:pt x="129311" y="74981"/>
                  <a:pt x="138074" y="68504"/>
                  <a:pt x="150876" y="62865"/>
                </a:cubicBezTo>
                <a:close/>
                <a:moveTo>
                  <a:pt x="18288" y="0"/>
                </a:moveTo>
                <a:lnTo>
                  <a:pt x="25146" y="0"/>
                </a:lnTo>
                <a:lnTo>
                  <a:pt x="25146" y="117729"/>
                </a:lnTo>
                <a:cubicBezTo>
                  <a:pt x="25146" y="124892"/>
                  <a:pt x="27394" y="131064"/>
                  <a:pt x="31889" y="136246"/>
                </a:cubicBezTo>
                <a:cubicBezTo>
                  <a:pt x="36385" y="141427"/>
                  <a:pt x="42138" y="144018"/>
                  <a:pt x="49149" y="144018"/>
                </a:cubicBezTo>
                <a:cubicBezTo>
                  <a:pt x="52044" y="144018"/>
                  <a:pt x="55473" y="143256"/>
                  <a:pt x="59436" y="141732"/>
                </a:cubicBezTo>
                <a:lnTo>
                  <a:pt x="65151" y="147447"/>
                </a:lnTo>
                <a:cubicBezTo>
                  <a:pt x="59969" y="150495"/>
                  <a:pt x="55016" y="152019"/>
                  <a:pt x="50292" y="152019"/>
                </a:cubicBezTo>
                <a:cubicBezTo>
                  <a:pt x="41300" y="152019"/>
                  <a:pt x="33718" y="149085"/>
                  <a:pt x="27546" y="143218"/>
                </a:cubicBezTo>
                <a:cubicBezTo>
                  <a:pt x="21374" y="137350"/>
                  <a:pt x="18288" y="129997"/>
                  <a:pt x="18288" y="121158"/>
                </a:cubicBezTo>
                <a:close/>
                <a:moveTo>
                  <a:pt x="0" y="0"/>
                </a:moveTo>
                <a:lnTo>
                  <a:pt x="6858" y="0"/>
                </a:lnTo>
                <a:lnTo>
                  <a:pt x="6858" y="221742"/>
                </a:lnTo>
                <a:lnTo>
                  <a:pt x="228600" y="221742"/>
                </a:lnTo>
                <a:lnTo>
                  <a:pt x="228600" y="228600"/>
                </a:lnTo>
                <a:lnTo>
                  <a:pt x="0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9A2A8B-D7E4-484E-9581-023B92DE06E7}"/>
              </a:ext>
            </a:extLst>
          </p:cNvPr>
          <p:cNvSpPr txBox="1"/>
          <p:nvPr userDrawn="1"/>
        </p:nvSpPr>
        <p:spPr>
          <a:xfrm>
            <a:off x="11913870" y="2286000"/>
            <a:ext cx="274320" cy="2286000"/>
          </a:xfrm>
          <a:custGeom>
            <a:avLst/>
            <a:gdLst/>
            <a:ahLst/>
            <a:cxnLst/>
            <a:rect l="l" t="t" r="r" b="b"/>
            <a:pathLst>
              <a:path w="341087" h="2595265">
                <a:moveTo>
                  <a:pt x="217463" y="2508397"/>
                </a:moveTo>
                <a:cubicBezTo>
                  <a:pt x="221527" y="2515306"/>
                  <a:pt x="223559" y="2521910"/>
                  <a:pt x="223559" y="2528209"/>
                </a:cubicBezTo>
                <a:cubicBezTo>
                  <a:pt x="223559" y="2540198"/>
                  <a:pt x="219647" y="2550307"/>
                  <a:pt x="211824" y="2558537"/>
                </a:cubicBezTo>
                <a:cubicBezTo>
                  <a:pt x="204001" y="2566766"/>
                  <a:pt x="194196" y="2570881"/>
                  <a:pt x="182411" y="2570881"/>
                </a:cubicBezTo>
                <a:lnTo>
                  <a:pt x="20867" y="2570881"/>
                </a:lnTo>
                <a:lnTo>
                  <a:pt x="20867" y="2561737"/>
                </a:lnTo>
                <a:lnTo>
                  <a:pt x="177839" y="2561737"/>
                </a:lnTo>
                <a:cubicBezTo>
                  <a:pt x="187389" y="2561737"/>
                  <a:pt x="195619" y="2558740"/>
                  <a:pt x="202527" y="2552746"/>
                </a:cubicBezTo>
                <a:cubicBezTo>
                  <a:pt x="209436" y="2546751"/>
                  <a:pt x="212891" y="2539080"/>
                  <a:pt x="212891" y="2529733"/>
                </a:cubicBezTo>
                <a:cubicBezTo>
                  <a:pt x="212891" y="2525872"/>
                  <a:pt x="211875" y="2521300"/>
                  <a:pt x="209843" y="2516017"/>
                </a:cubicBezTo>
                <a:close/>
                <a:moveTo>
                  <a:pt x="245504" y="2507178"/>
                </a:moveTo>
                <a:lnTo>
                  <a:pt x="267755" y="2520589"/>
                </a:lnTo>
                <a:cubicBezTo>
                  <a:pt x="286449" y="2531765"/>
                  <a:pt x="296609" y="2541925"/>
                  <a:pt x="298235" y="2551069"/>
                </a:cubicBezTo>
                <a:cubicBezTo>
                  <a:pt x="299251" y="2556759"/>
                  <a:pt x="301384" y="2562550"/>
                  <a:pt x="304635" y="2568443"/>
                </a:cubicBezTo>
                <a:lnTo>
                  <a:pt x="301283" y="2571491"/>
                </a:lnTo>
                <a:cubicBezTo>
                  <a:pt x="297219" y="2568036"/>
                  <a:pt x="291631" y="2565700"/>
                  <a:pt x="284519" y="2564480"/>
                </a:cubicBezTo>
                <a:cubicBezTo>
                  <a:pt x="274359" y="2561432"/>
                  <a:pt x="263691" y="2550866"/>
                  <a:pt x="252515" y="2532781"/>
                </a:cubicBezTo>
                <a:lnTo>
                  <a:pt x="240323" y="2512969"/>
                </a:lnTo>
                <a:close/>
                <a:moveTo>
                  <a:pt x="182411" y="2488585"/>
                </a:moveTo>
                <a:cubicBezTo>
                  <a:pt x="190742" y="2488788"/>
                  <a:pt x="198362" y="2491328"/>
                  <a:pt x="205271" y="2496205"/>
                </a:cubicBezTo>
                <a:lnTo>
                  <a:pt x="199175" y="2503825"/>
                </a:lnTo>
                <a:cubicBezTo>
                  <a:pt x="194298" y="2500777"/>
                  <a:pt x="189218" y="2499253"/>
                  <a:pt x="183935" y="2499253"/>
                </a:cubicBezTo>
                <a:cubicBezTo>
                  <a:pt x="178448" y="2499253"/>
                  <a:pt x="173775" y="2501184"/>
                  <a:pt x="169914" y="2505044"/>
                </a:cubicBezTo>
                <a:cubicBezTo>
                  <a:pt x="166053" y="2508905"/>
                  <a:pt x="164123" y="2513579"/>
                  <a:pt x="164123" y="2519065"/>
                </a:cubicBezTo>
                <a:cubicBezTo>
                  <a:pt x="164123" y="2523536"/>
                  <a:pt x="165342" y="2527701"/>
                  <a:pt x="167780" y="2531562"/>
                </a:cubicBezTo>
                <a:cubicBezTo>
                  <a:pt x="170219" y="2535423"/>
                  <a:pt x="173571" y="2537353"/>
                  <a:pt x="177839" y="2537353"/>
                </a:cubicBezTo>
                <a:cubicBezTo>
                  <a:pt x="184951" y="2537353"/>
                  <a:pt x="188507" y="2534305"/>
                  <a:pt x="188507" y="2528209"/>
                </a:cubicBezTo>
                <a:cubicBezTo>
                  <a:pt x="188507" y="2523129"/>
                  <a:pt x="185967" y="2520589"/>
                  <a:pt x="180887" y="2520589"/>
                </a:cubicBezTo>
                <a:cubicBezTo>
                  <a:pt x="177839" y="2520589"/>
                  <a:pt x="175299" y="2522621"/>
                  <a:pt x="173267" y="2526685"/>
                </a:cubicBezTo>
                <a:cubicBezTo>
                  <a:pt x="173267" y="2517541"/>
                  <a:pt x="176823" y="2512969"/>
                  <a:pt x="183935" y="2512969"/>
                </a:cubicBezTo>
                <a:cubicBezTo>
                  <a:pt x="187999" y="2512969"/>
                  <a:pt x="191301" y="2514493"/>
                  <a:pt x="193841" y="2517541"/>
                </a:cubicBezTo>
                <a:cubicBezTo>
                  <a:pt x="196381" y="2520589"/>
                  <a:pt x="197651" y="2524145"/>
                  <a:pt x="197651" y="2528209"/>
                </a:cubicBezTo>
                <a:cubicBezTo>
                  <a:pt x="197651" y="2533899"/>
                  <a:pt x="195517" y="2538623"/>
                  <a:pt x="191250" y="2542382"/>
                </a:cubicBezTo>
                <a:cubicBezTo>
                  <a:pt x="186983" y="2546142"/>
                  <a:pt x="182004" y="2548021"/>
                  <a:pt x="176315" y="2548021"/>
                </a:cubicBezTo>
                <a:cubicBezTo>
                  <a:pt x="169203" y="2548021"/>
                  <a:pt x="163361" y="2545278"/>
                  <a:pt x="158789" y="2539792"/>
                </a:cubicBezTo>
                <a:cubicBezTo>
                  <a:pt x="154217" y="2534305"/>
                  <a:pt x="151931" y="2527904"/>
                  <a:pt x="151931" y="2520589"/>
                </a:cubicBezTo>
                <a:cubicBezTo>
                  <a:pt x="151931" y="2511648"/>
                  <a:pt x="154775" y="2504028"/>
                  <a:pt x="160465" y="2497729"/>
                </a:cubicBezTo>
                <a:cubicBezTo>
                  <a:pt x="166155" y="2491430"/>
                  <a:pt x="173470" y="2488382"/>
                  <a:pt x="182411" y="2488585"/>
                </a:cubicBezTo>
                <a:close/>
                <a:moveTo>
                  <a:pt x="295187" y="2485537"/>
                </a:moveTo>
                <a:cubicBezTo>
                  <a:pt x="299251" y="2489601"/>
                  <a:pt x="301283" y="2494173"/>
                  <a:pt x="301283" y="2499253"/>
                </a:cubicBezTo>
                <a:cubicBezTo>
                  <a:pt x="301283" y="2504333"/>
                  <a:pt x="299301" y="2508397"/>
                  <a:pt x="295339" y="2511445"/>
                </a:cubicBezTo>
                <a:cubicBezTo>
                  <a:pt x="291377" y="2514493"/>
                  <a:pt x="286754" y="2516017"/>
                  <a:pt x="281471" y="2516017"/>
                </a:cubicBezTo>
                <a:cubicBezTo>
                  <a:pt x="272123" y="2516017"/>
                  <a:pt x="260439" y="2511953"/>
                  <a:pt x="246419" y="2503825"/>
                </a:cubicBezTo>
                <a:lnTo>
                  <a:pt x="235751" y="2512969"/>
                </a:lnTo>
                <a:cubicBezTo>
                  <a:pt x="245911" y="2527396"/>
                  <a:pt x="250991" y="2539080"/>
                  <a:pt x="250991" y="2548021"/>
                </a:cubicBezTo>
                <a:cubicBezTo>
                  <a:pt x="250991" y="2554320"/>
                  <a:pt x="248552" y="2559451"/>
                  <a:pt x="243675" y="2563414"/>
                </a:cubicBezTo>
                <a:cubicBezTo>
                  <a:pt x="238799" y="2567376"/>
                  <a:pt x="233109" y="2569357"/>
                  <a:pt x="226607" y="2569357"/>
                </a:cubicBezTo>
                <a:cubicBezTo>
                  <a:pt x="218072" y="2569357"/>
                  <a:pt x="211976" y="2567833"/>
                  <a:pt x="208319" y="2564785"/>
                </a:cubicBezTo>
                <a:cubicBezTo>
                  <a:pt x="215431" y="2563566"/>
                  <a:pt x="221527" y="2561026"/>
                  <a:pt x="226607" y="2557165"/>
                </a:cubicBezTo>
                <a:cubicBezTo>
                  <a:pt x="232703" y="2552492"/>
                  <a:pt x="235751" y="2546904"/>
                  <a:pt x="235751" y="2540401"/>
                </a:cubicBezTo>
                <a:cubicBezTo>
                  <a:pt x="235547" y="2532476"/>
                  <a:pt x="230975" y="2520284"/>
                  <a:pt x="222035" y="2503825"/>
                </a:cubicBezTo>
                <a:lnTo>
                  <a:pt x="234227" y="2491633"/>
                </a:lnTo>
                <a:cubicBezTo>
                  <a:pt x="251702" y="2499761"/>
                  <a:pt x="264402" y="2503825"/>
                  <a:pt x="272327" y="2503825"/>
                </a:cubicBezTo>
                <a:cubicBezTo>
                  <a:pt x="278016" y="2503825"/>
                  <a:pt x="283249" y="2502149"/>
                  <a:pt x="288024" y="2498796"/>
                </a:cubicBezTo>
                <a:cubicBezTo>
                  <a:pt x="292799" y="2495443"/>
                  <a:pt x="295187" y="2491024"/>
                  <a:pt x="295187" y="2485537"/>
                </a:cubicBezTo>
                <a:close/>
                <a:moveTo>
                  <a:pt x="240323" y="2467249"/>
                </a:moveTo>
                <a:lnTo>
                  <a:pt x="247638" y="2474260"/>
                </a:lnTo>
                <a:lnTo>
                  <a:pt x="204356" y="2516322"/>
                </a:lnTo>
                <a:lnTo>
                  <a:pt x="197651" y="2508397"/>
                </a:lnTo>
                <a:close/>
                <a:moveTo>
                  <a:pt x="250991" y="2421529"/>
                </a:moveTo>
                <a:cubicBezTo>
                  <a:pt x="257899" y="2421529"/>
                  <a:pt x="263945" y="2423866"/>
                  <a:pt x="269126" y="2428540"/>
                </a:cubicBezTo>
                <a:cubicBezTo>
                  <a:pt x="274308" y="2433213"/>
                  <a:pt x="276899" y="2439004"/>
                  <a:pt x="276899" y="2445913"/>
                </a:cubicBezTo>
                <a:cubicBezTo>
                  <a:pt x="276899" y="2451603"/>
                  <a:pt x="275019" y="2456429"/>
                  <a:pt x="271260" y="2460391"/>
                </a:cubicBezTo>
                <a:cubicBezTo>
                  <a:pt x="267501" y="2464354"/>
                  <a:pt x="262776" y="2466335"/>
                  <a:pt x="257087" y="2466335"/>
                </a:cubicBezTo>
                <a:cubicBezTo>
                  <a:pt x="252616" y="2466335"/>
                  <a:pt x="248959" y="2464811"/>
                  <a:pt x="246114" y="2461763"/>
                </a:cubicBezTo>
                <a:cubicBezTo>
                  <a:pt x="243269" y="2458715"/>
                  <a:pt x="241847" y="2454956"/>
                  <a:pt x="241847" y="2450485"/>
                </a:cubicBezTo>
                <a:cubicBezTo>
                  <a:pt x="241847" y="2444389"/>
                  <a:pt x="244895" y="2441341"/>
                  <a:pt x="250991" y="2441341"/>
                </a:cubicBezTo>
                <a:cubicBezTo>
                  <a:pt x="253632" y="2441748"/>
                  <a:pt x="255664" y="2442764"/>
                  <a:pt x="257087" y="2444389"/>
                </a:cubicBezTo>
                <a:cubicBezTo>
                  <a:pt x="253023" y="2444389"/>
                  <a:pt x="250991" y="2446421"/>
                  <a:pt x="250991" y="2450485"/>
                </a:cubicBezTo>
                <a:cubicBezTo>
                  <a:pt x="250991" y="2455565"/>
                  <a:pt x="253531" y="2458105"/>
                  <a:pt x="258611" y="2458105"/>
                </a:cubicBezTo>
                <a:cubicBezTo>
                  <a:pt x="264707" y="2458105"/>
                  <a:pt x="267755" y="2454041"/>
                  <a:pt x="267755" y="2445913"/>
                </a:cubicBezTo>
                <a:cubicBezTo>
                  <a:pt x="267755" y="2441240"/>
                  <a:pt x="265926" y="2437531"/>
                  <a:pt x="262268" y="2434788"/>
                </a:cubicBezTo>
                <a:cubicBezTo>
                  <a:pt x="258611" y="2432045"/>
                  <a:pt x="254343" y="2430673"/>
                  <a:pt x="249467" y="2430673"/>
                </a:cubicBezTo>
                <a:cubicBezTo>
                  <a:pt x="243980" y="2430673"/>
                  <a:pt x="239307" y="2432604"/>
                  <a:pt x="235446" y="2436464"/>
                </a:cubicBezTo>
                <a:cubicBezTo>
                  <a:pt x="231585" y="2440325"/>
                  <a:pt x="229655" y="2444999"/>
                  <a:pt x="229655" y="2450485"/>
                </a:cubicBezTo>
                <a:cubicBezTo>
                  <a:pt x="229655" y="2456378"/>
                  <a:pt x="231179" y="2461966"/>
                  <a:pt x="234227" y="2467249"/>
                </a:cubicBezTo>
                <a:lnTo>
                  <a:pt x="226607" y="2474869"/>
                </a:lnTo>
                <a:cubicBezTo>
                  <a:pt x="221527" y="2465725"/>
                  <a:pt x="218987" y="2458613"/>
                  <a:pt x="218987" y="2453533"/>
                </a:cubicBezTo>
                <a:cubicBezTo>
                  <a:pt x="218987" y="2444592"/>
                  <a:pt x="222085" y="2437023"/>
                  <a:pt x="228283" y="2430826"/>
                </a:cubicBezTo>
                <a:cubicBezTo>
                  <a:pt x="234481" y="2424628"/>
                  <a:pt x="242050" y="2421529"/>
                  <a:pt x="250991" y="2421529"/>
                </a:cubicBezTo>
                <a:close/>
                <a:moveTo>
                  <a:pt x="218987" y="2384953"/>
                </a:moveTo>
                <a:cubicBezTo>
                  <a:pt x="223457" y="2384953"/>
                  <a:pt x="229807" y="2386477"/>
                  <a:pt x="238037" y="2389525"/>
                </a:cubicBezTo>
                <a:cubicBezTo>
                  <a:pt x="246266" y="2392573"/>
                  <a:pt x="252616" y="2394097"/>
                  <a:pt x="257087" y="2394097"/>
                </a:cubicBezTo>
                <a:cubicBezTo>
                  <a:pt x="259931" y="2394097"/>
                  <a:pt x="263995" y="2393081"/>
                  <a:pt x="269279" y="2391049"/>
                </a:cubicBezTo>
                <a:cubicBezTo>
                  <a:pt x="264402" y="2400193"/>
                  <a:pt x="255766" y="2404765"/>
                  <a:pt x="243371" y="2404765"/>
                </a:cubicBezTo>
                <a:cubicBezTo>
                  <a:pt x="233211" y="2404765"/>
                  <a:pt x="224575" y="2408067"/>
                  <a:pt x="217463" y="2414671"/>
                </a:cubicBezTo>
                <a:cubicBezTo>
                  <a:pt x="210351" y="2421275"/>
                  <a:pt x="206795" y="2429657"/>
                  <a:pt x="206795" y="2439817"/>
                </a:cubicBezTo>
                <a:cubicBezTo>
                  <a:pt x="206795" y="2452009"/>
                  <a:pt x="211875" y="2465217"/>
                  <a:pt x="222035" y="2479441"/>
                </a:cubicBezTo>
                <a:lnTo>
                  <a:pt x="209843" y="2491633"/>
                </a:lnTo>
                <a:cubicBezTo>
                  <a:pt x="196431" y="2480457"/>
                  <a:pt x="183731" y="2474869"/>
                  <a:pt x="171743" y="2474869"/>
                </a:cubicBezTo>
                <a:cubicBezTo>
                  <a:pt x="162599" y="2474869"/>
                  <a:pt x="154369" y="2477612"/>
                  <a:pt x="147054" y="2483099"/>
                </a:cubicBezTo>
                <a:cubicBezTo>
                  <a:pt x="139129" y="2488992"/>
                  <a:pt x="135167" y="2496408"/>
                  <a:pt x="135167" y="2505349"/>
                </a:cubicBezTo>
                <a:cubicBezTo>
                  <a:pt x="135167" y="2506568"/>
                  <a:pt x="135421" y="2508346"/>
                  <a:pt x="135929" y="2510683"/>
                </a:cubicBezTo>
                <a:cubicBezTo>
                  <a:pt x="136437" y="2513020"/>
                  <a:pt x="136691" y="2514798"/>
                  <a:pt x="136691" y="2516017"/>
                </a:cubicBezTo>
                <a:cubicBezTo>
                  <a:pt x="136691" y="2527803"/>
                  <a:pt x="132119" y="2535423"/>
                  <a:pt x="122975" y="2538877"/>
                </a:cubicBezTo>
                <a:cubicBezTo>
                  <a:pt x="125007" y="2535626"/>
                  <a:pt x="126023" y="2532070"/>
                  <a:pt x="126023" y="2528209"/>
                </a:cubicBezTo>
                <a:cubicBezTo>
                  <a:pt x="126023" y="2524755"/>
                  <a:pt x="125007" y="2521199"/>
                  <a:pt x="122975" y="2517541"/>
                </a:cubicBezTo>
                <a:cubicBezTo>
                  <a:pt x="116879" y="2506772"/>
                  <a:pt x="113831" y="2497628"/>
                  <a:pt x="113831" y="2490109"/>
                </a:cubicBezTo>
                <a:cubicBezTo>
                  <a:pt x="113831" y="2481372"/>
                  <a:pt x="117590" y="2474260"/>
                  <a:pt x="125108" y="2468773"/>
                </a:cubicBezTo>
                <a:cubicBezTo>
                  <a:pt x="132017" y="2463693"/>
                  <a:pt x="139942" y="2461153"/>
                  <a:pt x="148883" y="2461153"/>
                </a:cubicBezTo>
                <a:cubicBezTo>
                  <a:pt x="164123" y="2461153"/>
                  <a:pt x="181395" y="2466741"/>
                  <a:pt x="200699" y="2477917"/>
                </a:cubicBezTo>
                <a:lnTo>
                  <a:pt x="208319" y="2470297"/>
                </a:lnTo>
                <a:cubicBezTo>
                  <a:pt x="195111" y="2447539"/>
                  <a:pt x="188507" y="2432299"/>
                  <a:pt x="188507" y="2424577"/>
                </a:cubicBezTo>
                <a:cubicBezTo>
                  <a:pt x="188507" y="2413604"/>
                  <a:pt x="190843" y="2404562"/>
                  <a:pt x="195517" y="2397450"/>
                </a:cubicBezTo>
                <a:cubicBezTo>
                  <a:pt x="200800" y="2389119"/>
                  <a:pt x="208623" y="2384953"/>
                  <a:pt x="218987" y="2384953"/>
                </a:cubicBezTo>
                <a:close/>
                <a:moveTo>
                  <a:pt x="97067" y="2366665"/>
                </a:moveTo>
                <a:lnTo>
                  <a:pt x="119927" y="2375809"/>
                </a:lnTo>
                <a:cubicBezTo>
                  <a:pt x="139840" y="2383734"/>
                  <a:pt x="153556" y="2393386"/>
                  <a:pt x="161075" y="2404765"/>
                </a:cubicBezTo>
                <a:lnTo>
                  <a:pt x="204051" y="2469992"/>
                </a:lnTo>
                <a:lnTo>
                  <a:pt x="200089" y="2474260"/>
                </a:lnTo>
                <a:lnTo>
                  <a:pt x="130595" y="2429149"/>
                </a:lnTo>
                <a:cubicBezTo>
                  <a:pt x="120841" y="2422850"/>
                  <a:pt x="112205" y="2411166"/>
                  <a:pt x="104687" y="2394097"/>
                </a:cubicBezTo>
                <a:lnTo>
                  <a:pt x="94019" y="2369713"/>
                </a:lnTo>
                <a:close/>
                <a:moveTo>
                  <a:pt x="316523" y="2290465"/>
                </a:moveTo>
                <a:lnTo>
                  <a:pt x="325667" y="2290465"/>
                </a:lnTo>
                <a:lnTo>
                  <a:pt x="325667" y="2595265"/>
                </a:lnTo>
                <a:lnTo>
                  <a:pt x="20867" y="2595265"/>
                </a:lnTo>
                <a:lnTo>
                  <a:pt x="20867" y="2586121"/>
                </a:lnTo>
                <a:lnTo>
                  <a:pt x="316523" y="2586121"/>
                </a:lnTo>
                <a:close/>
                <a:moveTo>
                  <a:pt x="292139" y="2290465"/>
                </a:moveTo>
                <a:lnTo>
                  <a:pt x="301283" y="2290465"/>
                </a:lnTo>
                <a:lnTo>
                  <a:pt x="301283" y="2441341"/>
                </a:lnTo>
                <a:cubicBezTo>
                  <a:pt x="301283" y="2454752"/>
                  <a:pt x="297320" y="2466538"/>
                  <a:pt x="289395" y="2476698"/>
                </a:cubicBezTo>
                <a:cubicBezTo>
                  <a:pt x="280861" y="2487671"/>
                  <a:pt x="270091" y="2493157"/>
                  <a:pt x="257087" y="2493157"/>
                </a:cubicBezTo>
                <a:cubicBezTo>
                  <a:pt x="254242" y="2493157"/>
                  <a:pt x="248654" y="2491633"/>
                  <a:pt x="240323" y="2488585"/>
                </a:cubicBezTo>
                <a:lnTo>
                  <a:pt x="247943" y="2479441"/>
                </a:lnTo>
                <a:cubicBezTo>
                  <a:pt x="254039" y="2480457"/>
                  <a:pt x="258103" y="2480965"/>
                  <a:pt x="260135" y="2480965"/>
                </a:cubicBezTo>
                <a:cubicBezTo>
                  <a:pt x="270091" y="2480965"/>
                  <a:pt x="278118" y="2475885"/>
                  <a:pt x="284214" y="2465725"/>
                </a:cubicBezTo>
                <a:cubicBezTo>
                  <a:pt x="289497" y="2456988"/>
                  <a:pt x="292139" y="2447336"/>
                  <a:pt x="292139" y="2436769"/>
                </a:cubicBezTo>
                <a:close/>
                <a:moveTo>
                  <a:pt x="232883" y="2072827"/>
                </a:moveTo>
                <a:cubicBezTo>
                  <a:pt x="236947" y="2079736"/>
                  <a:pt x="238979" y="2086340"/>
                  <a:pt x="238979" y="2092639"/>
                </a:cubicBezTo>
                <a:cubicBezTo>
                  <a:pt x="238979" y="2104628"/>
                  <a:pt x="235067" y="2114737"/>
                  <a:pt x="227244" y="2122966"/>
                </a:cubicBezTo>
                <a:cubicBezTo>
                  <a:pt x="219421" y="2131196"/>
                  <a:pt x="209616" y="2135311"/>
                  <a:pt x="197831" y="2135311"/>
                </a:cubicBezTo>
                <a:lnTo>
                  <a:pt x="36287" y="2135311"/>
                </a:lnTo>
                <a:lnTo>
                  <a:pt x="36287" y="2126167"/>
                </a:lnTo>
                <a:lnTo>
                  <a:pt x="193259" y="2126167"/>
                </a:lnTo>
                <a:cubicBezTo>
                  <a:pt x="202809" y="2126167"/>
                  <a:pt x="211039" y="2123170"/>
                  <a:pt x="217947" y="2117175"/>
                </a:cubicBezTo>
                <a:cubicBezTo>
                  <a:pt x="224856" y="2111181"/>
                  <a:pt x="228311" y="2103510"/>
                  <a:pt x="228311" y="2094163"/>
                </a:cubicBezTo>
                <a:cubicBezTo>
                  <a:pt x="228311" y="2090302"/>
                  <a:pt x="227295" y="2085730"/>
                  <a:pt x="225263" y="2080447"/>
                </a:cubicBezTo>
                <a:close/>
                <a:moveTo>
                  <a:pt x="260924" y="2071608"/>
                </a:moveTo>
                <a:lnTo>
                  <a:pt x="283175" y="2085019"/>
                </a:lnTo>
                <a:cubicBezTo>
                  <a:pt x="301869" y="2096195"/>
                  <a:pt x="312029" y="2106355"/>
                  <a:pt x="313655" y="2115499"/>
                </a:cubicBezTo>
                <a:cubicBezTo>
                  <a:pt x="314671" y="2121188"/>
                  <a:pt x="316804" y="2126980"/>
                  <a:pt x="320055" y="2132872"/>
                </a:cubicBezTo>
                <a:lnTo>
                  <a:pt x="316703" y="2135920"/>
                </a:lnTo>
                <a:cubicBezTo>
                  <a:pt x="312639" y="2132466"/>
                  <a:pt x="307051" y="2130129"/>
                  <a:pt x="299939" y="2128910"/>
                </a:cubicBezTo>
                <a:cubicBezTo>
                  <a:pt x="289779" y="2125862"/>
                  <a:pt x="279111" y="2115296"/>
                  <a:pt x="267935" y="2097211"/>
                </a:cubicBezTo>
                <a:lnTo>
                  <a:pt x="255743" y="2077399"/>
                </a:lnTo>
                <a:close/>
                <a:moveTo>
                  <a:pt x="197831" y="2053015"/>
                </a:moveTo>
                <a:cubicBezTo>
                  <a:pt x="206162" y="2053218"/>
                  <a:pt x="213782" y="2055758"/>
                  <a:pt x="220691" y="2060635"/>
                </a:cubicBezTo>
                <a:lnTo>
                  <a:pt x="214595" y="2068255"/>
                </a:lnTo>
                <a:cubicBezTo>
                  <a:pt x="209718" y="2065207"/>
                  <a:pt x="204638" y="2063683"/>
                  <a:pt x="199355" y="2063683"/>
                </a:cubicBezTo>
                <a:cubicBezTo>
                  <a:pt x="193868" y="2063683"/>
                  <a:pt x="189195" y="2065613"/>
                  <a:pt x="185334" y="2069474"/>
                </a:cubicBezTo>
                <a:cubicBezTo>
                  <a:pt x="181473" y="2073335"/>
                  <a:pt x="179543" y="2078008"/>
                  <a:pt x="179543" y="2083495"/>
                </a:cubicBezTo>
                <a:cubicBezTo>
                  <a:pt x="179543" y="2087965"/>
                  <a:pt x="180762" y="2092131"/>
                  <a:pt x="183200" y="2095992"/>
                </a:cubicBezTo>
                <a:cubicBezTo>
                  <a:pt x="185639" y="2099852"/>
                  <a:pt x="188991" y="2101783"/>
                  <a:pt x="193259" y="2101783"/>
                </a:cubicBezTo>
                <a:cubicBezTo>
                  <a:pt x="200371" y="2101783"/>
                  <a:pt x="203927" y="2098735"/>
                  <a:pt x="203927" y="2092639"/>
                </a:cubicBezTo>
                <a:cubicBezTo>
                  <a:pt x="203927" y="2087559"/>
                  <a:pt x="201387" y="2085019"/>
                  <a:pt x="196307" y="2085019"/>
                </a:cubicBezTo>
                <a:cubicBezTo>
                  <a:pt x="193259" y="2085019"/>
                  <a:pt x="190719" y="2087051"/>
                  <a:pt x="188687" y="2091115"/>
                </a:cubicBezTo>
                <a:cubicBezTo>
                  <a:pt x="188687" y="2081971"/>
                  <a:pt x="192243" y="2077399"/>
                  <a:pt x="199355" y="2077399"/>
                </a:cubicBezTo>
                <a:cubicBezTo>
                  <a:pt x="203419" y="2077399"/>
                  <a:pt x="206721" y="2078923"/>
                  <a:pt x="209261" y="2081971"/>
                </a:cubicBezTo>
                <a:cubicBezTo>
                  <a:pt x="211801" y="2085019"/>
                  <a:pt x="213071" y="2088575"/>
                  <a:pt x="213071" y="2092639"/>
                </a:cubicBezTo>
                <a:cubicBezTo>
                  <a:pt x="213071" y="2098328"/>
                  <a:pt x="210937" y="2103053"/>
                  <a:pt x="206670" y="2106812"/>
                </a:cubicBezTo>
                <a:cubicBezTo>
                  <a:pt x="202403" y="2110571"/>
                  <a:pt x="197424" y="2112451"/>
                  <a:pt x="191735" y="2112451"/>
                </a:cubicBezTo>
                <a:cubicBezTo>
                  <a:pt x="184623" y="2112451"/>
                  <a:pt x="178781" y="2109708"/>
                  <a:pt x="174209" y="2104221"/>
                </a:cubicBezTo>
                <a:cubicBezTo>
                  <a:pt x="169637" y="2098735"/>
                  <a:pt x="167351" y="2092334"/>
                  <a:pt x="167351" y="2085019"/>
                </a:cubicBezTo>
                <a:cubicBezTo>
                  <a:pt x="167351" y="2076078"/>
                  <a:pt x="170195" y="2068458"/>
                  <a:pt x="175885" y="2062159"/>
                </a:cubicBezTo>
                <a:cubicBezTo>
                  <a:pt x="181575" y="2055860"/>
                  <a:pt x="188890" y="2052812"/>
                  <a:pt x="197831" y="2053015"/>
                </a:cubicBezTo>
                <a:close/>
                <a:moveTo>
                  <a:pt x="310607" y="2049967"/>
                </a:moveTo>
                <a:cubicBezTo>
                  <a:pt x="314671" y="2054031"/>
                  <a:pt x="316703" y="2058603"/>
                  <a:pt x="316703" y="2063683"/>
                </a:cubicBezTo>
                <a:cubicBezTo>
                  <a:pt x="316703" y="2068763"/>
                  <a:pt x="314721" y="2072827"/>
                  <a:pt x="310759" y="2075875"/>
                </a:cubicBezTo>
                <a:cubicBezTo>
                  <a:pt x="306797" y="2078923"/>
                  <a:pt x="302174" y="2080447"/>
                  <a:pt x="296891" y="2080447"/>
                </a:cubicBezTo>
                <a:cubicBezTo>
                  <a:pt x="287543" y="2080447"/>
                  <a:pt x="275859" y="2076383"/>
                  <a:pt x="261839" y="2068255"/>
                </a:cubicBezTo>
                <a:lnTo>
                  <a:pt x="251171" y="2077399"/>
                </a:lnTo>
                <a:cubicBezTo>
                  <a:pt x="261331" y="2091826"/>
                  <a:pt x="266411" y="2103510"/>
                  <a:pt x="266411" y="2112451"/>
                </a:cubicBezTo>
                <a:cubicBezTo>
                  <a:pt x="266411" y="2118750"/>
                  <a:pt x="263972" y="2123881"/>
                  <a:pt x="259095" y="2127843"/>
                </a:cubicBezTo>
                <a:cubicBezTo>
                  <a:pt x="254219" y="2131806"/>
                  <a:pt x="248529" y="2133787"/>
                  <a:pt x="242027" y="2133787"/>
                </a:cubicBezTo>
                <a:cubicBezTo>
                  <a:pt x="233492" y="2133787"/>
                  <a:pt x="227396" y="2132263"/>
                  <a:pt x="223739" y="2129215"/>
                </a:cubicBezTo>
                <a:cubicBezTo>
                  <a:pt x="230851" y="2127996"/>
                  <a:pt x="236947" y="2125456"/>
                  <a:pt x="242027" y="2121595"/>
                </a:cubicBezTo>
                <a:cubicBezTo>
                  <a:pt x="248123" y="2116921"/>
                  <a:pt x="251171" y="2111333"/>
                  <a:pt x="251171" y="2104831"/>
                </a:cubicBezTo>
                <a:cubicBezTo>
                  <a:pt x="250967" y="2096906"/>
                  <a:pt x="246395" y="2084714"/>
                  <a:pt x="237455" y="2068255"/>
                </a:cubicBezTo>
                <a:lnTo>
                  <a:pt x="249647" y="2056063"/>
                </a:lnTo>
                <a:cubicBezTo>
                  <a:pt x="267122" y="2064191"/>
                  <a:pt x="279822" y="2068255"/>
                  <a:pt x="287747" y="2068255"/>
                </a:cubicBezTo>
                <a:cubicBezTo>
                  <a:pt x="293436" y="2068255"/>
                  <a:pt x="298669" y="2066578"/>
                  <a:pt x="303444" y="2063226"/>
                </a:cubicBezTo>
                <a:cubicBezTo>
                  <a:pt x="308219" y="2059873"/>
                  <a:pt x="310607" y="2055453"/>
                  <a:pt x="310607" y="2049967"/>
                </a:cubicBezTo>
                <a:close/>
                <a:moveTo>
                  <a:pt x="255743" y="2031679"/>
                </a:moveTo>
                <a:lnTo>
                  <a:pt x="263058" y="2038689"/>
                </a:lnTo>
                <a:lnTo>
                  <a:pt x="219776" y="2080752"/>
                </a:lnTo>
                <a:lnTo>
                  <a:pt x="213071" y="2072827"/>
                </a:lnTo>
                <a:close/>
                <a:moveTo>
                  <a:pt x="266411" y="1985959"/>
                </a:moveTo>
                <a:cubicBezTo>
                  <a:pt x="273319" y="1985959"/>
                  <a:pt x="279365" y="1988296"/>
                  <a:pt x="284546" y="1992969"/>
                </a:cubicBezTo>
                <a:cubicBezTo>
                  <a:pt x="289728" y="1997643"/>
                  <a:pt x="292319" y="2003434"/>
                  <a:pt x="292319" y="2010343"/>
                </a:cubicBezTo>
                <a:cubicBezTo>
                  <a:pt x="292319" y="2016032"/>
                  <a:pt x="290439" y="2020858"/>
                  <a:pt x="286680" y="2024821"/>
                </a:cubicBezTo>
                <a:cubicBezTo>
                  <a:pt x="282921" y="2028783"/>
                  <a:pt x="278196" y="2030764"/>
                  <a:pt x="272507" y="2030764"/>
                </a:cubicBezTo>
                <a:cubicBezTo>
                  <a:pt x="268036" y="2030764"/>
                  <a:pt x="264379" y="2029240"/>
                  <a:pt x="261534" y="2026192"/>
                </a:cubicBezTo>
                <a:cubicBezTo>
                  <a:pt x="258689" y="2023144"/>
                  <a:pt x="257267" y="2019385"/>
                  <a:pt x="257267" y="2014915"/>
                </a:cubicBezTo>
                <a:cubicBezTo>
                  <a:pt x="257267" y="2008819"/>
                  <a:pt x="260315" y="2005771"/>
                  <a:pt x="266411" y="2005771"/>
                </a:cubicBezTo>
                <a:cubicBezTo>
                  <a:pt x="269052" y="2006177"/>
                  <a:pt x="271084" y="2007193"/>
                  <a:pt x="272507" y="2008819"/>
                </a:cubicBezTo>
                <a:cubicBezTo>
                  <a:pt x="268443" y="2008819"/>
                  <a:pt x="266411" y="2010851"/>
                  <a:pt x="266411" y="2014915"/>
                </a:cubicBezTo>
                <a:cubicBezTo>
                  <a:pt x="266411" y="2019995"/>
                  <a:pt x="268951" y="2022535"/>
                  <a:pt x="274031" y="2022535"/>
                </a:cubicBezTo>
                <a:cubicBezTo>
                  <a:pt x="280127" y="2022535"/>
                  <a:pt x="283175" y="2018471"/>
                  <a:pt x="283175" y="2010343"/>
                </a:cubicBezTo>
                <a:cubicBezTo>
                  <a:pt x="283175" y="2005669"/>
                  <a:pt x="281346" y="2001961"/>
                  <a:pt x="277688" y="1999218"/>
                </a:cubicBezTo>
                <a:cubicBezTo>
                  <a:pt x="274031" y="1996474"/>
                  <a:pt x="269763" y="1995103"/>
                  <a:pt x="264887" y="1995103"/>
                </a:cubicBezTo>
                <a:cubicBezTo>
                  <a:pt x="259400" y="1995103"/>
                  <a:pt x="254727" y="1997033"/>
                  <a:pt x="250866" y="2000894"/>
                </a:cubicBezTo>
                <a:cubicBezTo>
                  <a:pt x="247005" y="2004755"/>
                  <a:pt x="245075" y="2009428"/>
                  <a:pt x="245075" y="2014915"/>
                </a:cubicBezTo>
                <a:cubicBezTo>
                  <a:pt x="245075" y="2020808"/>
                  <a:pt x="246599" y="2026396"/>
                  <a:pt x="249647" y="2031679"/>
                </a:cubicBezTo>
                <a:lnTo>
                  <a:pt x="242027" y="2039299"/>
                </a:lnTo>
                <a:cubicBezTo>
                  <a:pt x="236947" y="2030155"/>
                  <a:pt x="234407" y="2023043"/>
                  <a:pt x="234407" y="2017963"/>
                </a:cubicBezTo>
                <a:cubicBezTo>
                  <a:pt x="234407" y="2009022"/>
                  <a:pt x="237505" y="2001453"/>
                  <a:pt x="243703" y="1995255"/>
                </a:cubicBezTo>
                <a:cubicBezTo>
                  <a:pt x="249901" y="1989058"/>
                  <a:pt x="257470" y="1985959"/>
                  <a:pt x="266411" y="1985959"/>
                </a:cubicBezTo>
                <a:close/>
                <a:moveTo>
                  <a:pt x="234407" y="1949383"/>
                </a:moveTo>
                <a:cubicBezTo>
                  <a:pt x="238877" y="1949383"/>
                  <a:pt x="245227" y="1950907"/>
                  <a:pt x="253457" y="1953955"/>
                </a:cubicBezTo>
                <a:cubicBezTo>
                  <a:pt x="261686" y="1957003"/>
                  <a:pt x="268036" y="1958527"/>
                  <a:pt x="272507" y="1958527"/>
                </a:cubicBezTo>
                <a:cubicBezTo>
                  <a:pt x="275351" y="1958527"/>
                  <a:pt x="279415" y="1957511"/>
                  <a:pt x="284699" y="1955479"/>
                </a:cubicBezTo>
                <a:cubicBezTo>
                  <a:pt x="279822" y="1964623"/>
                  <a:pt x="271186" y="1969195"/>
                  <a:pt x="258791" y="1969195"/>
                </a:cubicBezTo>
                <a:cubicBezTo>
                  <a:pt x="248631" y="1969195"/>
                  <a:pt x="239995" y="1972497"/>
                  <a:pt x="232883" y="1979101"/>
                </a:cubicBezTo>
                <a:cubicBezTo>
                  <a:pt x="225771" y="1985705"/>
                  <a:pt x="222215" y="1994087"/>
                  <a:pt x="222215" y="2004247"/>
                </a:cubicBezTo>
                <a:cubicBezTo>
                  <a:pt x="222215" y="2016439"/>
                  <a:pt x="227295" y="2029647"/>
                  <a:pt x="237455" y="2043871"/>
                </a:cubicBezTo>
                <a:lnTo>
                  <a:pt x="225263" y="2056063"/>
                </a:lnTo>
                <a:cubicBezTo>
                  <a:pt x="211851" y="2044887"/>
                  <a:pt x="199151" y="2039299"/>
                  <a:pt x="187163" y="2039299"/>
                </a:cubicBezTo>
                <a:cubicBezTo>
                  <a:pt x="178019" y="2039299"/>
                  <a:pt x="169789" y="2042042"/>
                  <a:pt x="162474" y="2047528"/>
                </a:cubicBezTo>
                <a:cubicBezTo>
                  <a:pt x="154549" y="2053421"/>
                  <a:pt x="150587" y="2060838"/>
                  <a:pt x="150587" y="2069779"/>
                </a:cubicBezTo>
                <a:cubicBezTo>
                  <a:pt x="150587" y="2070998"/>
                  <a:pt x="150841" y="2072776"/>
                  <a:pt x="151349" y="2075113"/>
                </a:cubicBezTo>
                <a:cubicBezTo>
                  <a:pt x="151857" y="2077450"/>
                  <a:pt x="152111" y="2079228"/>
                  <a:pt x="152111" y="2080447"/>
                </a:cubicBezTo>
                <a:cubicBezTo>
                  <a:pt x="152111" y="2092232"/>
                  <a:pt x="147539" y="2099852"/>
                  <a:pt x="138395" y="2103307"/>
                </a:cubicBezTo>
                <a:cubicBezTo>
                  <a:pt x="140427" y="2100056"/>
                  <a:pt x="141443" y="2096500"/>
                  <a:pt x="141443" y="2092639"/>
                </a:cubicBezTo>
                <a:cubicBezTo>
                  <a:pt x="141443" y="2089184"/>
                  <a:pt x="140427" y="2085628"/>
                  <a:pt x="138395" y="2081971"/>
                </a:cubicBezTo>
                <a:cubicBezTo>
                  <a:pt x="132299" y="2071201"/>
                  <a:pt x="129251" y="2062057"/>
                  <a:pt x="129251" y="2054539"/>
                </a:cubicBezTo>
                <a:cubicBezTo>
                  <a:pt x="129251" y="2045801"/>
                  <a:pt x="133010" y="2038689"/>
                  <a:pt x="140528" y="2033203"/>
                </a:cubicBezTo>
                <a:cubicBezTo>
                  <a:pt x="147437" y="2028123"/>
                  <a:pt x="155362" y="2025583"/>
                  <a:pt x="164303" y="2025583"/>
                </a:cubicBezTo>
                <a:cubicBezTo>
                  <a:pt x="179543" y="2025583"/>
                  <a:pt x="196815" y="2031171"/>
                  <a:pt x="216119" y="2042347"/>
                </a:cubicBezTo>
                <a:lnTo>
                  <a:pt x="223739" y="2034727"/>
                </a:lnTo>
                <a:cubicBezTo>
                  <a:pt x="210531" y="2011968"/>
                  <a:pt x="203927" y="1996728"/>
                  <a:pt x="203927" y="1989007"/>
                </a:cubicBezTo>
                <a:cubicBezTo>
                  <a:pt x="203927" y="1978034"/>
                  <a:pt x="206263" y="1968992"/>
                  <a:pt x="210937" y="1961880"/>
                </a:cubicBezTo>
                <a:cubicBezTo>
                  <a:pt x="216220" y="1953548"/>
                  <a:pt x="224043" y="1949383"/>
                  <a:pt x="234407" y="1949383"/>
                </a:cubicBezTo>
                <a:close/>
                <a:moveTo>
                  <a:pt x="112487" y="1931095"/>
                </a:moveTo>
                <a:lnTo>
                  <a:pt x="135347" y="1940239"/>
                </a:lnTo>
                <a:cubicBezTo>
                  <a:pt x="155260" y="1948164"/>
                  <a:pt x="168976" y="1957816"/>
                  <a:pt x="176495" y="1969195"/>
                </a:cubicBezTo>
                <a:lnTo>
                  <a:pt x="219471" y="2034422"/>
                </a:lnTo>
                <a:lnTo>
                  <a:pt x="215509" y="2038689"/>
                </a:lnTo>
                <a:lnTo>
                  <a:pt x="146015" y="1993579"/>
                </a:lnTo>
                <a:cubicBezTo>
                  <a:pt x="136261" y="1987280"/>
                  <a:pt x="127625" y="1975596"/>
                  <a:pt x="120107" y="1958527"/>
                </a:cubicBezTo>
                <a:lnTo>
                  <a:pt x="109439" y="1934143"/>
                </a:lnTo>
                <a:close/>
                <a:moveTo>
                  <a:pt x="331943" y="1854895"/>
                </a:moveTo>
                <a:lnTo>
                  <a:pt x="341087" y="1854895"/>
                </a:lnTo>
                <a:lnTo>
                  <a:pt x="341087" y="2159695"/>
                </a:lnTo>
                <a:lnTo>
                  <a:pt x="36287" y="2159695"/>
                </a:lnTo>
                <a:lnTo>
                  <a:pt x="36287" y="2150551"/>
                </a:lnTo>
                <a:lnTo>
                  <a:pt x="331943" y="2150551"/>
                </a:lnTo>
                <a:close/>
                <a:moveTo>
                  <a:pt x="307559" y="1854895"/>
                </a:moveTo>
                <a:lnTo>
                  <a:pt x="316703" y="1854895"/>
                </a:lnTo>
                <a:lnTo>
                  <a:pt x="316703" y="2005771"/>
                </a:lnTo>
                <a:cubicBezTo>
                  <a:pt x="316703" y="2019182"/>
                  <a:pt x="312740" y="2030968"/>
                  <a:pt x="304815" y="2041128"/>
                </a:cubicBezTo>
                <a:cubicBezTo>
                  <a:pt x="296281" y="2052100"/>
                  <a:pt x="285511" y="2057587"/>
                  <a:pt x="272507" y="2057587"/>
                </a:cubicBezTo>
                <a:cubicBezTo>
                  <a:pt x="269662" y="2057587"/>
                  <a:pt x="264074" y="2056063"/>
                  <a:pt x="255743" y="2053015"/>
                </a:cubicBezTo>
                <a:lnTo>
                  <a:pt x="263363" y="2043871"/>
                </a:lnTo>
                <a:cubicBezTo>
                  <a:pt x="269459" y="2044887"/>
                  <a:pt x="273523" y="2045395"/>
                  <a:pt x="275555" y="2045395"/>
                </a:cubicBezTo>
                <a:cubicBezTo>
                  <a:pt x="285511" y="2045395"/>
                  <a:pt x="293538" y="2040315"/>
                  <a:pt x="299634" y="2030155"/>
                </a:cubicBezTo>
                <a:cubicBezTo>
                  <a:pt x="304917" y="2021417"/>
                  <a:pt x="307559" y="2011765"/>
                  <a:pt x="307559" y="2001199"/>
                </a:cubicBezTo>
                <a:close/>
                <a:moveTo>
                  <a:pt x="196598" y="1611162"/>
                </a:moveTo>
                <a:cubicBezTo>
                  <a:pt x="200662" y="1618071"/>
                  <a:pt x="202694" y="1624675"/>
                  <a:pt x="202694" y="1630974"/>
                </a:cubicBezTo>
                <a:cubicBezTo>
                  <a:pt x="202694" y="1642963"/>
                  <a:pt x="198782" y="1653072"/>
                  <a:pt x="190959" y="1661301"/>
                </a:cubicBezTo>
                <a:cubicBezTo>
                  <a:pt x="183136" y="1669531"/>
                  <a:pt x="173331" y="1673646"/>
                  <a:pt x="161546" y="1673646"/>
                </a:cubicBezTo>
                <a:lnTo>
                  <a:pt x="2" y="1673646"/>
                </a:lnTo>
                <a:lnTo>
                  <a:pt x="2" y="1664502"/>
                </a:lnTo>
                <a:lnTo>
                  <a:pt x="156974" y="1664502"/>
                </a:lnTo>
                <a:cubicBezTo>
                  <a:pt x="166524" y="1664502"/>
                  <a:pt x="174754" y="1661505"/>
                  <a:pt x="181662" y="1655510"/>
                </a:cubicBezTo>
                <a:cubicBezTo>
                  <a:pt x="188571" y="1649516"/>
                  <a:pt x="192026" y="1641845"/>
                  <a:pt x="192026" y="1632498"/>
                </a:cubicBezTo>
                <a:cubicBezTo>
                  <a:pt x="192026" y="1628637"/>
                  <a:pt x="191010" y="1624065"/>
                  <a:pt x="188978" y="1618782"/>
                </a:cubicBezTo>
                <a:close/>
                <a:moveTo>
                  <a:pt x="224639" y="1609943"/>
                </a:moveTo>
                <a:lnTo>
                  <a:pt x="246890" y="1623354"/>
                </a:lnTo>
                <a:cubicBezTo>
                  <a:pt x="265584" y="1634530"/>
                  <a:pt x="275744" y="1644690"/>
                  <a:pt x="277370" y="1653834"/>
                </a:cubicBezTo>
                <a:cubicBezTo>
                  <a:pt x="278386" y="1659523"/>
                  <a:pt x="280519" y="1665315"/>
                  <a:pt x="283770" y="1671207"/>
                </a:cubicBezTo>
                <a:lnTo>
                  <a:pt x="280418" y="1674255"/>
                </a:lnTo>
                <a:cubicBezTo>
                  <a:pt x="276354" y="1670801"/>
                  <a:pt x="270766" y="1668464"/>
                  <a:pt x="263654" y="1667245"/>
                </a:cubicBezTo>
                <a:cubicBezTo>
                  <a:pt x="253494" y="1664197"/>
                  <a:pt x="242826" y="1653631"/>
                  <a:pt x="231650" y="1635546"/>
                </a:cubicBezTo>
                <a:lnTo>
                  <a:pt x="219458" y="1615734"/>
                </a:lnTo>
                <a:close/>
                <a:moveTo>
                  <a:pt x="161546" y="1591350"/>
                </a:moveTo>
                <a:cubicBezTo>
                  <a:pt x="169877" y="1591553"/>
                  <a:pt x="177497" y="1594093"/>
                  <a:pt x="184406" y="1598970"/>
                </a:cubicBezTo>
                <a:lnTo>
                  <a:pt x="178310" y="1606590"/>
                </a:lnTo>
                <a:cubicBezTo>
                  <a:pt x="173433" y="1603542"/>
                  <a:pt x="168353" y="1602018"/>
                  <a:pt x="163070" y="1602018"/>
                </a:cubicBezTo>
                <a:cubicBezTo>
                  <a:pt x="157583" y="1602018"/>
                  <a:pt x="152910" y="1603948"/>
                  <a:pt x="149049" y="1607809"/>
                </a:cubicBezTo>
                <a:cubicBezTo>
                  <a:pt x="145188" y="1611670"/>
                  <a:pt x="143258" y="1616343"/>
                  <a:pt x="143258" y="1621830"/>
                </a:cubicBezTo>
                <a:cubicBezTo>
                  <a:pt x="143258" y="1626300"/>
                  <a:pt x="144477" y="1630466"/>
                  <a:pt x="146915" y="1634327"/>
                </a:cubicBezTo>
                <a:cubicBezTo>
                  <a:pt x="149354" y="1638187"/>
                  <a:pt x="152706" y="1640118"/>
                  <a:pt x="156974" y="1640118"/>
                </a:cubicBezTo>
                <a:cubicBezTo>
                  <a:pt x="164086" y="1640118"/>
                  <a:pt x="167642" y="1637070"/>
                  <a:pt x="167642" y="1630974"/>
                </a:cubicBezTo>
                <a:cubicBezTo>
                  <a:pt x="167642" y="1625894"/>
                  <a:pt x="165102" y="1623354"/>
                  <a:pt x="160022" y="1623354"/>
                </a:cubicBezTo>
                <a:cubicBezTo>
                  <a:pt x="156974" y="1623354"/>
                  <a:pt x="154434" y="1625386"/>
                  <a:pt x="152402" y="1629450"/>
                </a:cubicBezTo>
                <a:cubicBezTo>
                  <a:pt x="152402" y="1620306"/>
                  <a:pt x="155958" y="1615734"/>
                  <a:pt x="163070" y="1615734"/>
                </a:cubicBezTo>
                <a:cubicBezTo>
                  <a:pt x="167134" y="1615734"/>
                  <a:pt x="170436" y="1617258"/>
                  <a:pt x="172976" y="1620306"/>
                </a:cubicBezTo>
                <a:cubicBezTo>
                  <a:pt x="175516" y="1623354"/>
                  <a:pt x="176786" y="1626910"/>
                  <a:pt x="176786" y="1630974"/>
                </a:cubicBezTo>
                <a:cubicBezTo>
                  <a:pt x="176786" y="1636663"/>
                  <a:pt x="174652" y="1641388"/>
                  <a:pt x="170385" y="1645147"/>
                </a:cubicBezTo>
                <a:cubicBezTo>
                  <a:pt x="166118" y="1648906"/>
                  <a:pt x="161139" y="1650786"/>
                  <a:pt x="155450" y="1650786"/>
                </a:cubicBezTo>
                <a:cubicBezTo>
                  <a:pt x="148338" y="1650786"/>
                  <a:pt x="142496" y="1648043"/>
                  <a:pt x="137924" y="1642556"/>
                </a:cubicBezTo>
                <a:cubicBezTo>
                  <a:pt x="133352" y="1637070"/>
                  <a:pt x="131066" y="1630669"/>
                  <a:pt x="131066" y="1623354"/>
                </a:cubicBezTo>
                <a:cubicBezTo>
                  <a:pt x="131066" y="1614413"/>
                  <a:pt x="133910" y="1606793"/>
                  <a:pt x="139600" y="1600494"/>
                </a:cubicBezTo>
                <a:cubicBezTo>
                  <a:pt x="145290" y="1594195"/>
                  <a:pt x="152605" y="1591147"/>
                  <a:pt x="161546" y="1591350"/>
                </a:cubicBezTo>
                <a:close/>
                <a:moveTo>
                  <a:pt x="274322" y="1588302"/>
                </a:moveTo>
                <a:cubicBezTo>
                  <a:pt x="278386" y="1592366"/>
                  <a:pt x="280418" y="1596938"/>
                  <a:pt x="280418" y="1602018"/>
                </a:cubicBezTo>
                <a:cubicBezTo>
                  <a:pt x="280418" y="1607098"/>
                  <a:pt x="278436" y="1611162"/>
                  <a:pt x="274474" y="1614210"/>
                </a:cubicBezTo>
                <a:cubicBezTo>
                  <a:pt x="270512" y="1617258"/>
                  <a:pt x="265889" y="1618782"/>
                  <a:pt x="260606" y="1618782"/>
                </a:cubicBezTo>
                <a:cubicBezTo>
                  <a:pt x="251258" y="1618782"/>
                  <a:pt x="239574" y="1614718"/>
                  <a:pt x="225554" y="1606590"/>
                </a:cubicBezTo>
                <a:lnTo>
                  <a:pt x="214886" y="1615734"/>
                </a:lnTo>
                <a:cubicBezTo>
                  <a:pt x="225046" y="1630161"/>
                  <a:pt x="230126" y="1641845"/>
                  <a:pt x="230126" y="1650786"/>
                </a:cubicBezTo>
                <a:cubicBezTo>
                  <a:pt x="230126" y="1657085"/>
                  <a:pt x="227687" y="1662216"/>
                  <a:pt x="222810" y="1666178"/>
                </a:cubicBezTo>
                <a:cubicBezTo>
                  <a:pt x="217934" y="1670141"/>
                  <a:pt x="212244" y="1672122"/>
                  <a:pt x="205742" y="1672122"/>
                </a:cubicBezTo>
                <a:cubicBezTo>
                  <a:pt x="197207" y="1672122"/>
                  <a:pt x="191111" y="1670598"/>
                  <a:pt x="187454" y="1667550"/>
                </a:cubicBezTo>
                <a:cubicBezTo>
                  <a:pt x="194566" y="1666331"/>
                  <a:pt x="200662" y="1663791"/>
                  <a:pt x="205742" y="1659930"/>
                </a:cubicBezTo>
                <a:cubicBezTo>
                  <a:pt x="211838" y="1655256"/>
                  <a:pt x="214886" y="1649668"/>
                  <a:pt x="214886" y="1643166"/>
                </a:cubicBezTo>
                <a:cubicBezTo>
                  <a:pt x="214682" y="1635241"/>
                  <a:pt x="210110" y="1623049"/>
                  <a:pt x="201170" y="1606590"/>
                </a:cubicBezTo>
                <a:lnTo>
                  <a:pt x="213362" y="1594398"/>
                </a:lnTo>
                <a:cubicBezTo>
                  <a:pt x="230837" y="1602526"/>
                  <a:pt x="243537" y="1606590"/>
                  <a:pt x="251462" y="1606590"/>
                </a:cubicBezTo>
                <a:cubicBezTo>
                  <a:pt x="257151" y="1606590"/>
                  <a:pt x="262384" y="1604913"/>
                  <a:pt x="267159" y="1601561"/>
                </a:cubicBezTo>
                <a:cubicBezTo>
                  <a:pt x="271934" y="1598208"/>
                  <a:pt x="274322" y="1593788"/>
                  <a:pt x="274322" y="1588302"/>
                </a:cubicBezTo>
                <a:close/>
                <a:moveTo>
                  <a:pt x="219458" y="1570014"/>
                </a:moveTo>
                <a:lnTo>
                  <a:pt x="226773" y="1577024"/>
                </a:lnTo>
                <a:lnTo>
                  <a:pt x="183491" y="1619087"/>
                </a:lnTo>
                <a:lnTo>
                  <a:pt x="176786" y="1611162"/>
                </a:lnTo>
                <a:close/>
                <a:moveTo>
                  <a:pt x="230126" y="1524294"/>
                </a:moveTo>
                <a:cubicBezTo>
                  <a:pt x="237034" y="1524294"/>
                  <a:pt x="243080" y="1526631"/>
                  <a:pt x="248261" y="1531304"/>
                </a:cubicBezTo>
                <a:cubicBezTo>
                  <a:pt x="253443" y="1535978"/>
                  <a:pt x="256034" y="1541769"/>
                  <a:pt x="256034" y="1548678"/>
                </a:cubicBezTo>
                <a:cubicBezTo>
                  <a:pt x="256034" y="1554367"/>
                  <a:pt x="254154" y="1559193"/>
                  <a:pt x="250395" y="1563156"/>
                </a:cubicBezTo>
                <a:cubicBezTo>
                  <a:pt x="246636" y="1567118"/>
                  <a:pt x="241911" y="1569099"/>
                  <a:pt x="236222" y="1569099"/>
                </a:cubicBezTo>
                <a:cubicBezTo>
                  <a:pt x="231751" y="1569099"/>
                  <a:pt x="228094" y="1567575"/>
                  <a:pt x="225249" y="1564527"/>
                </a:cubicBezTo>
                <a:cubicBezTo>
                  <a:pt x="222404" y="1561479"/>
                  <a:pt x="220982" y="1557720"/>
                  <a:pt x="220982" y="1553250"/>
                </a:cubicBezTo>
                <a:cubicBezTo>
                  <a:pt x="220982" y="1547154"/>
                  <a:pt x="224030" y="1544106"/>
                  <a:pt x="230126" y="1544106"/>
                </a:cubicBezTo>
                <a:cubicBezTo>
                  <a:pt x="232767" y="1544512"/>
                  <a:pt x="234799" y="1545528"/>
                  <a:pt x="236222" y="1547154"/>
                </a:cubicBezTo>
                <a:cubicBezTo>
                  <a:pt x="232158" y="1547154"/>
                  <a:pt x="230126" y="1549186"/>
                  <a:pt x="230126" y="1553250"/>
                </a:cubicBezTo>
                <a:cubicBezTo>
                  <a:pt x="230126" y="1558330"/>
                  <a:pt x="232666" y="1560870"/>
                  <a:pt x="237746" y="1560870"/>
                </a:cubicBezTo>
                <a:cubicBezTo>
                  <a:pt x="243842" y="1560870"/>
                  <a:pt x="246890" y="1556806"/>
                  <a:pt x="246890" y="1548678"/>
                </a:cubicBezTo>
                <a:cubicBezTo>
                  <a:pt x="246890" y="1544004"/>
                  <a:pt x="245061" y="1540296"/>
                  <a:pt x="241403" y="1537553"/>
                </a:cubicBezTo>
                <a:cubicBezTo>
                  <a:pt x="237746" y="1534809"/>
                  <a:pt x="233478" y="1533438"/>
                  <a:pt x="228602" y="1533438"/>
                </a:cubicBezTo>
                <a:cubicBezTo>
                  <a:pt x="223115" y="1533438"/>
                  <a:pt x="218442" y="1535368"/>
                  <a:pt x="214581" y="1539229"/>
                </a:cubicBezTo>
                <a:cubicBezTo>
                  <a:pt x="210720" y="1543090"/>
                  <a:pt x="208790" y="1547763"/>
                  <a:pt x="208790" y="1553250"/>
                </a:cubicBezTo>
                <a:cubicBezTo>
                  <a:pt x="208790" y="1559143"/>
                  <a:pt x="210314" y="1564731"/>
                  <a:pt x="213362" y="1570014"/>
                </a:cubicBezTo>
                <a:lnTo>
                  <a:pt x="205742" y="1577634"/>
                </a:lnTo>
                <a:cubicBezTo>
                  <a:pt x="200662" y="1568490"/>
                  <a:pt x="198122" y="1561378"/>
                  <a:pt x="198122" y="1556298"/>
                </a:cubicBezTo>
                <a:cubicBezTo>
                  <a:pt x="198122" y="1547357"/>
                  <a:pt x="201220" y="1539788"/>
                  <a:pt x="207418" y="1533590"/>
                </a:cubicBezTo>
                <a:cubicBezTo>
                  <a:pt x="213616" y="1527393"/>
                  <a:pt x="221185" y="1524294"/>
                  <a:pt x="230126" y="1524294"/>
                </a:cubicBezTo>
                <a:close/>
                <a:moveTo>
                  <a:pt x="198122" y="1487718"/>
                </a:moveTo>
                <a:cubicBezTo>
                  <a:pt x="202592" y="1487718"/>
                  <a:pt x="208942" y="1489242"/>
                  <a:pt x="217172" y="1492290"/>
                </a:cubicBezTo>
                <a:cubicBezTo>
                  <a:pt x="225401" y="1495338"/>
                  <a:pt x="231751" y="1496862"/>
                  <a:pt x="236222" y="1496862"/>
                </a:cubicBezTo>
                <a:cubicBezTo>
                  <a:pt x="239066" y="1496862"/>
                  <a:pt x="243130" y="1495846"/>
                  <a:pt x="248414" y="1493814"/>
                </a:cubicBezTo>
                <a:cubicBezTo>
                  <a:pt x="243537" y="1502958"/>
                  <a:pt x="234901" y="1507530"/>
                  <a:pt x="222506" y="1507530"/>
                </a:cubicBezTo>
                <a:cubicBezTo>
                  <a:pt x="212346" y="1507530"/>
                  <a:pt x="203710" y="1510832"/>
                  <a:pt x="196598" y="1517436"/>
                </a:cubicBezTo>
                <a:cubicBezTo>
                  <a:pt x="189486" y="1524040"/>
                  <a:pt x="185930" y="1532422"/>
                  <a:pt x="185930" y="1542582"/>
                </a:cubicBezTo>
                <a:cubicBezTo>
                  <a:pt x="185930" y="1554774"/>
                  <a:pt x="191010" y="1567982"/>
                  <a:pt x="201170" y="1582206"/>
                </a:cubicBezTo>
                <a:lnTo>
                  <a:pt x="188978" y="1594398"/>
                </a:lnTo>
                <a:cubicBezTo>
                  <a:pt x="175566" y="1583222"/>
                  <a:pt x="162866" y="1577634"/>
                  <a:pt x="150878" y="1577634"/>
                </a:cubicBezTo>
                <a:cubicBezTo>
                  <a:pt x="141734" y="1577634"/>
                  <a:pt x="133504" y="1580377"/>
                  <a:pt x="126189" y="1585863"/>
                </a:cubicBezTo>
                <a:cubicBezTo>
                  <a:pt x="118264" y="1591756"/>
                  <a:pt x="114302" y="1599173"/>
                  <a:pt x="114302" y="1608114"/>
                </a:cubicBezTo>
                <a:cubicBezTo>
                  <a:pt x="114302" y="1609333"/>
                  <a:pt x="114556" y="1611111"/>
                  <a:pt x="115064" y="1613448"/>
                </a:cubicBezTo>
                <a:cubicBezTo>
                  <a:pt x="115572" y="1615785"/>
                  <a:pt x="115826" y="1617563"/>
                  <a:pt x="115826" y="1618782"/>
                </a:cubicBezTo>
                <a:cubicBezTo>
                  <a:pt x="115826" y="1630567"/>
                  <a:pt x="111254" y="1638187"/>
                  <a:pt x="102110" y="1641642"/>
                </a:cubicBezTo>
                <a:cubicBezTo>
                  <a:pt x="104142" y="1638391"/>
                  <a:pt x="105158" y="1634835"/>
                  <a:pt x="105158" y="1630974"/>
                </a:cubicBezTo>
                <a:cubicBezTo>
                  <a:pt x="105158" y="1627519"/>
                  <a:pt x="104142" y="1623963"/>
                  <a:pt x="102110" y="1620306"/>
                </a:cubicBezTo>
                <a:cubicBezTo>
                  <a:pt x="96014" y="1609536"/>
                  <a:pt x="92966" y="1600392"/>
                  <a:pt x="92966" y="1592874"/>
                </a:cubicBezTo>
                <a:cubicBezTo>
                  <a:pt x="92966" y="1584136"/>
                  <a:pt x="96725" y="1577024"/>
                  <a:pt x="104243" y="1571538"/>
                </a:cubicBezTo>
                <a:cubicBezTo>
                  <a:pt x="111152" y="1566458"/>
                  <a:pt x="119077" y="1563918"/>
                  <a:pt x="128018" y="1563918"/>
                </a:cubicBezTo>
                <a:cubicBezTo>
                  <a:pt x="143258" y="1563918"/>
                  <a:pt x="160530" y="1569506"/>
                  <a:pt x="179834" y="1580682"/>
                </a:cubicBezTo>
                <a:lnTo>
                  <a:pt x="187454" y="1573062"/>
                </a:lnTo>
                <a:cubicBezTo>
                  <a:pt x="174246" y="1550303"/>
                  <a:pt x="167642" y="1535063"/>
                  <a:pt x="167642" y="1527342"/>
                </a:cubicBezTo>
                <a:cubicBezTo>
                  <a:pt x="167642" y="1516369"/>
                  <a:pt x="169978" y="1507327"/>
                  <a:pt x="174652" y="1500215"/>
                </a:cubicBezTo>
                <a:cubicBezTo>
                  <a:pt x="179935" y="1491883"/>
                  <a:pt x="187758" y="1487718"/>
                  <a:pt x="198122" y="1487718"/>
                </a:cubicBezTo>
                <a:close/>
                <a:moveTo>
                  <a:pt x="76202" y="1469430"/>
                </a:moveTo>
                <a:lnTo>
                  <a:pt x="99062" y="1478574"/>
                </a:lnTo>
                <a:cubicBezTo>
                  <a:pt x="118975" y="1486499"/>
                  <a:pt x="132691" y="1496151"/>
                  <a:pt x="140210" y="1507530"/>
                </a:cubicBezTo>
                <a:lnTo>
                  <a:pt x="183186" y="1572757"/>
                </a:lnTo>
                <a:lnTo>
                  <a:pt x="179224" y="1577024"/>
                </a:lnTo>
                <a:lnTo>
                  <a:pt x="109730" y="1531914"/>
                </a:lnTo>
                <a:cubicBezTo>
                  <a:pt x="99976" y="1525615"/>
                  <a:pt x="91340" y="1513931"/>
                  <a:pt x="83822" y="1496862"/>
                </a:cubicBezTo>
                <a:lnTo>
                  <a:pt x="73154" y="1472478"/>
                </a:lnTo>
                <a:close/>
                <a:moveTo>
                  <a:pt x="295658" y="1393230"/>
                </a:moveTo>
                <a:lnTo>
                  <a:pt x="304802" y="1393230"/>
                </a:lnTo>
                <a:lnTo>
                  <a:pt x="304802" y="1698030"/>
                </a:lnTo>
                <a:lnTo>
                  <a:pt x="2" y="1698030"/>
                </a:lnTo>
                <a:lnTo>
                  <a:pt x="2" y="1688886"/>
                </a:lnTo>
                <a:lnTo>
                  <a:pt x="295658" y="1688886"/>
                </a:lnTo>
                <a:close/>
                <a:moveTo>
                  <a:pt x="271274" y="1393230"/>
                </a:moveTo>
                <a:lnTo>
                  <a:pt x="280418" y="1393230"/>
                </a:lnTo>
                <a:lnTo>
                  <a:pt x="280418" y="1544106"/>
                </a:lnTo>
                <a:cubicBezTo>
                  <a:pt x="280418" y="1557517"/>
                  <a:pt x="276455" y="1569303"/>
                  <a:pt x="268530" y="1579463"/>
                </a:cubicBezTo>
                <a:cubicBezTo>
                  <a:pt x="259996" y="1590435"/>
                  <a:pt x="249226" y="1595922"/>
                  <a:pt x="236222" y="1595922"/>
                </a:cubicBezTo>
                <a:cubicBezTo>
                  <a:pt x="233377" y="1595922"/>
                  <a:pt x="227789" y="1594398"/>
                  <a:pt x="219458" y="1591350"/>
                </a:cubicBezTo>
                <a:lnTo>
                  <a:pt x="227078" y="1582206"/>
                </a:lnTo>
                <a:cubicBezTo>
                  <a:pt x="233174" y="1583222"/>
                  <a:pt x="237238" y="1583730"/>
                  <a:pt x="239270" y="1583730"/>
                </a:cubicBezTo>
                <a:cubicBezTo>
                  <a:pt x="249226" y="1583730"/>
                  <a:pt x="257253" y="1578650"/>
                  <a:pt x="263349" y="1568490"/>
                </a:cubicBezTo>
                <a:cubicBezTo>
                  <a:pt x="268632" y="1559752"/>
                  <a:pt x="271274" y="1550100"/>
                  <a:pt x="271274" y="1539534"/>
                </a:cubicBezTo>
                <a:close/>
                <a:moveTo>
                  <a:pt x="217463" y="1141262"/>
                </a:moveTo>
                <a:cubicBezTo>
                  <a:pt x="221527" y="1148171"/>
                  <a:pt x="223559" y="1154775"/>
                  <a:pt x="223559" y="1161074"/>
                </a:cubicBezTo>
                <a:cubicBezTo>
                  <a:pt x="223559" y="1173063"/>
                  <a:pt x="219647" y="1183172"/>
                  <a:pt x="211824" y="1191401"/>
                </a:cubicBezTo>
                <a:cubicBezTo>
                  <a:pt x="204001" y="1199631"/>
                  <a:pt x="194196" y="1203746"/>
                  <a:pt x="182411" y="1203746"/>
                </a:cubicBezTo>
                <a:lnTo>
                  <a:pt x="20867" y="1203746"/>
                </a:lnTo>
                <a:lnTo>
                  <a:pt x="20867" y="1194602"/>
                </a:lnTo>
                <a:lnTo>
                  <a:pt x="177839" y="1194602"/>
                </a:lnTo>
                <a:cubicBezTo>
                  <a:pt x="187389" y="1194602"/>
                  <a:pt x="195619" y="1191605"/>
                  <a:pt x="202527" y="1185610"/>
                </a:cubicBezTo>
                <a:cubicBezTo>
                  <a:pt x="209436" y="1179616"/>
                  <a:pt x="212891" y="1171945"/>
                  <a:pt x="212891" y="1162598"/>
                </a:cubicBezTo>
                <a:cubicBezTo>
                  <a:pt x="212891" y="1158737"/>
                  <a:pt x="211875" y="1154165"/>
                  <a:pt x="209843" y="1148882"/>
                </a:cubicBezTo>
                <a:close/>
                <a:moveTo>
                  <a:pt x="245504" y="1140043"/>
                </a:moveTo>
                <a:lnTo>
                  <a:pt x="267755" y="1153454"/>
                </a:lnTo>
                <a:cubicBezTo>
                  <a:pt x="286449" y="1164630"/>
                  <a:pt x="296609" y="1174790"/>
                  <a:pt x="298235" y="1183934"/>
                </a:cubicBezTo>
                <a:cubicBezTo>
                  <a:pt x="299251" y="1189623"/>
                  <a:pt x="301384" y="1195415"/>
                  <a:pt x="304635" y="1201307"/>
                </a:cubicBezTo>
                <a:lnTo>
                  <a:pt x="301283" y="1204355"/>
                </a:lnTo>
                <a:cubicBezTo>
                  <a:pt x="297219" y="1200901"/>
                  <a:pt x="291631" y="1198564"/>
                  <a:pt x="284519" y="1197345"/>
                </a:cubicBezTo>
                <a:cubicBezTo>
                  <a:pt x="274359" y="1194297"/>
                  <a:pt x="263691" y="1183731"/>
                  <a:pt x="252515" y="1165646"/>
                </a:cubicBezTo>
                <a:lnTo>
                  <a:pt x="240323" y="1145834"/>
                </a:lnTo>
                <a:close/>
                <a:moveTo>
                  <a:pt x="182411" y="1121450"/>
                </a:moveTo>
                <a:cubicBezTo>
                  <a:pt x="190742" y="1121653"/>
                  <a:pt x="198362" y="1124193"/>
                  <a:pt x="205271" y="1129070"/>
                </a:cubicBezTo>
                <a:lnTo>
                  <a:pt x="199175" y="1136690"/>
                </a:lnTo>
                <a:cubicBezTo>
                  <a:pt x="194298" y="1133642"/>
                  <a:pt x="189218" y="1132118"/>
                  <a:pt x="183935" y="1132118"/>
                </a:cubicBezTo>
                <a:cubicBezTo>
                  <a:pt x="178448" y="1132118"/>
                  <a:pt x="173775" y="1134048"/>
                  <a:pt x="169914" y="1137909"/>
                </a:cubicBezTo>
                <a:cubicBezTo>
                  <a:pt x="166053" y="1141770"/>
                  <a:pt x="164123" y="1146443"/>
                  <a:pt x="164123" y="1151930"/>
                </a:cubicBezTo>
                <a:cubicBezTo>
                  <a:pt x="164123" y="1156400"/>
                  <a:pt x="165342" y="1160566"/>
                  <a:pt x="167780" y="1164427"/>
                </a:cubicBezTo>
                <a:cubicBezTo>
                  <a:pt x="170219" y="1168287"/>
                  <a:pt x="173571" y="1170218"/>
                  <a:pt x="177839" y="1170218"/>
                </a:cubicBezTo>
                <a:cubicBezTo>
                  <a:pt x="184951" y="1170218"/>
                  <a:pt x="188507" y="1167170"/>
                  <a:pt x="188507" y="1161074"/>
                </a:cubicBezTo>
                <a:cubicBezTo>
                  <a:pt x="188507" y="1155994"/>
                  <a:pt x="185967" y="1153454"/>
                  <a:pt x="180887" y="1153454"/>
                </a:cubicBezTo>
                <a:cubicBezTo>
                  <a:pt x="177839" y="1153454"/>
                  <a:pt x="175299" y="1155486"/>
                  <a:pt x="173267" y="1159550"/>
                </a:cubicBezTo>
                <a:cubicBezTo>
                  <a:pt x="173267" y="1150406"/>
                  <a:pt x="176823" y="1145834"/>
                  <a:pt x="183935" y="1145834"/>
                </a:cubicBezTo>
                <a:cubicBezTo>
                  <a:pt x="187999" y="1145834"/>
                  <a:pt x="191301" y="1147358"/>
                  <a:pt x="193841" y="1150406"/>
                </a:cubicBezTo>
                <a:cubicBezTo>
                  <a:pt x="196381" y="1153454"/>
                  <a:pt x="197651" y="1157010"/>
                  <a:pt x="197651" y="1161074"/>
                </a:cubicBezTo>
                <a:cubicBezTo>
                  <a:pt x="197651" y="1166763"/>
                  <a:pt x="195517" y="1171488"/>
                  <a:pt x="191250" y="1175247"/>
                </a:cubicBezTo>
                <a:cubicBezTo>
                  <a:pt x="186983" y="1179006"/>
                  <a:pt x="182004" y="1180886"/>
                  <a:pt x="176315" y="1180886"/>
                </a:cubicBezTo>
                <a:cubicBezTo>
                  <a:pt x="169203" y="1180886"/>
                  <a:pt x="163361" y="1178143"/>
                  <a:pt x="158789" y="1172656"/>
                </a:cubicBezTo>
                <a:cubicBezTo>
                  <a:pt x="154217" y="1167170"/>
                  <a:pt x="151931" y="1160769"/>
                  <a:pt x="151931" y="1153454"/>
                </a:cubicBezTo>
                <a:cubicBezTo>
                  <a:pt x="151931" y="1144513"/>
                  <a:pt x="154775" y="1136893"/>
                  <a:pt x="160465" y="1130594"/>
                </a:cubicBezTo>
                <a:cubicBezTo>
                  <a:pt x="166155" y="1124295"/>
                  <a:pt x="173470" y="1121247"/>
                  <a:pt x="182411" y="1121450"/>
                </a:cubicBezTo>
                <a:close/>
                <a:moveTo>
                  <a:pt x="295187" y="1118402"/>
                </a:moveTo>
                <a:cubicBezTo>
                  <a:pt x="299251" y="1122466"/>
                  <a:pt x="301283" y="1127038"/>
                  <a:pt x="301283" y="1132118"/>
                </a:cubicBezTo>
                <a:cubicBezTo>
                  <a:pt x="301283" y="1137198"/>
                  <a:pt x="299301" y="1141262"/>
                  <a:pt x="295339" y="1144310"/>
                </a:cubicBezTo>
                <a:cubicBezTo>
                  <a:pt x="291377" y="1147358"/>
                  <a:pt x="286754" y="1148882"/>
                  <a:pt x="281471" y="1148882"/>
                </a:cubicBezTo>
                <a:cubicBezTo>
                  <a:pt x="272123" y="1148882"/>
                  <a:pt x="260439" y="1144818"/>
                  <a:pt x="246419" y="1136690"/>
                </a:cubicBezTo>
                <a:lnTo>
                  <a:pt x="235751" y="1145834"/>
                </a:lnTo>
                <a:cubicBezTo>
                  <a:pt x="245911" y="1160261"/>
                  <a:pt x="250991" y="1171945"/>
                  <a:pt x="250991" y="1180886"/>
                </a:cubicBezTo>
                <a:cubicBezTo>
                  <a:pt x="250991" y="1187185"/>
                  <a:pt x="248552" y="1192316"/>
                  <a:pt x="243675" y="1196278"/>
                </a:cubicBezTo>
                <a:cubicBezTo>
                  <a:pt x="238799" y="1200241"/>
                  <a:pt x="233109" y="1202222"/>
                  <a:pt x="226607" y="1202222"/>
                </a:cubicBezTo>
                <a:cubicBezTo>
                  <a:pt x="218072" y="1202222"/>
                  <a:pt x="211976" y="1200698"/>
                  <a:pt x="208319" y="1197650"/>
                </a:cubicBezTo>
                <a:cubicBezTo>
                  <a:pt x="215431" y="1196431"/>
                  <a:pt x="221527" y="1193891"/>
                  <a:pt x="226607" y="1190030"/>
                </a:cubicBezTo>
                <a:cubicBezTo>
                  <a:pt x="232703" y="1185356"/>
                  <a:pt x="235751" y="1179768"/>
                  <a:pt x="235751" y="1173266"/>
                </a:cubicBezTo>
                <a:cubicBezTo>
                  <a:pt x="235547" y="1165341"/>
                  <a:pt x="230975" y="1153149"/>
                  <a:pt x="222035" y="1136690"/>
                </a:cubicBezTo>
                <a:lnTo>
                  <a:pt x="234227" y="1124498"/>
                </a:lnTo>
                <a:cubicBezTo>
                  <a:pt x="251702" y="1132626"/>
                  <a:pt x="264402" y="1136690"/>
                  <a:pt x="272327" y="1136690"/>
                </a:cubicBezTo>
                <a:cubicBezTo>
                  <a:pt x="278016" y="1136690"/>
                  <a:pt x="283249" y="1135013"/>
                  <a:pt x="288024" y="1131661"/>
                </a:cubicBezTo>
                <a:cubicBezTo>
                  <a:pt x="292799" y="1128308"/>
                  <a:pt x="295187" y="1123888"/>
                  <a:pt x="295187" y="1118402"/>
                </a:cubicBezTo>
                <a:close/>
                <a:moveTo>
                  <a:pt x="240323" y="1100114"/>
                </a:moveTo>
                <a:lnTo>
                  <a:pt x="247638" y="1107124"/>
                </a:lnTo>
                <a:lnTo>
                  <a:pt x="204356" y="1149187"/>
                </a:lnTo>
                <a:lnTo>
                  <a:pt x="197651" y="1141262"/>
                </a:lnTo>
                <a:close/>
                <a:moveTo>
                  <a:pt x="250991" y="1054394"/>
                </a:moveTo>
                <a:cubicBezTo>
                  <a:pt x="257899" y="1054394"/>
                  <a:pt x="263945" y="1056731"/>
                  <a:pt x="269126" y="1061404"/>
                </a:cubicBezTo>
                <a:cubicBezTo>
                  <a:pt x="274308" y="1066078"/>
                  <a:pt x="276899" y="1071869"/>
                  <a:pt x="276899" y="1078778"/>
                </a:cubicBezTo>
                <a:cubicBezTo>
                  <a:pt x="276899" y="1084467"/>
                  <a:pt x="275019" y="1089293"/>
                  <a:pt x="271260" y="1093256"/>
                </a:cubicBezTo>
                <a:cubicBezTo>
                  <a:pt x="267501" y="1097218"/>
                  <a:pt x="262776" y="1099199"/>
                  <a:pt x="257087" y="1099199"/>
                </a:cubicBezTo>
                <a:cubicBezTo>
                  <a:pt x="252616" y="1099199"/>
                  <a:pt x="248959" y="1097675"/>
                  <a:pt x="246114" y="1094627"/>
                </a:cubicBezTo>
                <a:cubicBezTo>
                  <a:pt x="243269" y="1091579"/>
                  <a:pt x="241847" y="1087820"/>
                  <a:pt x="241847" y="1083350"/>
                </a:cubicBezTo>
                <a:cubicBezTo>
                  <a:pt x="241847" y="1077254"/>
                  <a:pt x="244895" y="1074206"/>
                  <a:pt x="250991" y="1074206"/>
                </a:cubicBezTo>
                <a:cubicBezTo>
                  <a:pt x="253632" y="1074612"/>
                  <a:pt x="255664" y="1075628"/>
                  <a:pt x="257087" y="1077254"/>
                </a:cubicBezTo>
                <a:cubicBezTo>
                  <a:pt x="253023" y="1077254"/>
                  <a:pt x="250991" y="1079286"/>
                  <a:pt x="250991" y="1083350"/>
                </a:cubicBezTo>
                <a:cubicBezTo>
                  <a:pt x="250991" y="1088430"/>
                  <a:pt x="253531" y="1090970"/>
                  <a:pt x="258611" y="1090970"/>
                </a:cubicBezTo>
                <a:cubicBezTo>
                  <a:pt x="264707" y="1090970"/>
                  <a:pt x="267755" y="1086906"/>
                  <a:pt x="267755" y="1078778"/>
                </a:cubicBezTo>
                <a:cubicBezTo>
                  <a:pt x="267755" y="1074104"/>
                  <a:pt x="265926" y="1070396"/>
                  <a:pt x="262268" y="1067653"/>
                </a:cubicBezTo>
                <a:cubicBezTo>
                  <a:pt x="258611" y="1064909"/>
                  <a:pt x="254343" y="1063538"/>
                  <a:pt x="249467" y="1063538"/>
                </a:cubicBezTo>
                <a:cubicBezTo>
                  <a:pt x="243980" y="1063538"/>
                  <a:pt x="239307" y="1065468"/>
                  <a:pt x="235446" y="1069329"/>
                </a:cubicBezTo>
                <a:cubicBezTo>
                  <a:pt x="231585" y="1073190"/>
                  <a:pt x="229655" y="1077863"/>
                  <a:pt x="229655" y="1083350"/>
                </a:cubicBezTo>
                <a:cubicBezTo>
                  <a:pt x="229655" y="1089243"/>
                  <a:pt x="231179" y="1094831"/>
                  <a:pt x="234227" y="1100114"/>
                </a:cubicBezTo>
                <a:lnTo>
                  <a:pt x="226607" y="1107734"/>
                </a:lnTo>
                <a:cubicBezTo>
                  <a:pt x="221527" y="1098590"/>
                  <a:pt x="218987" y="1091478"/>
                  <a:pt x="218987" y="1086398"/>
                </a:cubicBezTo>
                <a:cubicBezTo>
                  <a:pt x="218987" y="1077457"/>
                  <a:pt x="222085" y="1069888"/>
                  <a:pt x="228283" y="1063690"/>
                </a:cubicBezTo>
                <a:cubicBezTo>
                  <a:pt x="234481" y="1057493"/>
                  <a:pt x="242050" y="1054394"/>
                  <a:pt x="250991" y="1054394"/>
                </a:cubicBezTo>
                <a:close/>
                <a:moveTo>
                  <a:pt x="218987" y="1017818"/>
                </a:moveTo>
                <a:cubicBezTo>
                  <a:pt x="223457" y="1017818"/>
                  <a:pt x="229807" y="1019342"/>
                  <a:pt x="238037" y="1022390"/>
                </a:cubicBezTo>
                <a:cubicBezTo>
                  <a:pt x="246266" y="1025438"/>
                  <a:pt x="252616" y="1026962"/>
                  <a:pt x="257087" y="1026962"/>
                </a:cubicBezTo>
                <a:cubicBezTo>
                  <a:pt x="259931" y="1026962"/>
                  <a:pt x="263995" y="1025946"/>
                  <a:pt x="269279" y="1023914"/>
                </a:cubicBezTo>
                <a:cubicBezTo>
                  <a:pt x="264402" y="1033058"/>
                  <a:pt x="255766" y="1037630"/>
                  <a:pt x="243371" y="1037630"/>
                </a:cubicBezTo>
                <a:cubicBezTo>
                  <a:pt x="233211" y="1037630"/>
                  <a:pt x="224575" y="1040932"/>
                  <a:pt x="217463" y="1047536"/>
                </a:cubicBezTo>
                <a:cubicBezTo>
                  <a:pt x="210351" y="1054140"/>
                  <a:pt x="206795" y="1062522"/>
                  <a:pt x="206795" y="1072682"/>
                </a:cubicBezTo>
                <a:cubicBezTo>
                  <a:pt x="206795" y="1084874"/>
                  <a:pt x="211875" y="1098082"/>
                  <a:pt x="222035" y="1112306"/>
                </a:cubicBezTo>
                <a:lnTo>
                  <a:pt x="209843" y="1124498"/>
                </a:lnTo>
                <a:cubicBezTo>
                  <a:pt x="196431" y="1113322"/>
                  <a:pt x="183731" y="1107734"/>
                  <a:pt x="171743" y="1107734"/>
                </a:cubicBezTo>
                <a:cubicBezTo>
                  <a:pt x="162599" y="1107734"/>
                  <a:pt x="154369" y="1110477"/>
                  <a:pt x="147054" y="1115963"/>
                </a:cubicBezTo>
                <a:cubicBezTo>
                  <a:pt x="139129" y="1121856"/>
                  <a:pt x="135167" y="1129273"/>
                  <a:pt x="135167" y="1138214"/>
                </a:cubicBezTo>
                <a:cubicBezTo>
                  <a:pt x="135167" y="1139433"/>
                  <a:pt x="135421" y="1141211"/>
                  <a:pt x="135929" y="1143548"/>
                </a:cubicBezTo>
                <a:cubicBezTo>
                  <a:pt x="136437" y="1145885"/>
                  <a:pt x="136691" y="1147663"/>
                  <a:pt x="136691" y="1148882"/>
                </a:cubicBezTo>
                <a:cubicBezTo>
                  <a:pt x="136691" y="1160667"/>
                  <a:pt x="132119" y="1168287"/>
                  <a:pt x="122975" y="1171742"/>
                </a:cubicBezTo>
                <a:cubicBezTo>
                  <a:pt x="125007" y="1168491"/>
                  <a:pt x="126023" y="1164935"/>
                  <a:pt x="126023" y="1161074"/>
                </a:cubicBezTo>
                <a:cubicBezTo>
                  <a:pt x="126023" y="1157619"/>
                  <a:pt x="125007" y="1154063"/>
                  <a:pt x="122975" y="1150406"/>
                </a:cubicBezTo>
                <a:cubicBezTo>
                  <a:pt x="116879" y="1139636"/>
                  <a:pt x="113831" y="1130492"/>
                  <a:pt x="113831" y="1122974"/>
                </a:cubicBezTo>
                <a:cubicBezTo>
                  <a:pt x="113831" y="1114236"/>
                  <a:pt x="117590" y="1107124"/>
                  <a:pt x="125108" y="1101638"/>
                </a:cubicBezTo>
                <a:cubicBezTo>
                  <a:pt x="132017" y="1096558"/>
                  <a:pt x="139942" y="1094018"/>
                  <a:pt x="148883" y="1094018"/>
                </a:cubicBezTo>
                <a:cubicBezTo>
                  <a:pt x="164123" y="1094018"/>
                  <a:pt x="181395" y="1099606"/>
                  <a:pt x="200699" y="1110782"/>
                </a:cubicBezTo>
                <a:lnTo>
                  <a:pt x="208319" y="1103162"/>
                </a:lnTo>
                <a:cubicBezTo>
                  <a:pt x="195111" y="1080403"/>
                  <a:pt x="188507" y="1065163"/>
                  <a:pt x="188507" y="1057442"/>
                </a:cubicBezTo>
                <a:cubicBezTo>
                  <a:pt x="188507" y="1046469"/>
                  <a:pt x="190843" y="1037427"/>
                  <a:pt x="195517" y="1030315"/>
                </a:cubicBezTo>
                <a:cubicBezTo>
                  <a:pt x="200800" y="1021983"/>
                  <a:pt x="208623" y="1017818"/>
                  <a:pt x="218987" y="1017818"/>
                </a:cubicBezTo>
                <a:close/>
                <a:moveTo>
                  <a:pt x="97067" y="999530"/>
                </a:moveTo>
                <a:lnTo>
                  <a:pt x="119927" y="1008674"/>
                </a:lnTo>
                <a:cubicBezTo>
                  <a:pt x="139840" y="1016599"/>
                  <a:pt x="153556" y="1026251"/>
                  <a:pt x="161075" y="1037630"/>
                </a:cubicBezTo>
                <a:lnTo>
                  <a:pt x="204051" y="1102857"/>
                </a:lnTo>
                <a:lnTo>
                  <a:pt x="200089" y="1107124"/>
                </a:lnTo>
                <a:lnTo>
                  <a:pt x="130595" y="1062014"/>
                </a:lnTo>
                <a:cubicBezTo>
                  <a:pt x="120841" y="1055715"/>
                  <a:pt x="112205" y="1044031"/>
                  <a:pt x="104687" y="1026962"/>
                </a:cubicBezTo>
                <a:lnTo>
                  <a:pt x="94019" y="1002578"/>
                </a:lnTo>
                <a:close/>
                <a:moveTo>
                  <a:pt x="316523" y="923330"/>
                </a:moveTo>
                <a:lnTo>
                  <a:pt x="325667" y="923330"/>
                </a:lnTo>
                <a:lnTo>
                  <a:pt x="325667" y="1228130"/>
                </a:lnTo>
                <a:lnTo>
                  <a:pt x="20867" y="1228130"/>
                </a:lnTo>
                <a:lnTo>
                  <a:pt x="20867" y="1218986"/>
                </a:lnTo>
                <a:lnTo>
                  <a:pt x="316523" y="1218986"/>
                </a:lnTo>
                <a:close/>
                <a:moveTo>
                  <a:pt x="292139" y="923330"/>
                </a:moveTo>
                <a:lnTo>
                  <a:pt x="301283" y="923330"/>
                </a:lnTo>
                <a:lnTo>
                  <a:pt x="301283" y="1074206"/>
                </a:lnTo>
                <a:cubicBezTo>
                  <a:pt x="301283" y="1087617"/>
                  <a:pt x="297320" y="1099403"/>
                  <a:pt x="289395" y="1109563"/>
                </a:cubicBezTo>
                <a:cubicBezTo>
                  <a:pt x="280861" y="1120535"/>
                  <a:pt x="270091" y="1126022"/>
                  <a:pt x="257087" y="1126022"/>
                </a:cubicBezTo>
                <a:cubicBezTo>
                  <a:pt x="254242" y="1126022"/>
                  <a:pt x="248654" y="1124498"/>
                  <a:pt x="240323" y="1121450"/>
                </a:cubicBezTo>
                <a:lnTo>
                  <a:pt x="247943" y="1112306"/>
                </a:lnTo>
                <a:cubicBezTo>
                  <a:pt x="254039" y="1113322"/>
                  <a:pt x="258103" y="1113830"/>
                  <a:pt x="260135" y="1113830"/>
                </a:cubicBezTo>
                <a:cubicBezTo>
                  <a:pt x="270091" y="1113830"/>
                  <a:pt x="278118" y="1108750"/>
                  <a:pt x="284214" y="1098590"/>
                </a:cubicBezTo>
                <a:cubicBezTo>
                  <a:pt x="289497" y="1089852"/>
                  <a:pt x="292139" y="1080200"/>
                  <a:pt x="292139" y="1069634"/>
                </a:cubicBezTo>
                <a:close/>
                <a:moveTo>
                  <a:pt x="196597" y="613376"/>
                </a:moveTo>
                <a:cubicBezTo>
                  <a:pt x="200661" y="620285"/>
                  <a:pt x="202693" y="626889"/>
                  <a:pt x="202693" y="633188"/>
                </a:cubicBezTo>
                <a:cubicBezTo>
                  <a:pt x="202693" y="645177"/>
                  <a:pt x="198781" y="655286"/>
                  <a:pt x="190958" y="663515"/>
                </a:cubicBezTo>
                <a:cubicBezTo>
                  <a:pt x="183135" y="671745"/>
                  <a:pt x="173330" y="675860"/>
                  <a:pt x="161545" y="675860"/>
                </a:cubicBezTo>
                <a:lnTo>
                  <a:pt x="1" y="675860"/>
                </a:lnTo>
                <a:lnTo>
                  <a:pt x="1" y="666716"/>
                </a:lnTo>
                <a:lnTo>
                  <a:pt x="156973" y="666716"/>
                </a:lnTo>
                <a:cubicBezTo>
                  <a:pt x="166523" y="666716"/>
                  <a:pt x="174753" y="663719"/>
                  <a:pt x="181661" y="657724"/>
                </a:cubicBezTo>
                <a:cubicBezTo>
                  <a:pt x="188570" y="651730"/>
                  <a:pt x="192025" y="644059"/>
                  <a:pt x="192025" y="634712"/>
                </a:cubicBezTo>
                <a:cubicBezTo>
                  <a:pt x="192025" y="630851"/>
                  <a:pt x="191009" y="626279"/>
                  <a:pt x="188977" y="620996"/>
                </a:cubicBezTo>
                <a:close/>
                <a:moveTo>
                  <a:pt x="224638" y="612157"/>
                </a:moveTo>
                <a:lnTo>
                  <a:pt x="246889" y="625568"/>
                </a:lnTo>
                <a:cubicBezTo>
                  <a:pt x="265583" y="636744"/>
                  <a:pt x="275743" y="646904"/>
                  <a:pt x="277369" y="656048"/>
                </a:cubicBezTo>
                <a:cubicBezTo>
                  <a:pt x="278385" y="661737"/>
                  <a:pt x="280518" y="667529"/>
                  <a:pt x="283769" y="673421"/>
                </a:cubicBezTo>
                <a:lnTo>
                  <a:pt x="280417" y="676469"/>
                </a:lnTo>
                <a:cubicBezTo>
                  <a:pt x="276353" y="673015"/>
                  <a:pt x="270765" y="670678"/>
                  <a:pt x="263653" y="669459"/>
                </a:cubicBezTo>
                <a:cubicBezTo>
                  <a:pt x="253493" y="666411"/>
                  <a:pt x="242825" y="655845"/>
                  <a:pt x="231649" y="637760"/>
                </a:cubicBezTo>
                <a:lnTo>
                  <a:pt x="219457" y="617948"/>
                </a:lnTo>
                <a:close/>
                <a:moveTo>
                  <a:pt x="161545" y="593564"/>
                </a:moveTo>
                <a:cubicBezTo>
                  <a:pt x="169876" y="593767"/>
                  <a:pt x="177496" y="596307"/>
                  <a:pt x="184405" y="601184"/>
                </a:cubicBezTo>
                <a:lnTo>
                  <a:pt x="178309" y="608804"/>
                </a:lnTo>
                <a:cubicBezTo>
                  <a:pt x="173432" y="605756"/>
                  <a:pt x="168352" y="604232"/>
                  <a:pt x="163069" y="604232"/>
                </a:cubicBezTo>
                <a:cubicBezTo>
                  <a:pt x="157582" y="604232"/>
                  <a:pt x="152909" y="606162"/>
                  <a:pt x="149048" y="610023"/>
                </a:cubicBezTo>
                <a:cubicBezTo>
                  <a:pt x="145187" y="613884"/>
                  <a:pt x="143257" y="618557"/>
                  <a:pt x="143257" y="624044"/>
                </a:cubicBezTo>
                <a:cubicBezTo>
                  <a:pt x="143257" y="628514"/>
                  <a:pt x="144476" y="632680"/>
                  <a:pt x="146914" y="636541"/>
                </a:cubicBezTo>
                <a:cubicBezTo>
                  <a:pt x="149353" y="640401"/>
                  <a:pt x="152705" y="642332"/>
                  <a:pt x="156973" y="642332"/>
                </a:cubicBezTo>
                <a:cubicBezTo>
                  <a:pt x="164085" y="642332"/>
                  <a:pt x="167641" y="639284"/>
                  <a:pt x="167641" y="633188"/>
                </a:cubicBezTo>
                <a:cubicBezTo>
                  <a:pt x="167641" y="628108"/>
                  <a:pt x="165101" y="625568"/>
                  <a:pt x="160021" y="625568"/>
                </a:cubicBezTo>
                <a:cubicBezTo>
                  <a:pt x="156973" y="625568"/>
                  <a:pt x="154433" y="627600"/>
                  <a:pt x="152401" y="631664"/>
                </a:cubicBezTo>
                <a:cubicBezTo>
                  <a:pt x="152401" y="622520"/>
                  <a:pt x="155957" y="617948"/>
                  <a:pt x="163069" y="617948"/>
                </a:cubicBezTo>
                <a:cubicBezTo>
                  <a:pt x="167133" y="617948"/>
                  <a:pt x="170435" y="619472"/>
                  <a:pt x="172975" y="622520"/>
                </a:cubicBezTo>
                <a:cubicBezTo>
                  <a:pt x="175515" y="625568"/>
                  <a:pt x="176785" y="629124"/>
                  <a:pt x="176785" y="633188"/>
                </a:cubicBezTo>
                <a:cubicBezTo>
                  <a:pt x="176785" y="638877"/>
                  <a:pt x="174651" y="643602"/>
                  <a:pt x="170384" y="647361"/>
                </a:cubicBezTo>
                <a:cubicBezTo>
                  <a:pt x="166117" y="651120"/>
                  <a:pt x="161138" y="653000"/>
                  <a:pt x="155449" y="653000"/>
                </a:cubicBezTo>
                <a:cubicBezTo>
                  <a:pt x="148337" y="653000"/>
                  <a:pt x="142495" y="650257"/>
                  <a:pt x="137923" y="644770"/>
                </a:cubicBezTo>
                <a:cubicBezTo>
                  <a:pt x="133351" y="639284"/>
                  <a:pt x="131065" y="632883"/>
                  <a:pt x="131065" y="625568"/>
                </a:cubicBezTo>
                <a:cubicBezTo>
                  <a:pt x="131065" y="616627"/>
                  <a:pt x="133909" y="609007"/>
                  <a:pt x="139599" y="602708"/>
                </a:cubicBezTo>
                <a:cubicBezTo>
                  <a:pt x="145289" y="596409"/>
                  <a:pt x="152604" y="593361"/>
                  <a:pt x="161545" y="593564"/>
                </a:cubicBezTo>
                <a:close/>
                <a:moveTo>
                  <a:pt x="274321" y="590516"/>
                </a:moveTo>
                <a:cubicBezTo>
                  <a:pt x="278385" y="594580"/>
                  <a:pt x="280417" y="599152"/>
                  <a:pt x="280417" y="604232"/>
                </a:cubicBezTo>
                <a:cubicBezTo>
                  <a:pt x="280417" y="609312"/>
                  <a:pt x="278435" y="613376"/>
                  <a:pt x="274473" y="616424"/>
                </a:cubicBezTo>
                <a:cubicBezTo>
                  <a:pt x="270511" y="619472"/>
                  <a:pt x="265888" y="620996"/>
                  <a:pt x="260605" y="620996"/>
                </a:cubicBezTo>
                <a:cubicBezTo>
                  <a:pt x="251257" y="620996"/>
                  <a:pt x="239573" y="616932"/>
                  <a:pt x="225553" y="608804"/>
                </a:cubicBezTo>
                <a:lnTo>
                  <a:pt x="214885" y="617948"/>
                </a:lnTo>
                <a:cubicBezTo>
                  <a:pt x="225045" y="632375"/>
                  <a:pt x="230125" y="644059"/>
                  <a:pt x="230125" y="653000"/>
                </a:cubicBezTo>
                <a:cubicBezTo>
                  <a:pt x="230125" y="659299"/>
                  <a:pt x="227686" y="664430"/>
                  <a:pt x="222809" y="668392"/>
                </a:cubicBezTo>
                <a:cubicBezTo>
                  <a:pt x="217933" y="672355"/>
                  <a:pt x="212243" y="674336"/>
                  <a:pt x="205741" y="674336"/>
                </a:cubicBezTo>
                <a:cubicBezTo>
                  <a:pt x="197206" y="674336"/>
                  <a:pt x="191110" y="672812"/>
                  <a:pt x="187453" y="669764"/>
                </a:cubicBezTo>
                <a:cubicBezTo>
                  <a:pt x="194565" y="668545"/>
                  <a:pt x="200661" y="666005"/>
                  <a:pt x="205741" y="662144"/>
                </a:cubicBezTo>
                <a:cubicBezTo>
                  <a:pt x="211837" y="657470"/>
                  <a:pt x="214885" y="651882"/>
                  <a:pt x="214885" y="645380"/>
                </a:cubicBezTo>
                <a:cubicBezTo>
                  <a:pt x="214681" y="637455"/>
                  <a:pt x="210109" y="625263"/>
                  <a:pt x="201169" y="608804"/>
                </a:cubicBezTo>
                <a:lnTo>
                  <a:pt x="213361" y="596612"/>
                </a:lnTo>
                <a:cubicBezTo>
                  <a:pt x="230836" y="604740"/>
                  <a:pt x="243536" y="608804"/>
                  <a:pt x="251461" y="608804"/>
                </a:cubicBezTo>
                <a:cubicBezTo>
                  <a:pt x="257150" y="608804"/>
                  <a:pt x="262383" y="607127"/>
                  <a:pt x="267158" y="603775"/>
                </a:cubicBezTo>
                <a:cubicBezTo>
                  <a:pt x="271933" y="600422"/>
                  <a:pt x="274321" y="596002"/>
                  <a:pt x="274321" y="590516"/>
                </a:cubicBezTo>
                <a:close/>
                <a:moveTo>
                  <a:pt x="219457" y="572228"/>
                </a:moveTo>
                <a:lnTo>
                  <a:pt x="226772" y="579238"/>
                </a:lnTo>
                <a:lnTo>
                  <a:pt x="183490" y="621301"/>
                </a:lnTo>
                <a:lnTo>
                  <a:pt x="176785" y="613376"/>
                </a:lnTo>
                <a:close/>
                <a:moveTo>
                  <a:pt x="230125" y="526508"/>
                </a:moveTo>
                <a:cubicBezTo>
                  <a:pt x="237033" y="526508"/>
                  <a:pt x="243079" y="528845"/>
                  <a:pt x="248260" y="533518"/>
                </a:cubicBezTo>
                <a:cubicBezTo>
                  <a:pt x="253442" y="538192"/>
                  <a:pt x="256033" y="543983"/>
                  <a:pt x="256033" y="550892"/>
                </a:cubicBezTo>
                <a:cubicBezTo>
                  <a:pt x="256033" y="556581"/>
                  <a:pt x="254153" y="561407"/>
                  <a:pt x="250394" y="565370"/>
                </a:cubicBezTo>
                <a:cubicBezTo>
                  <a:pt x="246635" y="569332"/>
                  <a:pt x="241910" y="571313"/>
                  <a:pt x="236221" y="571313"/>
                </a:cubicBezTo>
                <a:cubicBezTo>
                  <a:pt x="231750" y="571313"/>
                  <a:pt x="228093" y="569789"/>
                  <a:pt x="225248" y="566741"/>
                </a:cubicBezTo>
                <a:cubicBezTo>
                  <a:pt x="222403" y="563693"/>
                  <a:pt x="220981" y="559934"/>
                  <a:pt x="220981" y="555464"/>
                </a:cubicBezTo>
                <a:cubicBezTo>
                  <a:pt x="220981" y="549368"/>
                  <a:pt x="224029" y="546320"/>
                  <a:pt x="230125" y="546320"/>
                </a:cubicBezTo>
                <a:cubicBezTo>
                  <a:pt x="232766" y="546726"/>
                  <a:pt x="234798" y="547742"/>
                  <a:pt x="236221" y="549368"/>
                </a:cubicBezTo>
                <a:cubicBezTo>
                  <a:pt x="232157" y="549368"/>
                  <a:pt x="230125" y="551400"/>
                  <a:pt x="230125" y="555464"/>
                </a:cubicBezTo>
                <a:cubicBezTo>
                  <a:pt x="230125" y="560544"/>
                  <a:pt x="232665" y="563084"/>
                  <a:pt x="237745" y="563084"/>
                </a:cubicBezTo>
                <a:cubicBezTo>
                  <a:pt x="243841" y="563084"/>
                  <a:pt x="246889" y="559020"/>
                  <a:pt x="246889" y="550892"/>
                </a:cubicBezTo>
                <a:cubicBezTo>
                  <a:pt x="246889" y="546218"/>
                  <a:pt x="245060" y="542510"/>
                  <a:pt x="241402" y="539767"/>
                </a:cubicBezTo>
                <a:cubicBezTo>
                  <a:pt x="237745" y="537023"/>
                  <a:pt x="233477" y="535652"/>
                  <a:pt x="228601" y="535652"/>
                </a:cubicBezTo>
                <a:cubicBezTo>
                  <a:pt x="223114" y="535652"/>
                  <a:pt x="218441" y="537582"/>
                  <a:pt x="214580" y="541443"/>
                </a:cubicBezTo>
                <a:cubicBezTo>
                  <a:pt x="210719" y="545304"/>
                  <a:pt x="208789" y="549977"/>
                  <a:pt x="208789" y="555464"/>
                </a:cubicBezTo>
                <a:cubicBezTo>
                  <a:pt x="208789" y="561357"/>
                  <a:pt x="210313" y="566945"/>
                  <a:pt x="213361" y="572228"/>
                </a:cubicBezTo>
                <a:lnTo>
                  <a:pt x="205741" y="579848"/>
                </a:lnTo>
                <a:cubicBezTo>
                  <a:pt x="200661" y="570704"/>
                  <a:pt x="198121" y="563592"/>
                  <a:pt x="198121" y="558512"/>
                </a:cubicBezTo>
                <a:cubicBezTo>
                  <a:pt x="198121" y="549571"/>
                  <a:pt x="201219" y="542002"/>
                  <a:pt x="207417" y="535804"/>
                </a:cubicBezTo>
                <a:cubicBezTo>
                  <a:pt x="213615" y="529607"/>
                  <a:pt x="221184" y="526508"/>
                  <a:pt x="230125" y="526508"/>
                </a:cubicBezTo>
                <a:close/>
                <a:moveTo>
                  <a:pt x="198121" y="489932"/>
                </a:moveTo>
                <a:cubicBezTo>
                  <a:pt x="202591" y="489932"/>
                  <a:pt x="208941" y="491456"/>
                  <a:pt x="217171" y="494504"/>
                </a:cubicBezTo>
                <a:cubicBezTo>
                  <a:pt x="225400" y="497552"/>
                  <a:pt x="231750" y="499076"/>
                  <a:pt x="236221" y="499076"/>
                </a:cubicBezTo>
                <a:cubicBezTo>
                  <a:pt x="239065" y="499076"/>
                  <a:pt x="243129" y="498060"/>
                  <a:pt x="248413" y="496028"/>
                </a:cubicBezTo>
                <a:cubicBezTo>
                  <a:pt x="243536" y="505172"/>
                  <a:pt x="234900" y="509744"/>
                  <a:pt x="222505" y="509744"/>
                </a:cubicBezTo>
                <a:cubicBezTo>
                  <a:pt x="212345" y="509744"/>
                  <a:pt x="203709" y="513046"/>
                  <a:pt x="196597" y="519650"/>
                </a:cubicBezTo>
                <a:cubicBezTo>
                  <a:pt x="189485" y="526254"/>
                  <a:pt x="185929" y="534636"/>
                  <a:pt x="185929" y="544796"/>
                </a:cubicBezTo>
                <a:cubicBezTo>
                  <a:pt x="185929" y="556988"/>
                  <a:pt x="191009" y="570196"/>
                  <a:pt x="201169" y="584420"/>
                </a:cubicBezTo>
                <a:lnTo>
                  <a:pt x="188977" y="596612"/>
                </a:lnTo>
                <a:cubicBezTo>
                  <a:pt x="175565" y="585436"/>
                  <a:pt x="162865" y="579848"/>
                  <a:pt x="150877" y="579848"/>
                </a:cubicBezTo>
                <a:cubicBezTo>
                  <a:pt x="141733" y="579848"/>
                  <a:pt x="133503" y="582591"/>
                  <a:pt x="126188" y="588077"/>
                </a:cubicBezTo>
                <a:cubicBezTo>
                  <a:pt x="118263" y="593970"/>
                  <a:pt x="114301" y="601387"/>
                  <a:pt x="114301" y="610328"/>
                </a:cubicBezTo>
                <a:cubicBezTo>
                  <a:pt x="114301" y="611547"/>
                  <a:pt x="114555" y="613325"/>
                  <a:pt x="115063" y="615662"/>
                </a:cubicBezTo>
                <a:cubicBezTo>
                  <a:pt x="115571" y="617999"/>
                  <a:pt x="115825" y="619777"/>
                  <a:pt x="115825" y="620996"/>
                </a:cubicBezTo>
                <a:cubicBezTo>
                  <a:pt x="115825" y="632781"/>
                  <a:pt x="111253" y="640401"/>
                  <a:pt x="102109" y="643856"/>
                </a:cubicBezTo>
                <a:cubicBezTo>
                  <a:pt x="104141" y="640605"/>
                  <a:pt x="105157" y="637049"/>
                  <a:pt x="105157" y="633188"/>
                </a:cubicBezTo>
                <a:cubicBezTo>
                  <a:pt x="105157" y="629733"/>
                  <a:pt x="104141" y="626177"/>
                  <a:pt x="102109" y="622520"/>
                </a:cubicBezTo>
                <a:cubicBezTo>
                  <a:pt x="96013" y="611750"/>
                  <a:pt x="92965" y="602606"/>
                  <a:pt x="92965" y="595088"/>
                </a:cubicBezTo>
                <a:cubicBezTo>
                  <a:pt x="92965" y="586350"/>
                  <a:pt x="96724" y="579238"/>
                  <a:pt x="104242" y="573752"/>
                </a:cubicBezTo>
                <a:cubicBezTo>
                  <a:pt x="111151" y="568672"/>
                  <a:pt x="119076" y="566132"/>
                  <a:pt x="128017" y="566132"/>
                </a:cubicBezTo>
                <a:cubicBezTo>
                  <a:pt x="143257" y="566132"/>
                  <a:pt x="160529" y="571720"/>
                  <a:pt x="179833" y="582896"/>
                </a:cubicBezTo>
                <a:lnTo>
                  <a:pt x="187453" y="575276"/>
                </a:lnTo>
                <a:cubicBezTo>
                  <a:pt x="174245" y="552517"/>
                  <a:pt x="167641" y="537277"/>
                  <a:pt x="167641" y="529556"/>
                </a:cubicBezTo>
                <a:cubicBezTo>
                  <a:pt x="167641" y="518583"/>
                  <a:pt x="169977" y="509541"/>
                  <a:pt x="174651" y="502429"/>
                </a:cubicBezTo>
                <a:cubicBezTo>
                  <a:pt x="179934" y="494097"/>
                  <a:pt x="187757" y="489932"/>
                  <a:pt x="198121" y="489932"/>
                </a:cubicBezTo>
                <a:close/>
                <a:moveTo>
                  <a:pt x="76201" y="471644"/>
                </a:moveTo>
                <a:lnTo>
                  <a:pt x="99061" y="480788"/>
                </a:lnTo>
                <a:cubicBezTo>
                  <a:pt x="118974" y="488713"/>
                  <a:pt x="132690" y="498365"/>
                  <a:pt x="140209" y="509744"/>
                </a:cubicBezTo>
                <a:lnTo>
                  <a:pt x="183185" y="574971"/>
                </a:lnTo>
                <a:lnTo>
                  <a:pt x="179223" y="579238"/>
                </a:lnTo>
                <a:lnTo>
                  <a:pt x="109729" y="534128"/>
                </a:lnTo>
                <a:cubicBezTo>
                  <a:pt x="99975" y="527829"/>
                  <a:pt x="91339" y="516145"/>
                  <a:pt x="83821" y="499076"/>
                </a:cubicBezTo>
                <a:lnTo>
                  <a:pt x="73153" y="474692"/>
                </a:lnTo>
                <a:close/>
                <a:moveTo>
                  <a:pt x="295657" y="395444"/>
                </a:moveTo>
                <a:lnTo>
                  <a:pt x="304801" y="395444"/>
                </a:lnTo>
                <a:lnTo>
                  <a:pt x="304801" y="700244"/>
                </a:lnTo>
                <a:lnTo>
                  <a:pt x="1" y="700244"/>
                </a:lnTo>
                <a:lnTo>
                  <a:pt x="1" y="691100"/>
                </a:lnTo>
                <a:lnTo>
                  <a:pt x="295657" y="691100"/>
                </a:lnTo>
                <a:close/>
                <a:moveTo>
                  <a:pt x="271273" y="395444"/>
                </a:moveTo>
                <a:lnTo>
                  <a:pt x="280417" y="395444"/>
                </a:lnTo>
                <a:lnTo>
                  <a:pt x="280417" y="546320"/>
                </a:lnTo>
                <a:cubicBezTo>
                  <a:pt x="280417" y="559731"/>
                  <a:pt x="276454" y="571517"/>
                  <a:pt x="268529" y="581677"/>
                </a:cubicBezTo>
                <a:cubicBezTo>
                  <a:pt x="259995" y="592649"/>
                  <a:pt x="249225" y="598136"/>
                  <a:pt x="236221" y="598136"/>
                </a:cubicBezTo>
                <a:cubicBezTo>
                  <a:pt x="233376" y="598136"/>
                  <a:pt x="227788" y="596612"/>
                  <a:pt x="219457" y="593564"/>
                </a:cubicBezTo>
                <a:lnTo>
                  <a:pt x="227077" y="584420"/>
                </a:lnTo>
                <a:cubicBezTo>
                  <a:pt x="233173" y="585436"/>
                  <a:pt x="237237" y="585944"/>
                  <a:pt x="239269" y="585944"/>
                </a:cubicBezTo>
                <a:cubicBezTo>
                  <a:pt x="249225" y="585944"/>
                  <a:pt x="257252" y="580864"/>
                  <a:pt x="263348" y="570704"/>
                </a:cubicBezTo>
                <a:cubicBezTo>
                  <a:pt x="268631" y="561966"/>
                  <a:pt x="271273" y="552314"/>
                  <a:pt x="271273" y="541748"/>
                </a:cubicBezTo>
                <a:close/>
                <a:moveTo>
                  <a:pt x="196596" y="217932"/>
                </a:moveTo>
                <a:cubicBezTo>
                  <a:pt x="200660" y="224841"/>
                  <a:pt x="202692" y="231445"/>
                  <a:pt x="202692" y="237744"/>
                </a:cubicBezTo>
                <a:cubicBezTo>
                  <a:pt x="202692" y="249733"/>
                  <a:pt x="198780" y="259842"/>
                  <a:pt x="190957" y="268071"/>
                </a:cubicBezTo>
                <a:cubicBezTo>
                  <a:pt x="183134" y="276301"/>
                  <a:pt x="173329" y="280416"/>
                  <a:pt x="161544" y="280416"/>
                </a:cubicBezTo>
                <a:lnTo>
                  <a:pt x="0" y="280416"/>
                </a:lnTo>
                <a:lnTo>
                  <a:pt x="0" y="271272"/>
                </a:lnTo>
                <a:lnTo>
                  <a:pt x="156972" y="271272"/>
                </a:lnTo>
                <a:cubicBezTo>
                  <a:pt x="166522" y="271272"/>
                  <a:pt x="174752" y="268275"/>
                  <a:pt x="181660" y="262280"/>
                </a:cubicBezTo>
                <a:cubicBezTo>
                  <a:pt x="188569" y="256286"/>
                  <a:pt x="192024" y="248615"/>
                  <a:pt x="192024" y="239268"/>
                </a:cubicBezTo>
                <a:cubicBezTo>
                  <a:pt x="192024" y="235407"/>
                  <a:pt x="191008" y="230835"/>
                  <a:pt x="188976" y="225552"/>
                </a:cubicBezTo>
                <a:close/>
                <a:moveTo>
                  <a:pt x="224637" y="216713"/>
                </a:moveTo>
                <a:lnTo>
                  <a:pt x="246888" y="230124"/>
                </a:lnTo>
                <a:cubicBezTo>
                  <a:pt x="265582" y="241300"/>
                  <a:pt x="275742" y="251460"/>
                  <a:pt x="277368" y="260604"/>
                </a:cubicBezTo>
                <a:cubicBezTo>
                  <a:pt x="278384" y="266293"/>
                  <a:pt x="280517" y="272085"/>
                  <a:pt x="283768" y="277977"/>
                </a:cubicBezTo>
                <a:lnTo>
                  <a:pt x="280416" y="281025"/>
                </a:lnTo>
                <a:cubicBezTo>
                  <a:pt x="276352" y="277571"/>
                  <a:pt x="270764" y="275234"/>
                  <a:pt x="263652" y="274015"/>
                </a:cubicBezTo>
                <a:cubicBezTo>
                  <a:pt x="253492" y="270967"/>
                  <a:pt x="242824" y="260401"/>
                  <a:pt x="231648" y="242316"/>
                </a:cubicBezTo>
                <a:lnTo>
                  <a:pt x="219456" y="222504"/>
                </a:lnTo>
                <a:close/>
                <a:moveTo>
                  <a:pt x="161544" y="198120"/>
                </a:moveTo>
                <a:cubicBezTo>
                  <a:pt x="169875" y="198323"/>
                  <a:pt x="177495" y="200863"/>
                  <a:pt x="184404" y="205740"/>
                </a:cubicBezTo>
                <a:lnTo>
                  <a:pt x="178308" y="213360"/>
                </a:lnTo>
                <a:cubicBezTo>
                  <a:pt x="173431" y="210312"/>
                  <a:pt x="168351" y="208788"/>
                  <a:pt x="163068" y="208788"/>
                </a:cubicBezTo>
                <a:cubicBezTo>
                  <a:pt x="157581" y="208788"/>
                  <a:pt x="152908" y="210718"/>
                  <a:pt x="149047" y="214579"/>
                </a:cubicBezTo>
                <a:cubicBezTo>
                  <a:pt x="145186" y="218440"/>
                  <a:pt x="143256" y="223113"/>
                  <a:pt x="143256" y="228600"/>
                </a:cubicBezTo>
                <a:cubicBezTo>
                  <a:pt x="143256" y="233070"/>
                  <a:pt x="144475" y="237236"/>
                  <a:pt x="146913" y="241097"/>
                </a:cubicBezTo>
                <a:cubicBezTo>
                  <a:pt x="149352" y="244957"/>
                  <a:pt x="152704" y="246888"/>
                  <a:pt x="156972" y="246888"/>
                </a:cubicBezTo>
                <a:cubicBezTo>
                  <a:pt x="164084" y="246888"/>
                  <a:pt x="167640" y="243840"/>
                  <a:pt x="167640" y="237744"/>
                </a:cubicBezTo>
                <a:cubicBezTo>
                  <a:pt x="167640" y="232664"/>
                  <a:pt x="165100" y="230124"/>
                  <a:pt x="160020" y="230124"/>
                </a:cubicBezTo>
                <a:cubicBezTo>
                  <a:pt x="156972" y="230124"/>
                  <a:pt x="154432" y="232156"/>
                  <a:pt x="152400" y="236220"/>
                </a:cubicBezTo>
                <a:cubicBezTo>
                  <a:pt x="152400" y="227076"/>
                  <a:pt x="155956" y="222504"/>
                  <a:pt x="163068" y="222504"/>
                </a:cubicBezTo>
                <a:cubicBezTo>
                  <a:pt x="167132" y="222504"/>
                  <a:pt x="170434" y="224028"/>
                  <a:pt x="172974" y="227076"/>
                </a:cubicBezTo>
                <a:cubicBezTo>
                  <a:pt x="175514" y="230124"/>
                  <a:pt x="176784" y="233680"/>
                  <a:pt x="176784" y="237744"/>
                </a:cubicBezTo>
                <a:cubicBezTo>
                  <a:pt x="176784" y="243433"/>
                  <a:pt x="174650" y="248158"/>
                  <a:pt x="170383" y="251917"/>
                </a:cubicBezTo>
                <a:cubicBezTo>
                  <a:pt x="166116" y="255676"/>
                  <a:pt x="161137" y="257556"/>
                  <a:pt x="155448" y="257556"/>
                </a:cubicBezTo>
                <a:cubicBezTo>
                  <a:pt x="148336" y="257556"/>
                  <a:pt x="142494" y="254813"/>
                  <a:pt x="137922" y="249326"/>
                </a:cubicBezTo>
                <a:cubicBezTo>
                  <a:pt x="133350" y="243840"/>
                  <a:pt x="131064" y="237439"/>
                  <a:pt x="131064" y="230124"/>
                </a:cubicBezTo>
                <a:cubicBezTo>
                  <a:pt x="131064" y="221183"/>
                  <a:pt x="133908" y="213563"/>
                  <a:pt x="139598" y="207264"/>
                </a:cubicBezTo>
                <a:cubicBezTo>
                  <a:pt x="145288" y="200965"/>
                  <a:pt x="152603" y="197917"/>
                  <a:pt x="161544" y="198120"/>
                </a:cubicBezTo>
                <a:close/>
                <a:moveTo>
                  <a:pt x="274320" y="195072"/>
                </a:moveTo>
                <a:cubicBezTo>
                  <a:pt x="278384" y="199136"/>
                  <a:pt x="280416" y="203708"/>
                  <a:pt x="280416" y="208788"/>
                </a:cubicBezTo>
                <a:cubicBezTo>
                  <a:pt x="280416" y="213868"/>
                  <a:pt x="278434" y="217932"/>
                  <a:pt x="274472" y="220980"/>
                </a:cubicBezTo>
                <a:cubicBezTo>
                  <a:pt x="270510" y="224028"/>
                  <a:pt x="265887" y="225552"/>
                  <a:pt x="260604" y="225552"/>
                </a:cubicBezTo>
                <a:cubicBezTo>
                  <a:pt x="251256" y="225552"/>
                  <a:pt x="239572" y="221488"/>
                  <a:pt x="225552" y="213360"/>
                </a:cubicBezTo>
                <a:lnTo>
                  <a:pt x="214884" y="222504"/>
                </a:lnTo>
                <a:cubicBezTo>
                  <a:pt x="225044" y="236931"/>
                  <a:pt x="230124" y="248615"/>
                  <a:pt x="230124" y="257556"/>
                </a:cubicBezTo>
                <a:cubicBezTo>
                  <a:pt x="230124" y="263855"/>
                  <a:pt x="227685" y="268986"/>
                  <a:pt x="222808" y="272948"/>
                </a:cubicBezTo>
                <a:cubicBezTo>
                  <a:pt x="217932" y="276911"/>
                  <a:pt x="212242" y="278892"/>
                  <a:pt x="205740" y="278892"/>
                </a:cubicBezTo>
                <a:cubicBezTo>
                  <a:pt x="197205" y="278892"/>
                  <a:pt x="191109" y="277368"/>
                  <a:pt x="187452" y="274320"/>
                </a:cubicBezTo>
                <a:cubicBezTo>
                  <a:pt x="194564" y="273101"/>
                  <a:pt x="200660" y="270561"/>
                  <a:pt x="205740" y="266700"/>
                </a:cubicBezTo>
                <a:cubicBezTo>
                  <a:pt x="211836" y="262026"/>
                  <a:pt x="214884" y="256438"/>
                  <a:pt x="214884" y="249936"/>
                </a:cubicBezTo>
                <a:cubicBezTo>
                  <a:pt x="214680" y="242011"/>
                  <a:pt x="210108" y="229819"/>
                  <a:pt x="201168" y="213360"/>
                </a:cubicBezTo>
                <a:lnTo>
                  <a:pt x="213360" y="201168"/>
                </a:lnTo>
                <a:cubicBezTo>
                  <a:pt x="230835" y="209296"/>
                  <a:pt x="243535" y="213360"/>
                  <a:pt x="251460" y="213360"/>
                </a:cubicBezTo>
                <a:cubicBezTo>
                  <a:pt x="257149" y="213360"/>
                  <a:pt x="262382" y="211683"/>
                  <a:pt x="267157" y="208331"/>
                </a:cubicBezTo>
                <a:cubicBezTo>
                  <a:pt x="271932" y="204978"/>
                  <a:pt x="274320" y="200558"/>
                  <a:pt x="274320" y="195072"/>
                </a:cubicBezTo>
                <a:close/>
                <a:moveTo>
                  <a:pt x="219456" y="176784"/>
                </a:moveTo>
                <a:lnTo>
                  <a:pt x="226771" y="183794"/>
                </a:lnTo>
                <a:lnTo>
                  <a:pt x="183489" y="225857"/>
                </a:lnTo>
                <a:lnTo>
                  <a:pt x="176784" y="217932"/>
                </a:lnTo>
                <a:close/>
                <a:moveTo>
                  <a:pt x="230124" y="131064"/>
                </a:moveTo>
                <a:cubicBezTo>
                  <a:pt x="237032" y="131064"/>
                  <a:pt x="243078" y="133401"/>
                  <a:pt x="248259" y="138074"/>
                </a:cubicBezTo>
                <a:cubicBezTo>
                  <a:pt x="253441" y="142748"/>
                  <a:pt x="256032" y="148539"/>
                  <a:pt x="256032" y="155448"/>
                </a:cubicBezTo>
                <a:cubicBezTo>
                  <a:pt x="256032" y="161137"/>
                  <a:pt x="254152" y="165963"/>
                  <a:pt x="250393" y="169926"/>
                </a:cubicBezTo>
                <a:cubicBezTo>
                  <a:pt x="246634" y="173888"/>
                  <a:pt x="241909" y="175869"/>
                  <a:pt x="236220" y="175869"/>
                </a:cubicBezTo>
                <a:cubicBezTo>
                  <a:pt x="231749" y="175869"/>
                  <a:pt x="228092" y="174345"/>
                  <a:pt x="225247" y="171297"/>
                </a:cubicBezTo>
                <a:cubicBezTo>
                  <a:pt x="222402" y="168249"/>
                  <a:pt x="220980" y="164490"/>
                  <a:pt x="220980" y="160020"/>
                </a:cubicBezTo>
                <a:cubicBezTo>
                  <a:pt x="220980" y="153924"/>
                  <a:pt x="224028" y="150876"/>
                  <a:pt x="230124" y="150876"/>
                </a:cubicBezTo>
                <a:cubicBezTo>
                  <a:pt x="232765" y="151282"/>
                  <a:pt x="234797" y="152298"/>
                  <a:pt x="236220" y="153924"/>
                </a:cubicBezTo>
                <a:cubicBezTo>
                  <a:pt x="232156" y="153924"/>
                  <a:pt x="230124" y="155956"/>
                  <a:pt x="230124" y="160020"/>
                </a:cubicBezTo>
                <a:cubicBezTo>
                  <a:pt x="230124" y="165100"/>
                  <a:pt x="232664" y="167640"/>
                  <a:pt x="237744" y="167640"/>
                </a:cubicBezTo>
                <a:cubicBezTo>
                  <a:pt x="243840" y="167640"/>
                  <a:pt x="246888" y="163576"/>
                  <a:pt x="246888" y="155448"/>
                </a:cubicBezTo>
                <a:cubicBezTo>
                  <a:pt x="246888" y="150774"/>
                  <a:pt x="245059" y="147066"/>
                  <a:pt x="241401" y="144323"/>
                </a:cubicBezTo>
                <a:cubicBezTo>
                  <a:pt x="237744" y="141579"/>
                  <a:pt x="233476" y="140208"/>
                  <a:pt x="228600" y="140208"/>
                </a:cubicBezTo>
                <a:cubicBezTo>
                  <a:pt x="223113" y="140208"/>
                  <a:pt x="218440" y="142138"/>
                  <a:pt x="214579" y="145999"/>
                </a:cubicBezTo>
                <a:cubicBezTo>
                  <a:pt x="210718" y="149860"/>
                  <a:pt x="208788" y="154533"/>
                  <a:pt x="208788" y="160020"/>
                </a:cubicBezTo>
                <a:cubicBezTo>
                  <a:pt x="208788" y="165913"/>
                  <a:pt x="210312" y="171501"/>
                  <a:pt x="213360" y="176784"/>
                </a:cubicBezTo>
                <a:lnTo>
                  <a:pt x="205740" y="184404"/>
                </a:lnTo>
                <a:cubicBezTo>
                  <a:pt x="200660" y="175260"/>
                  <a:pt x="198120" y="168148"/>
                  <a:pt x="198120" y="163068"/>
                </a:cubicBezTo>
                <a:cubicBezTo>
                  <a:pt x="198120" y="154127"/>
                  <a:pt x="201218" y="146558"/>
                  <a:pt x="207416" y="140360"/>
                </a:cubicBezTo>
                <a:cubicBezTo>
                  <a:pt x="213614" y="134163"/>
                  <a:pt x="221183" y="131064"/>
                  <a:pt x="230124" y="131064"/>
                </a:cubicBezTo>
                <a:close/>
                <a:moveTo>
                  <a:pt x="198120" y="94488"/>
                </a:moveTo>
                <a:cubicBezTo>
                  <a:pt x="202590" y="94488"/>
                  <a:pt x="208940" y="96012"/>
                  <a:pt x="217170" y="99060"/>
                </a:cubicBezTo>
                <a:cubicBezTo>
                  <a:pt x="225399" y="102108"/>
                  <a:pt x="231749" y="103632"/>
                  <a:pt x="236220" y="103632"/>
                </a:cubicBezTo>
                <a:cubicBezTo>
                  <a:pt x="239064" y="103632"/>
                  <a:pt x="243128" y="102616"/>
                  <a:pt x="248412" y="100584"/>
                </a:cubicBezTo>
                <a:cubicBezTo>
                  <a:pt x="243535" y="109728"/>
                  <a:pt x="234899" y="114300"/>
                  <a:pt x="222504" y="114300"/>
                </a:cubicBezTo>
                <a:cubicBezTo>
                  <a:pt x="212344" y="114300"/>
                  <a:pt x="203708" y="117602"/>
                  <a:pt x="196596" y="124206"/>
                </a:cubicBezTo>
                <a:cubicBezTo>
                  <a:pt x="189484" y="130810"/>
                  <a:pt x="185928" y="139192"/>
                  <a:pt x="185928" y="149352"/>
                </a:cubicBezTo>
                <a:cubicBezTo>
                  <a:pt x="185928" y="161544"/>
                  <a:pt x="191008" y="174752"/>
                  <a:pt x="201168" y="188976"/>
                </a:cubicBezTo>
                <a:lnTo>
                  <a:pt x="188976" y="201168"/>
                </a:lnTo>
                <a:cubicBezTo>
                  <a:pt x="175564" y="189992"/>
                  <a:pt x="162864" y="184404"/>
                  <a:pt x="150876" y="184404"/>
                </a:cubicBezTo>
                <a:cubicBezTo>
                  <a:pt x="141732" y="184404"/>
                  <a:pt x="133502" y="187147"/>
                  <a:pt x="126187" y="192633"/>
                </a:cubicBezTo>
                <a:cubicBezTo>
                  <a:pt x="118262" y="198526"/>
                  <a:pt x="114300" y="205943"/>
                  <a:pt x="114300" y="214884"/>
                </a:cubicBezTo>
                <a:cubicBezTo>
                  <a:pt x="114300" y="216103"/>
                  <a:pt x="114554" y="217881"/>
                  <a:pt x="115062" y="220218"/>
                </a:cubicBezTo>
                <a:cubicBezTo>
                  <a:pt x="115570" y="222555"/>
                  <a:pt x="115824" y="224333"/>
                  <a:pt x="115824" y="225552"/>
                </a:cubicBezTo>
                <a:cubicBezTo>
                  <a:pt x="115824" y="237337"/>
                  <a:pt x="111252" y="244957"/>
                  <a:pt x="102108" y="248412"/>
                </a:cubicBezTo>
                <a:cubicBezTo>
                  <a:pt x="104140" y="245161"/>
                  <a:pt x="105156" y="241605"/>
                  <a:pt x="105156" y="237744"/>
                </a:cubicBezTo>
                <a:cubicBezTo>
                  <a:pt x="105156" y="234289"/>
                  <a:pt x="104140" y="230733"/>
                  <a:pt x="102108" y="227076"/>
                </a:cubicBezTo>
                <a:cubicBezTo>
                  <a:pt x="96012" y="216306"/>
                  <a:pt x="92964" y="207162"/>
                  <a:pt x="92964" y="199644"/>
                </a:cubicBezTo>
                <a:cubicBezTo>
                  <a:pt x="92964" y="190906"/>
                  <a:pt x="96723" y="183794"/>
                  <a:pt x="104241" y="178308"/>
                </a:cubicBezTo>
                <a:cubicBezTo>
                  <a:pt x="111150" y="173228"/>
                  <a:pt x="119075" y="170688"/>
                  <a:pt x="128016" y="170688"/>
                </a:cubicBezTo>
                <a:cubicBezTo>
                  <a:pt x="143256" y="170688"/>
                  <a:pt x="160528" y="176276"/>
                  <a:pt x="179832" y="187452"/>
                </a:cubicBezTo>
                <a:lnTo>
                  <a:pt x="187452" y="179832"/>
                </a:lnTo>
                <a:cubicBezTo>
                  <a:pt x="174244" y="157073"/>
                  <a:pt x="167640" y="141833"/>
                  <a:pt x="167640" y="134112"/>
                </a:cubicBezTo>
                <a:cubicBezTo>
                  <a:pt x="167640" y="123139"/>
                  <a:pt x="169976" y="114097"/>
                  <a:pt x="174650" y="106985"/>
                </a:cubicBezTo>
                <a:cubicBezTo>
                  <a:pt x="179933" y="98653"/>
                  <a:pt x="187756" y="94488"/>
                  <a:pt x="198120" y="94488"/>
                </a:cubicBezTo>
                <a:close/>
                <a:moveTo>
                  <a:pt x="76200" y="76200"/>
                </a:moveTo>
                <a:lnTo>
                  <a:pt x="99060" y="85344"/>
                </a:lnTo>
                <a:cubicBezTo>
                  <a:pt x="118973" y="93269"/>
                  <a:pt x="132689" y="102921"/>
                  <a:pt x="140208" y="114300"/>
                </a:cubicBezTo>
                <a:lnTo>
                  <a:pt x="183184" y="179527"/>
                </a:lnTo>
                <a:lnTo>
                  <a:pt x="179222" y="183794"/>
                </a:lnTo>
                <a:lnTo>
                  <a:pt x="109728" y="138684"/>
                </a:lnTo>
                <a:cubicBezTo>
                  <a:pt x="99974" y="132385"/>
                  <a:pt x="91338" y="120701"/>
                  <a:pt x="83820" y="103632"/>
                </a:cubicBezTo>
                <a:lnTo>
                  <a:pt x="73152" y="79248"/>
                </a:lnTo>
                <a:close/>
                <a:moveTo>
                  <a:pt x="295656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95656"/>
                </a:lnTo>
                <a:lnTo>
                  <a:pt x="295656" y="295656"/>
                </a:lnTo>
                <a:close/>
                <a:moveTo>
                  <a:pt x="271272" y="0"/>
                </a:moveTo>
                <a:lnTo>
                  <a:pt x="280416" y="0"/>
                </a:lnTo>
                <a:lnTo>
                  <a:pt x="280416" y="150876"/>
                </a:lnTo>
                <a:cubicBezTo>
                  <a:pt x="280416" y="164287"/>
                  <a:pt x="276453" y="176073"/>
                  <a:pt x="268528" y="186233"/>
                </a:cubicBezTo>
                <a:cubicBezTo>
                  <a:pt x="259994" y="197205"/>
                  <a:pt x="249224" y="202692"/>
                  <a:pt x="236220" y="202692"/>
                </a:cubicBezTo>
                <a:cubicBezTo>
                  <a:pt x="233375" y="202692"/>
                  <a:pt x="227787" y="201168"/>
                  <a:pt x="219456" y="198120"/>
                </a:cubicBezTo>
                <a:lnTo>
                  <a:pt x="227076" y="188976"/>
                </a:lnTo>
                <a:cubicBezTo>
                  <a:pt x="233172" y="189992"/>
                  <a:pt x="237236" y="190500"/>
                  <a:pt x="239268" y="190500"/>
                </a:cubicBezTo>
                <a:cubicBezTo>
                  <a:pt x="249224" y="190500"/>
                  <a:pt x="257251" y="185420"/>
                  <a:pt x="263347" y="175260"/>
                </a:cubicBezTo>
                <a:cubicBezTo>
                  <a:pt x="268630" y="166522"/>
                  <a:pt x="271272" y="156870"/>
                  <a:pt x="271272" y="1463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5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42A6-DEE5-4C52-928C-DA9DCB5EA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22830-0A73-4C57-B182-781574788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53B97-2CA4-4F2A-B11D-7B83BCC4A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D14F8-26B1-4DBE-A89C-B74008E0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30F-4295-4003-822A-3C04B281E40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0EB01-623D-4032-9322-8E98A3E2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A313B-AA75-485F-A577-CFD1DD78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C489-E0B9-4925-8040-5EC747FD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8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620F-9377-4F68-83D2-4D43C605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CCD9E5-5A2D-4C81-AB10-78C448B75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126E9-2135-46EE-9AF6-2D6EE3892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E6786-13A5-42E4-9075-30855ED72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E30F-4295-4003-822A-3C04B281E40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E54C7-F131-4EC0-A726-4CC5565F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7BC5-CB73-4BD0-B2A7-4F925E67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C489-E0B9-4925-8040-5EC747FD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C6CEC-08D9-4A80-A0AE-CC3F39A8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7FB08-E231-474D-8D80-35FB2E1FB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76E1F-9BDC-4973-9C40-40E4876ED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E30F-4295-4003-822A-3C04B281E408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714E6-5ED7-4A95-950B-3EBFF6B12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8142C-1CE2-4945-A924-AD9B27ACE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CC489-E0B9-4925-8040-5EC747FD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5.jpg"/><Relationship Id="rId4" Type="http://schemas.openxmlformats.org/officeDocument/2006/relationships/image" Target="../media/image6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Gif by scal5 | Gif pictures, Gif photo, Gif">
            <a:extLst>
              <a:ext uri="{FF2B5EF4-FFF2-40B4-BE49-F238E27FC236}">
                <a16:creationId xmlns:a16="http://schemas.microsoft.com/office/drawing/2014/main" id="{74BE4CF5-85C5-4136-A8AF-B265DD9CC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0" y="232229"/>
            <a:ext cx="11698515" cy="64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0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আলু চাষে করণীয় - Agrobangla | Agriculture Information and Ecommerce">
            <a:extLst>
              <a:ext uri="{FF2B5EF4-FFF2-40B4-BE49-F238E27FC236}">
                <a16:creationId xmlns:a16="http://schemas.microsoft.com/office/drawing/2014/main" id="{6833B2EA-F687-4542-B0DF-7DA27B4E963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3" y="2790460"/>
            <a:ext cx="329184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BC3C77-CC6F-4488-8193-35B8835FD06B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43" y="2790460"/>
            <a:ext cx="329184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2" name="Picture 8" descr="Urumbe - Wikiwand">
            <a:extLst>
              <a:ext uri="{FF2B5EF4-FFF2-40B4-BE49-F238E27FC236}">
                <a16:creationId xmlns:a16="http://schemas.microsoft.com/office/drawing/2014/main" id="{EA93C6EF-B14E-41D8-AF27-56D8676AB8C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23" y="2790460"/>
            <a:ext cx="329184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5A669D-9738-4232-91CE-4064DB887A21}"/>
              </a:ext>
            </a:extLst>
          </p:cNvPr>
          <p:cNvSpPr txBox="1"/>
          <p:nvPr/>
        </p:nvSpPr>
        <p:spPr>
          <a:xfrm>
            <a:off x="995337" y="479384"/>
            <a:ext cx="10541026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EDEF4D-7167-49F0-ACBD-5E08DAA64519}"/>
              </a:ext>
            </a:extLst>
          </p:cNvPr>
          <p:cNvSpPr txBox="1"/>
          <p:nvPr/>
        </p:nvSpPr>
        <p:spPr>
          <a:xfrm>
            <a:off x="428983" y="1915886"/>
            <a:ext cx="3442208" cy="621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ভূ-নিম্নস্থ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C31507-4E80-4174-A63B-80C53E41EF5F}"/>
              </a:ext>
            </a:extLst>
          </p:cNvPr>
          <p:cNvSpPr txBox="1"/>
          <p:nvPr/>
        </p:nvSpPr>
        <p:spPr>
          <a:xfrm>
            <a:off x="4183662" y="1915886"/>
            <a:ext cx="3824676" cy="621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82B75D-9479-49DB-8468-9A057F866DBA}"/>
              </a:ext>
            </a:extLst>
          </p:cNvPr>
          <p:cNvSpPr txBox="1"/>
          <p:nvPr/>
        </p:nvSpPr>
        <p:spPr>
          <a:xfrm>
            <a:off x="8244523" y="1915886"/>
            <a:ext cx="3577678" cy="621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9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4371A2-2164-4581-98C7-5143FF48D641}"/>
              </a:ext>
            </a:extLst>
          </p:cNvPr>
          <p:cNvSpPr txBox="1"/>
          <p:nvPr/>
        </p:nvSpPr>
        <p:spPr>
          <a:xfrm>
            <a:off x="4463691" y="853990"/>
            <a:ext cx="3442208" cy="621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মাটির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9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Mitochondria, Storage and the Potato Tuber Proteome">
            <a:extLst>
              <a:ext uri="{FF2B5EF4-FFF2-40B4-BE49-F238E27FC236}">
                <a16:creationId xmlns:a16="http://schemas.microsoft.com/office/drawing/2014/main" id="{24F7F53C-552B-4AD9-8D94-34D32B9F1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8" y="188490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E84B77-A3D8-4D35-BEC1-A47DF8BFA842}"/>
              </a:ext>
            </a:extLst>
          </p:cNvPr>
          <p:cNvSpPr txBox="1"/>
          <p:nvPr/>
        </p:nvSpPr>
        <p:spPr>
          <a:xfrm>
            <a:off x="1747875" y="696475"/>
            <a:ext cx="9907510" cy="621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চিত্রের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কান্ডগুলো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অবস্থায়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   </a:t>
            </a:r>
            <a:endParaRPr lang="en-US" sz="9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CDC7F-9D23-4735-839B-1950560F4146}"/>
              </a:ext>
            </a:extLst>
          </p:cNvPr>
          <p:cNvSpPr txBox="1"/>
          <p:nvPr/>
        </p:nvSpPr>
        <p:spPr>
          <a:xfrm>
            <a:off x="4463691" y="853990"/>
            <a:ext cx="3442208" cy="621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এইরুপ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হওয়ার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কারন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9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7BF60-B0AF-44EC-ACDA-0076C480240F}"/>
              </a:ext>
            </a:extLst>
          </p:cNvPr>
          <p:cNvSpPr txBox="1"/>
          <p:nvPr/>
        </p:nvSpPr>
        <p:spPr>
          <a:xfrm>
            <a:off x="4214886" y="754205"/>
            <a:ext cx="3939818" cy="820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কান্ডগুলোর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9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8" name="Picture 4" descr="Fresh Onion Seed, प्याज के बीज, अनियन सीड - Sai Traders, Navi Mumbai | ID:  13566238797">
            <a:extLst>
              <a:ext uri="{FF2B5EF4-FFF2-40B4-BE49-F238E27FC236}">
                <a16:creationId xmlns:a16="http://schemas.microsoft.com/office/drawing/2014/main" id="{CC3ED3F2-5E61-43CC-A6BB-EAC6BBF56A48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2" b="5646"/>
          <a:stretch/>
        </p:blipFill>
        <p:spPr bwMode="auto">
          <a:xfrm>
            <a:off x="6210471" y="188490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হলুদের ২২টি ভেষজ গুণাগুণ, উপকারিতা ও ব্যবহার পদ্ধতি - রোদ্দুরে">
            <a:extLst>
              <a:ext uri="{FF2B5EF4-FFF2-40B4-BE49-F238E27FC236}">
                <a16:creationId xmlns:a16="http://schemas.microsoft.com/office/drawing/2014/main" id="{7084D054-3AB1-425B-9317-ADF63F9890F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98" y="188490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ACB28B-B895-458B-BF05-48F3FFF2901D}"/>
              </a:ext>
            </a:extLst>
          </p:cNvPr>
          <p:cNvSpPr txBox="1"/>
          <p:nvPr/>
        </p:nvSpPr>
        <p:spPr>
          <a:xfrm>
            <a:off x="4310052" y="699254"/>
            <a:ext cx="3939818" cy="820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প্রতিকূল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পরিবেশের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মানিয়ে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নেওয়ার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জন্যই</a:t>
            </a:r>
            <a:endParaRPr lang="en-US" sz="9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B695C-71D7-43F2-BA1A-DA8DC0288C17}"/>
              </a:ext>
            </a:extLst>
          </p:cNvPr>
          <p:cNvSpPr txBox="1"/>
          <p:nvPr/>
        </p:nvSpPr>
        <p:spPr>
          <a:xfrm>
            <a:off x="4511664" y="5593621"/>
            <a:ext cx="3939818" cy="820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ভূ-নিম্নস্থ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রুপান্তরিত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endParaRPr lang="en-US" sz="9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8" descr="Sororitu">
            <a:extLst>
              <a:ext uri="{FF2B5EF4-FFF2-40B4-BE49-F238E27FC236}">
                <a16:creationId xmlns:a16="http://schemas.microsoft.com/office/drawing/2014/main" id="{70972963-83AB-4DC4-B5BA-D3E1129E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646" y="1786430"/>
            <a:ext cx="2743200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D98B69-B43F-4776-BB82-24EE8ABB59F1}"/>
              </a:ext>
            </a:extLst>
          </p:cNvPr>
          <p:cNvSpPr txBox="1"/>
          <p:nvPr/>
        </p:nvSpPr>
        <p:spPr>
          <a:xfrm>
            <a:off x="9669463" y="4538054"/>
            <a:ext cx="325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as-IN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as-IN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endParaRPr lang="en-US" sz="3600" dirty="0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33E69D-0494-45BD-A08F-EE0F5073D6BA}"/>
              </a:ext>
            </a:extLst>
          </p:cNvPr>
          <p:cNvSpPr txBox="1"/>
          <p:nvPr/>
        </p:nvSpPr>
        <p:spPr>
          <a:xfrm>
            <a:off x="369187" y="4636529"/>
            <a:ext cx="489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as-IN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</a:t>
            </a:r>
            <a:r>
              <a:rPr lang="as-IN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6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ার</a:t>
            </a:r>
            <a:r>
              <a:rPr lang="en-US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স্ফীত</a:t>
            </a:r>
            <a:endParaRPr lang="en-US" sz="3600" dirty="0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8AA0B0-F0DB-48AA-8F67-B843ADE2BCA2}"/>
              </a:ext>
            </a:extLst>
          </p:cNvPr>
          <p:cNvSpPr txBox="1"/>
          <p:nvPr/>
        </p:nvSpPr>
        <p:spPr>
          <a:xfrm>
            <a:off x="3998452" y="4636529"/>
            <a:ext cx="351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6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ইজ</a:t>
            </a:r>
            <a:r>
              <a:rPr lang="as-IN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240406-BAFC-48F6-B2E0-0B3AA328A65F}"/>
              </a:ext>
            </a:extLst>
          </p:cNvPr>
          <p:cNvSpPr txBox="1"/>
          <p:nvPr/>
        </p:nvSpPr>
        <p:spPr>
          <a:xfrm>
            <a:off x="7157127" y="4636529"/>
            <a:ext cx="299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কন্দ</a:t>
            </a:r>
            <a:endParaRPr lang="en-US" sz="3600" dirty="0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4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1" animBg="1"/>
      <p:bldP spid="2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B321F1-7F97-4C87-A76D-F3E69C7FE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" b="90000" l="2571" r="98201">
                        <a14:foregroundMark x1="14653" y1="45357" x2="2571" y2="60000"/>
                        <a14:foregroundMark x1="23907" y1="31786" x2="19537" y2="17857"/>
                        <a14:foregroundMark x1="87404" y1="73214" x2="85347" y2="61071"/>
                        <a14:foregroundMark x1="85347" y1="61071" x2="85090" y2="60714"/>
                        <a14:foregroundMark x1="94602" y1="63214" x2="98201" y2="51071"/>
                        <a14:foregroundMark x1="98201" y1="51071" x2="96658" y2="42857"/>
                        <a14:foregroundMark x1="66067" y1="36786" x2="66838" y2="28214"/>
                        <a14:foregroundMark x1="62468" y1="34643" x2="58355" y2="26786"/>
                        <a14:foregroundMark x1="58612" y1="27143" x2="46787" y2="7143"/>
                        <a14:foregroundMark x1="46787" y1="7143" x2="46015" y2="3929"/>
                        <a14:foregroundMark x1="53470" y1="714" x2="59126" y2="25714"/>
                        <a14:foregroundMark x1="59126" y1="25714" x2="62982" y2="32857"/>
                        <a14:foregroundMark x1="67866" y1="28571" x2="67609" y2="23571"/>
                        <a14:foregroundMark x1="89974" y1="26071" x2="92802" y2="3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95" y="1936771"/>
            <a:ext cx="5685184" cy="4092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389896-0DAF-41D0-9988-63A1D0919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" b="90000" l="2571" r="98201">
                        <a14:foregroundMark x1="14653" y1="45357" x2="2571" y2="60000"/>
                        <a14:foregroundMark x1="23907" y1="31786" x2="19537" y2="17857"/>
                        <a14:foregroundMark x1="87404" y1="73214" x2="85347" y2="61071"/>
                        <a14:foregroundMark x1="85347" y1="61071" x2="85090" y2="60714"/>
                        <a14:foregroundMark x1="94602" y1="63214" x2="98201" y2="51071"/>
                        <a14:foregroundMark x1="98201" y1="51071" x2="96658" y2="42857"/>
                        <a14:foregroundMark x1="66067" y1="36786" x2="66838" y2="28214"/>
                        <a14:foregroundMark x1="62468" y1="34643" x2="58355" y2="26786"/>
                        <a14:foregroundMark x1="58612" y1="27143" x2="46787" y2="7143"/>
                        <a14:foregroundMark x1="46787" y1="7143" x2="46015" y2="3929"/>
                        <a14:foregroundMark x1="53470" y1="714" x2="59126" y2="25714"/>
                        <a14:foregroundMark x1="59126" y1="25714" x2="62982" y2="32857"/>
                        <a14:foregroundMark x1="67866" y1="28571" x2="67609" y2="23571"/>
                        <a14:foregroundMark x1="89974" y1="26071" x2="92802" y2="3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43" t="53726" r="72356" b="38884"/>
          <a:stretch/>
        </p:blipFill>
        <p:spPr>
          <a:xfrm>
            <a:off x="5014085" y="3982852"/>
            <a:ext cx="517673" cy="506663"/>
          </a:xfrm>
          <a:prstGeom prst="ellipse">
            <a:avLst/>
          </a:prstGeom>
          <a:ln w="38100">
            <a:solidFill>
              <a:schemeClr val="tx1"/>
            </a:solidFill>
            <a:prstDash val="sysDot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DE5EC0-3BE2-4AA9-BD06-18133CC8EFB2}"/>
              </a:ext>
            </a:extLst>
          </p:cNvPr>
          <p:cNvSpPr txBox="1"/>
          <p:nvPr/>
        </p:nvSpPr>
        <p:spPr>
          <a:xfrm>
            <a:off x="4737753" y="421589"/>
            <a:ext cx="3442208" cy="62120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8D52F-CCE6-486A-9DB4-5D08709A0462}"/>
              </a:ext>
            </a:extLst>
          </p:cNvPr>
          <p:cNvSpPr txBox="1"/>
          <p:nvPr/>
        </p:nvSpPr>
        <p:spPr>
          <a:xfrm>
            <a:off x="4374895" y="1141209"/>
            <a:ext cx="3966695" cy="62120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খাদ্যসঞ্চয়ের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স্ফীত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9967AB-B04E-4D23-8E0D-EF152EC7EC3B}"/>
              </a:ext>
            </a:extLst>
          </p:cNvPr>
          <p:cNvCxnSpPr/>
          <p:nvPr/>
        </p:nvCxnSpPr>
        <p:spPr>
          <a:xfrm>
            <a:off x="1988457" y="3982852"/>
            <a:ext cx="3284464" cy="2533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E2D725-A980-4DDF-BA5B-1F041FE03878}"/>
              </a:ext>
            </a:extLst>
          </p:cNvPr>
          <p:cNvCxnSpPr>
            <a:cxnSpLocks/>
          </p:cNvCxnSpPr>
          <p:nvPr/>
        </p:nvCxnSpPr>
        <p:spPr>
          <a:xfrm>
            <a:off x="1729621" y="3171721"/>
            <a:ext cx="4729236" cy="7697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8093107-BB84-47BA-BF01-07B1E72CE129}"/>
              </a:ext>
            </a:extLst>
          </p:cNvPr>
          <p:cNvSpPr txBox="1"/>
          <p:nvPr/>
        </p:nvSpPr>
        <p:spPr>
          <a:xfrm>
            <a:off x="1111526" y="3982852"/>
            <a:ext cx="240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চোখ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2C823E-7F23-4A04-95E1-9DE8D71ADA03}"/>
              </a:ext>
            </a:extLst>
          </p:cNvPr>
          <p:cNvSpPr txBox="1"/>
          <p:nvPr/>
        </p:nvSpPr>
        <p:spPr>
          <a:xfrm>
            <a:off x="872570" y="2955403"/>
            <a:ext cx="288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মুকুল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26B4BA-9ACC-4680-BF54-89A42DDEE386}"/>
              </a:ext>
            </a:extLst>
          </p:cNvPr>
          <p:cNvSpPr txBox="1"/>
          <p:nvPr/>
        </p:nvSpPr>
        <p:spPr>
          <a:xfrm>
            <a:off x="4899383" y="5449150"/>
            <a:ext cx="3442208" cy="62120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টিউবার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স্ফীত</a:t>
            </a:r>
            <a:r>
              <a:rPr lang="en-US" sz="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6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5" grpId="0"/>
      <p:bldP spid="16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B32AFC-7B96-411E-8576-78B858917715}"/>
              </a:ext>
            </a:extLst>
          </p:cNvPr>
          <p:cNvSpPr txBox="1"/>
          <p:nvPr/>
        </p:nvSpPr>
        <p:spPr>
          <a:xfrm>
            <a:off x="1919218" y="428721"/>
            <a:ext cx="7662675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মাটির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নিচে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pic>
        <p:nvPicPr>
          <p:cNvPr id="1036" name="Picture 12" descr="Download Ginger PNG Image for Free">
            <a:extLst>
              <a:ext uri="{FF2B5EF4-FFF2-40B4-BE49-F238E27FC236}">
                <a16:creationId xmlns:a16="http://schemas.microsoft.com/office/drawing/2014/main" id="{54D79CF1-154B-4298-AF56-1E6F98924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58" y="1867869"/>
            <a:ext cx="3388085" cy="27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ivi Life Sciences - Crop Journal | Ginger">
            <a:extLst>
              <a:ext uri="{FF2B5EF4-FFF2-40B4-BE49-F238E27FC236}">
                <a16:creationId xmlns:a16="http://schemas.microsoft.com/office/drawing/2014/main" id="{4AAAB22B-837B-4A24-9EE1-314E56C2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4922" l="9735" r="89971">
                        <a14:foregroundMark x1="46608" y1="91211" x2="58702" y2="95117"/>
                        <a14:foregroundMark x1="58702" y1="95117" x2="71386" y2="94922"/>
                        <a14:foregroundMark x1="71386" y1="94922" x2="71386" y2="9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48" y="1290542"/>
            <a:ext cx="2340207" cy="35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EEB98D-E780-45E3-9B14-954639D06A25}"/>
              </a:ext>
            </a:extLst>
          </p:cNvPr>
          <p:cNvSpPr txBox="1"/>
          <p:nvPr/>
        </p:nvSpPr>
        <p:spPr>
          <a:xfrm>
            <a:off x="870053" y="428721"/>
            <a:ext cx="9761005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য 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ঞ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ড়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5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5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endParaRPr lang="en-US" sz="5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7F238B-4E37-4176-9549-F18ABE22CF9F}"/>
              </a:ext>
            </a:extLst>
          </p:cNvPr>
          <p:cNvSpPr txBox="1"/>
          <p:nvPr/>
        </p:nvSpPr>
        <p:spPr>
          <a:xfrm>
            <a:off x="3031702" y="428721"/>
            <a:ext cx="5437707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কান্ডের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BE9CA1-D2F4-4B25-822D-A40ED4922A5D}"/>
              </a:ext>
            </a:extLst>
          </p:cNvPr>
          <p:cNvSpPr txBox="1"/>
          <p:nvPr/>
        </p:nvSpPr>
        <p:spPr>
          <a:xfrm>
            <a:off x="2743161" y="428721"/>
            <a:ext cx="6014788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ব,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ব,অগ্রমুকুল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E9CB36-8D74-4196-947B-79F0D06E7D8E}"/>
              </a:ext>
            </a:extLst>
          </p:cNvPr>
          <p:cNvGrpSpPr/>
          <p:nvPr/>
        </p:nvGrpSpPr>
        <p:grpSpPr>
          <a:xfrm>
            <a:off x="8377769" y="2075806"/>
            <a:ext cx="1827160" cy="665615"/>
            <a:chOff x="8377769" y="2075806"/>
            <a:chExt cx="1827160" cy="665615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0938D01-EA48-420C-B5D1-1163B45CE4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7769" y="2286658"/>
              <a:ext cx="760361" cy="4547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06C6C2-18CF-46E2-8931-46A9FDAF9299}"/>
                </a:ext>
              </a:extLst>
            </p:cNvPr>
            <p:cNvSpPr txBox="1"/>
            <p:nvPr/>
          </p:nvSpPr>
          <p:spPr>
            <a:xfrm>
              <a:off x="9154078" y="2075806"/>
              <a:ext cx="1050851" cy="45476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শল্কপত্র </a:t>
              </a:r>
              <a:endParaRPr lang="en-US" sz="4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0A79201-5B10-4811-A0FA-93E13B535288}"/>
              </a:ext>
            </a:extLst>
          </p:cNvPr>
          <p:cNvGrpSpPr/>
          <p:nvPr/>
        </p:nvGrpSpPr>
        <p:grpSpPr>
          <a:xfrm rot="18930028">
            <a:off x="6895884" y="1438919"/>
            <a:ext cx="1546803" cy="461665"/>
            <a:chOff x="9603045" y="2841469"/>
            <a:chExt cx="1546803" cy="46166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87FC65-C748-45F1-A978-768643DDA594}"/>
                </a:ext>
              </a:extLst>
            </p:cNvPr>
            <p:cNvSpPr txBox="1"/>
            <p:nvPr/>
          </p:nvSpPr>
          <p:spPr>
            <a:xfrm>
              <a:off x="10121148" y="2841469"/>
              <a:ext cx="1028700" cy="4616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1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অগ্রমুকুল </a:t>
              </a:r>
              <a:endParaRPr lang="en-US" sz="10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80A850-3CD4-431B-9D27-8285E19E96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03045" y="3028240"/>
              <a:ext cx="518103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9A5306-4489-4E67-824C-2E7B06DACF4C}"/>
              </a:ext>
            </a:extLst>
          </p:cNvPr>
          <p:cNvGrpSpPr/>
          <p:nvPr/>
        </p:nvGrpSpPr>
        <p:grpSpPr>
          <a:xfrm>
            <a:off x="7489985" y="4070974"/>
            <a:ext cx="1991153" cy="416995"/>
            <a:chOff x="8626303" y="3765528"/>
            <a:chExt cx="1991153" cy="41699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F08D3C3-F633-4D8F-9B19-649325134389}"/>
                </a:ext>
              </a:extLst>
            </p:cNvPr>
            <p:cNvSpPr txBox="1"/>
            <p:nvPr/>
          </p:nvSpPr>
          <p:spPr>
            <a:xfrm>
              <a:off x="9701197" y="3765528"/>
              <a:ext cx="916259" cy="41699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1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পর্বমধ্য </a:t>
              </a:r>
              <a:endParaRPr lang="en-US" sz="10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9D23EB6-207A-4C3E-BA31-7FB663E588DF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 flipH="1" flipV="1">
              <a:off x="8626303" y="3765530"/>
              <a:ext cx="1074894" cy="2084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2BC35EA-D976-44C9-97B0-BDE3141F1273}"/>
              </a:ext>
            </a:extLst>
          </p:cNvPr>
          <p:cNvGrpSpPr/>
          <p:nvPr/>
        </p:nvGrpSpPr>
        <p:grpSpPr>
          <a:xfrm>
            <a:off x="7837756" y="3711005"/>
            <a:ext cx="1643383" cy="246942"/>
            <a:chOff x="9114676" y="2551457"/>
            <a:chExt cx="1643383" cy="24694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9A503C9-48D7-49BE-B08E-2A16B32E0AB0}"/>
                </a:ext>
              </a:extLst>
            </p:cNvPr>
            <p:cNvSpPr txBox="1"/>
            <p:nvPr/>
          </p:nvSpPr>
          <p:spPr>
            <a:xfrm>
              <a:off x="10097070" y="2551457"/>
              <a:ext cx="660989" cy="24694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10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পর্ব </a:t>
              </a:r>
              <a:endParaRPr lang="en-US" sz="10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A0D4DE-6CA4-45AD-AA2F-846A7D0C83BF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H="1" flipV="1">
              <a:off x="9114676" y="2659598"/>
              <a:ext cx="982394" cy="153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2FC8214-B189-445D-B84C-12CC23F03C39}"/>
              </a:ext>
            </a:extLst>
          </p:cNvPr>
          <p:cNvSpPr txBox="1"/>
          <p:nvPr/>
        </p:nvSpPr>
        <p:spPr>
          <a:xfrm>
            <a:off x="2264229" y="5502222"/>
            <a:ext cx="849306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6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600" b="1" dirty="0" err="1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ইজ</a:t>
            </a:r>
            <a:r>
              <a:rPr lang="as-IN" sz="6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6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ম-</a:t>
            </a:r>
            <a:r>
              <a:rPr lang="en-US" sz="600" b="1" dirty="0" err="1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আদা</a:t>
            </a:r>
            <a:r>
              <a:rPr lang="en-US" sz="6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600" b="1" dirty="0" err="1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endParaRPr lang="en-US" sz="600" b="1" dirty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21" grpId="0"/>
      <p:bldP spid="21" grpId="1"/>
      <p:bldP spid="22" grpId="0"/>
      <p:bldP spid="22" grpId="1"/>
      <p:bldP spid="23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ulb vegetables - World Crops Database">
            <a:extLst>
              <a:ext uri="{FF2B5EF4-FFF2-40B4-BE49-F238E27FC236}">
                <a16:creationId xmlns:a16="http://schemas.microsoft.com/office/drawing/2014/main" id="{4DCEC202-3BFD-4D2B-9C7C-D4F367E36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00" y="1805835"/>
            <a:ext cx="2758709" cy="170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Quran-Hadith on onion context...">
            <a:extLst>
              <a:ext uri="{FF2B5EF4-FFF2-40B4-BE49-F238E27FC236}">
                <a16:creationId xmlns:a16="http://schemas.microsoft.com/office/drawing/2014/main" id="{DC061F0C-2B17-4C62-91E3-C4C80836A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00" y="3723440"/>
            <a:ext cx="2840997" cy="170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2EF075-F8F6-4C4C-9860-74A7B004D300}"/>
              </a:ext>
            </a:extLst>
          </p:cNvPr>
          <p:cNvSpPr txBox="1"/>
          <p:nvPr/>
        </p:nvSpPr>
        <p:spPr>
          <a:xfrm>
            <a:off x="4363795" y="927678"/>
            <a:ext cx="34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AE759-966A-4FF1-B46E-669E8C78B7FD}"/>
              </a:ext>
            </a:extLst>
          </p:cNvPr>
          <p:cNvSpPr txBox="1"/>
          <p:nvPr/>
        </p:nvSpPr>
        <p:spPr>
          <a:xfrm>
            <a:off x="4742104" y="927678"/>
            <a:ext cx="2707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োলাকার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সাল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939D6-76E0-493C-A0DC-7178DA8EDAE9}"/>
              </a:ext>
            </a:extLst>
          </p:cNvPr>
          <p:cNvSpPr txBox="1"/>
          <p:nvPr/>
        </p:nvSpPr>
        <p:spPr>
          <a:xfrm>
            <a:off x="3704159" y="927678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এ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শল্কপত্র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12F63-DC6F-4E05-BB34-82CBBDFE99E5}"/>
              </a:ext>
            </a:extLst>
          </p:cNvPr>
          <p:cNvSpPr txBox="1"/>
          <p:nvPr/>
        </p:nvSpPr>
        <p:spPr>
          <a:xfrm>
            <a:off x="4151397" y="927678"/>
            <a:ext cx="3889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শল্কপত্র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ো ও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A7BAF-B341-49C7-A84F-F9F6858B4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14" y="2123183"/>
            <a:ext cx="6456230" cy="341780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BFA50D-FB22-4588-BC41-7E5791063C6C}"/>
              </a:ext>
            </a:extLst>
          </p:cNvPr>
          <p:cNvCxnSpPr>
            <a:cxnSpLocks/>
          </p:cNvCxnSpPr>
          <p:nvPr/>
        </p:nvCxnSpPr>
        <p:spPr>
          <a:xfrm flipH="1">
            <a:off x="6401234" y="2718622"/>
            <a:ext cx="14772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6372A5-FAAD-4240-9841-1D7EFF658E1B}"/>
              </a:ext>
            </a:extLst>
          </p:cNvPr>
          <p:cNvCxnSpPr>
            <a:cxnSpLocks/>
          </p:cNvCxnSpPr>
          <p:nvPr/>
        </p:nvCxnSpPr>
        <p:spPr>
          <a:xfrm>
            <a:off x="3832860" y="2718622"/>
            <a:ext cx="1431930" cy="9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F3A720-D8FF-4304-8CC7-CCE0888CCF0D}"/>
              </a:ext>
            </a:extLst>
          </p:cNvPr>
          <p:cNvCxnSpPr>
            <a:cxnSpLocks/>
          </p:cNvCxnSpPr>
          <p:nvPr/>
        </p:nvCxnSpPr>
        <p:spPr>
          <a:xfrm flipH="1">
            <a:off x="6512022" y="4902264"/>
            <a:ext cx="14772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DBA325F-F67D-4576-8D72-96DE877195E1}"/>
              </a:ext>
            </a:extLst>
          </p:cNvPr>
          <p:cNvCxnSpPr>
            <a:cxnSpLocks/>
          </p:cNvCxnSpPr>
          <p:nvPr/>
        </p:nvCxnSpPr>
        <p:spPr>
          <a:xfrm>
            <a:off x="3974020" y="4911646"/>
            <a:ext cx="14015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63D3BC0-D0F8-44B4-8AB1-E5BB5C994305}"/>
              </a:ext>
            </a:extLst>
          </p:cNvPr>
          <p:cNvCxnSpPr>
            <a:cxnSpLocks/>
          </p:cNvCxnSpPr>
          <p:nvPr/>
        </p:nvCxnSpPr>
        <p:spPr>
          <a:xfrm flipH="1">
            <a:off x="6586280" y="3905250"/>
            <a:ext cx="1402978" cy="962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8930EB2-9431-4D96-BB1B-C7F06D167AB5}"/>
              </a:ext>
            </a:extLst>
          </p:cNvPr>
          <p:cNvCxnSpPr>
            <a:cxnSpLocks/>
          </p:cNvCxnSpPr>
          <p:nvPr/>
        </p:nvCxnSpPr>
        <p:spPr>
          <a:xfrm>
            <a:off x="4048277" y="4010894"/>
            <a:ext cx="15047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1A288C-BCBD-4A2D-9861-D3F6158B75F6}"/>
              </a:ext>
            </a:extLst>
          </p:cNvPr>
          <p:cNvCxnSpPr>
            <a:cxnSpLocks/>
          </p:cNvCxnSpPr>
          <p:nvPr/>
        </p:nvCxnSpPr>
        <p:spPr>
          <a:xfrm flipH="1">
            <a:off x="6462713" y="4383222"/>
            <a:ext cx="15265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D4A979-72EF-453E-A215-940164ACE6B4}"/>
              </a:ext>
            </a:extLst>
          </p:cNvPr>
          <p:cNvCxnSpPr>
            <a:cxnSpLocks/>
          </p:cNvCxnSpPr>
          <p:nvPr/>
        </p:nvCxnSpPr>
        <p:spPr>
          <a:xfrm flipV="1">
            <a:off x="4048277" y="4450792"/>
            <a:ext cx="1401558" cy="176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3061FE-8F21-47CD-8841-B6BAD0936CA1}"/>
              </a:ext>
            </a:extLst>
          </p:cNvPr>
          <p:cNvSpPr txBox="1"/>
          <p:nvPr/>
        </p:nvSpPr>
        <p:spPr>
          <a:xfrm>
            <a:off x="5486833" y="2613703"/>
            <a:ext cx="747247" cy="2149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ড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40BC91-2443-48FE-B4C9-3C4D6AD46ED9}"/>
              </a:ext>
            </a:extLst>
          </p:cNvPr>
          <p:cNvSpPr txBox="1"/>
          <p:nvPr/>
        </p:nvSpPr>
        <p:spPr>
          <a:xfrm>
            <a:off x="5638799" y="3826228"/>
            <a:ext cx="873223" cy="3235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8E8A5C-5217-45A7-831A-B28DFFF7A145}"/>
              </a:ext>
            </a:extLst>
          </p:cNvPr>
          <p:cNvSpPr txBox="1"/>
          <p:nvPr/>
        </p:nvSpPr>
        <p:spPr>
          <a:xfrm>
            <a:off x="5513799" y="4303877"/>
            <a:ext cx="948913" cy="3235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ষ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490567-8067-4AB7-BB89-BEFBFDFF2612}"/>
              </a:ext>
            </a:extLst>
          </p:cNvPr>
          <p:cNvSpPr txBox="1"/>
          <p:nvPr/>
        </p:nvSpPr>
        <p:spPr>
          <a:xfrm>
            <a:off x="5375579" y="4769346"/>
            <a:ext cx="1210700" cy="3235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ূ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E0F9B17-1A9E-4DA6-84C3-12FF0457FD1D}"/>
              </a:ext>
            </a:extLst>
          </p:cNvPr>
          <p:cNvCxnSpPr>
            <a:cxnSpLocks/>
          </p:cNvCxnSpPr>
          <p:nvPr/>
        </p:nvCxnSpPr>
        <p:spPr>
          <a:xfrm flipH="1">
            <a:off x="6414214" y="3342914"/>
            <a:ext cx="1266666" cy="994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66BF071-207C-4A5F-9AFE-F8EF7095B34B}"/>
              </a:ext>
            </a:extLst>
          </p:cNvPr>
          <p:cNvCxnSpPr>
            <a:cxnSpLocks/>
          </p:cNvCxnSpPr>
          <p:nvPr/>
        </p:nvCxnSpPr>
        <p:spPr>
          <a:xfrm flipV="1">
            <a:off x="3505200" y="3482832"/>
            <a:ext cx="1296951" cy="126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D68B6D8-227C-456B-B473-F40B10517455}"/>
              </a:ext>
            </a:extLst>
          </p:cNvPr>
          <p:cNvSpPr txBox="1"/>
          <p:nvPr/>
        </p:nvSpPr>
        <p:spPr>
          <a:xfrm>
            <a:off x="4922834" y="3280220"/>
            <a:ext cx="1431929" cy="3235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ত্র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876145-B805-48CB-9FA6-C1F6618B4C6C}"/>
              </a:ext>
            </a:extLst>
          </p:cNvPr>
          <p:cNvSpPr txBox="1"/>
          <p:nvPr/>
        </p:nvSpPr>
        <p:spPr>
          <a:xfrm>
            <a:off x="4456631" y="5685691"/>
            <a:ext cx="3498073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>
                <a:solidFill>
                  <a:srgbClr val="FF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 err="1">
                <a:solidFill>
                  <a:srgbClr val="FF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কন্দ</a:t>
            </a:r>
            <a:r>
              <a:rPr lang="en-US" sz="3200" dirty="0">
                <a:solidFill>
                  <a:srgbClr val="FF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3200" dirty="0" err="1">
                <a:solidFill>
                  <a:srgbClr val="FF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পিঁয়াজ</a:t>
            </a:r>
            <a:r>
              <a:rPr lang="en-US" sz="3200" dirty="0">
                <a:solidFill>
                  <a:srgbClr val="FF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solidFill>
                  <a:srgbClr val="FF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রসুন</a:t>
            </a:r>
            <a:endParaRPr lang="en-US" sz="3200" dirty="0">
              <a:solidFill>
                <a:srgbClr val="FF99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29" grpId="0"/>
      <p:bldP spid="30" grpId="0"/>
      <p:bldP spid="31" grpId="0"/>
      <p:bldP spid="32" grpId="0"/>
      <p:bldP spid="36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048C2-0114-4863-917B-B17EC55DBEF0}"/>
              </a:ext>
            </a:extLst>
          </p:cNvPr>
          <p:cNvSpPr txBox="1"/>
          <p:nvPr/>
        </p:nvSpPr>
        <p:spPr>
          <a:xfrm>
            <a:off x="3536645" y="430052"/>
            <a:ext cx="5118709" cy="56270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আকৃতি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অবস্থান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17923-A741-4F3C-B916-56107ED79C9D}"/>
              </a:ext>
            </a:extLst>
          </p:cNvPr>
          <p:cNvSpPr txBox="1"/>
          <p:nvPr/>
        </p:nvSpPr>
        <p:spPr>
          <a:xfrm>
            <a:off x="4534487" y="551078"/>
            <a:ext cx="3123026" cy="48269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রায়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গ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8EA9E8-EBAB-436B-98C1-06D7543B242D}"/>
              </a:ext>
            </a:extLst>
          </p:cNvPr>
          <p:cNvSpPr txBox="1"/>
          <p:nvPr/>
        </p:nvSpPr>
        <p:spPr>
          <a:xfrm>
            <a:off x="4291392" y="473371"/>
            <a:ext cx="3609216" cy="56270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্রের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কক্ষে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উ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ৎ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পন্ন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9E9C7-8BEC-45AF-8830-0EAEBC2212B8}"/>
              </a:ext>
            </a:extLst>
          </p:cNvPr>
          <p:cNvSpPr txBox="1"/>
          <p:nvPr/>
        </p:nvSpPr>
        <p:spPr>
          <a:xfrm>
            <a:off x="4417005" y="478752"/>
            <a:ext cx="3609216" cy="56270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ক্ষিক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মুকুল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শিশু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গুড়ির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সৃষ্টি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ে।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156148-68A7-4FEE-8067-E46A0FC0C2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36" y="1419667"/>
            <a:ext cx="4185064" cy="4211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5CCB3C7-9D34-489C-9ECF-F007237E9DBE}"/>
              </a:ext>
            </a:extLst>
          </p:cNvPr>
          <p:cNvGrpSpPr/>
          <p:nvPr/>
        </p:nvGrpSpPr>
        <p:grpSpPr>
          <a:xfrm>
            <a:off x="7092004" y="2398063"/>
            <a:ext cx="2930690" cy="584775"/>
            <a:chOff x="6926709" y="2903030"/>
            <a:chExt cx="2930690" cy="58477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4306FBC-855C-4925-8B59-6B4CECA5FEC6}"/>
                </a:ext>
              </a:extLst>
            </p:cNvPr>
            <p:cNvCxnSpPr>
              <a:cxnSpLocks/>
            </p:cNvCxnSpPr>
            <p:nvPr/>
          </p:nvCxnSpPr>
          <p:spPr>
            <a:xfrm>
              <a:off x="6926709" y="3100445"/>
              <a:ext cx="160043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DA9556-CD4A-4D11-8076-0CECF97D57E1}"/>
                </a:ext>
              </a:extLst>
            </p:cNvPr>
            <p:cNvSpPr txBox="1"/>
            <p:nvPr/>
          </p:nvSpPr>
          <p:spPr>
            <a:xfrm flipH="1">
              <a:off x="8527147" y="2903030"/>
              <a:ext cx="1330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শল্কপত্র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16AE7D-63F3-48F8-AF41-0A917DF69FDB}"/>
              </a:ext>
            </a:extLst>
          </p:cNvPr>
          <p:cNvGrpSpPr/>
          <p:nvPr/>
        </p:nvGrpSpPr>
        <p:grpSpPr>
          <a:xfrm>
            <a:off x="7564902" y="4426523"/>
            <a:ext cx="4405971" cy="584775"/>
            <a:chOff x="7399607" y="4931490"/>
            <a:chExt cx="4405971" cy="58477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980ED89-0915-4019-8A62-E509D74D9660}"/>
                </a:ext>
              </a:extLst>
            </p:cNvPr>
            <p:cNvCxnSpPr>
              <a:cxnSpLocks/>
            </p:cNvCxnSpPr>
            <p:nvPr/>
          </p:nvCxnSpPr>
          <p:spPr>
            <a:xfrm>
              <a:off x="7399607" y="5154329"/>
              <a:ext cx="120278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03B64B-BE9A-495F-80A6-0856D3477E0E}"/>
                </a:ext>
              </a:extLst>
            </p:cNvPr>
            <p:cNvSpPr txBox="1"/>
            <p:nvPr/>
          </p:nvSpPr>
          <p:spPr>
            <a:xfrm flipH="1">
              <a:off x="8602394" y="4931490"/>
              <a:ext cx="320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অস্থানিক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মূল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791101-B4B1-4788-A882-4ED8CF5C5354}"/>
              </a:ext>
            </a:extLst>
          </p:cNvPr>
          <p:cNvGrpSpPr/>
          <p:nvPr/>
        </p:nvGrpSpPr>
        <p:grpSpPr>
          <a:xfrm>
            <a:off x="7414407" y="3016574"/>
            <a:ext cx="4323690" cy="584775"/>
            <a:chOff x="7249112" y="3521541"/>
            <a:chExt cx="4323690" cy="58477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6344ED9-549E-488B-A2D5-1813F58B1E00}"/>
                </a:ext>
              </a:extLst>
            </p:cNvPr>
            <p:cNvCxnSpPr>
              <a:cxnSpLocks/>
            </p:cNvCxnSpPr>
            <p:nvPr/>
          </p:nvCxnSpPr>
          <p:spPr>
            <a:xfrm>
              <a:off x="7249112" y="3719424"/>
              <a:ext cx="135328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E81220-90A6-4D8E-9120-8AEBAFE9753C}"/>
                </a:ext>
              </a:extLst>
            </p:cNvPr>
            <p:cNvSpPr txBox="1"/>
            <p:nvPr/>
          </p:nvSpPr>
          <p:spPr>
            <a:xfrm flipH="1">
              <a:off x="8527147" y="3521541"/>
              <a:ext cx="30456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ক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া</a:t>
              </a:r>
              <a:r>
                <a:rPr lang="as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ক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্ষিক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মুকুল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05926DA-6131-4475-B4AE-C46AE796F70F}"/>
              </a:ext>
            </a:extLst>
          </p:cNvPr>
          <p:cNvSpPr txBox="1"/>
          <p:nvPr/>
        </p:nvSpPr>
        <p:spPr>
          <a:xfrm>
            <a:off x="4602265" y="5677904"/>
            <a:ext cx="3289958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as-IN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ড়</a:t>
            </a:r>
            <a:r>
              <a:rPr lang="as-IN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as-IN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as-IN" sz="32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endParaRPr lang="en-US" sz="3200" dirty="0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83CA17-81E5-4C3F-A8B4-62E9C6B1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92" y="806643"/>
            <a:ext cx="5480556" cy="1725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67BE56-55EE-4351-AC17-ED04D30E62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89" y="2971145"/>
            <a:ext cx="7694691" cy="20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5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কচুর লতি চাষ করে মাসে ৮০০০০ টাকা আয় করেন ৪ বিঘা জমিতে আব্দুল গফ্ফার -  Agriculture in Bangladesh - YouTube">
            <a:extLst>
              <a:ext uri="{FF2B5EF4-FFF2-40B4-BE49-F238E27FC236}">
                <a16:creationId xmlns:a16="http://schemas.microsoft.com/office/drawing/2014/main" id="{5BFBF16C-D695-444A-8DAE-9BE72F64539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33121" y="3540983"/>
            <a:ext cx="3108960" cy="2926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जलकुंभी: कृषि के लिए एक गंभीर खतरा - Krishisewa">
            <a:extLst>
              <a:ext uri="{FF2B5EF4-FFF2-40B4-BE49-F238E27FC236}">
                <a16:creationId xmlns:a16="http://schemas.microsoft.com/office/drawing/2014/main" id="{C6ABBF41-D8B4-4A99-A925-ABD73E6BD0B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506037" y="539147"/>
            <a:ext cx="3108960" cy="2926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☆দূর্বাঘাস☆ post by... - Department of Botany | Facebook">
            <a:extLst>
              <a:ext uri="{FF2B5EF4-FFF2-40B4-BE49-F238E27FC236}">
                <a16:creationId xmlns:a16="http://schemas.microsoft.com/office/drawing/2014/main" id="{6114BF32-23B7-4BD9-A42C-2E5B50EA571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8608626" y="476013"/>
            <a:ext cx="3108960" cy="2926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চন্দ্র মল্লিকা গাছের পাতা শুকনো হয়ে যাচ্ছে। | মাটির কথা">
            <a:extLst>
              <a:ext uri="{FF2B5EF4-FFF2-40B4-BE49-F238E27FC236}">
                <a16:creationId xmlns:a16="http://schemas.microsoft.com/office/drawing/2014/main" id="{90FDC45F-4324-4424-B89A-92B9BF81342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8503496" y="3574379"/>
            <a:ext cx="3108960" cy="2926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B01A7F-F83F-4A04-8AFF-E64A40C44F0C}"/>
              </a:ext>
            </a:extLst>
          </p:cNvPr>
          <p:cNvSpPr txBox="1"/>
          <p:nvPr/>
        </p:nvSpPr>
        <p:spPr>
          <a:xfrm rot="60000">
            <a:off x="3959035" y="3335697"/>
            <a:ext cx="4273927" cy="95410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ম 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ঙ্গজ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ং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ৃ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্ধি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1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62494-3D0E-48A3-91F6-0AEBC1EC9EB0}"/>
              </a:ext>
            </a:extLst>
          </p:cNvPr>
          <p:cNvSpPr txBox="1"/>
          <p:nvPr/>
        </p:nvSpPr>
        <p:spPr>
          <a:xfrm rot="60000">
            <a:off x="3863577" y="3341479"/>
            <a:ext cx="4316046" cy="5232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ত্রের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ড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লো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কীরুপ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96AD5-9259-4578-B7E6-FB7A45C21F2C}"/>
              </a:ext>
            </a:extLst>
          </p:cNvPr>
          <p:cNvSpPr txBox="1"/>
          <p:nvPr/>
        </p:nvSpPr>
        <p:spPr>
          <a:xfrm rot="60000">
            <a:off x="3815708" y="3348824"/>
            <a:ext cx="4411785" cy="5232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ন্ডগুল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D6D3A3-D2A1-4642-813D-421F58A2C48D}"/>
              </a:ext>
            </a:extLst>
          </p:cNvPr>
          <p:cNvSpPr txBox="1"/>
          <p:nvPr/>
        </p:nvSpPr>
        <p:spPr>
          <a:xfrm rot="60000">
            <a:off x="4586752" y="3230524"/>
            <a:ext cx="2869696" cy="5232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ান্ডের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?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0CCA1-F8A8-488F-B673-AC8B30359C95}"/>
              </a:ext>
            </a:extLst>
          </p:cNvPr>
          <p:cNvSpPr txBox="1"/>
          <p:nvPr/>
        </p:nvSpPr>
        <p:spPr>
          <a:xfrm rot="60000">
            <a:off x="4123484" y="3301602"/>
            <a:ext cx="3796232" cy="5232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উপরে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ন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িচ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139C8B-5790-414B-9F0C-116443ED102E}"/>
              </a:ext>
            </a:extLst>
          </p:cNvPr>
          <p:cNvSpPr txBox="1"/>
          <p:nvPr/>
        </p:nvSpPr>
        <p:spPr>
          <a:xfrm rot="60000">
            <a:off x="4226076" y="3285862"/>
            <a:ext cx="3591048" cy="5232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1200" dirty="0" err="1">
                <a:latin typeface="Kalpurush" panose="02000600000000000000" pitchFamily="2" charset="0"/>
                <a:cs typeface="Kalpurush" panose="02000600000000000000" pitchFamily="2" charset="0"/>
              </a:rPr>
              <a:t>ুপান্ত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1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1200" dirty="0">
                <a:latin typeface="Kalpurush" panose="02000600000000000000" pitchFamily="2" charset="0"/>
                <a:cs typeface="Kalpurush" panose="02000600000000000000" pitchFamily="2" charset="0"/>
              </a:rPr>
              <a:t>ড</a:t>
            </a:r>
            <a:endParaRPr lang="en-US" sz="1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023C96-C5FF-47FD-AB2C-A1768D9B38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30" y="1500853"/>
            <a:ext cx="1920406" cy="10364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561307-0ED1-40BB-B7AC-E2A779200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44" y="1518512"/>
            <a:ext cx="1835055" cy="11701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737BCF-7D52-4FEF-9638-5CB99B0D4C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78" y="4843875"/>
            <a:ext cx="1938696" cy="10285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7334E2-78B7-450D-944E-84C19A8C70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13" y="4843875"/>
            <a:ext cx="1847248" cy="102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4.07407E-6 L 2.29167E-6 -0.07222 " pathEditMode="relative" rAng="0" ptsTypes="AA">
                                      <p:cBhvr>
                                        <p:cTn id="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  <p:bldP spid="8" grpId="1"/>
      <p:bldP spid="9" grpId="0" build="allAtOnce"/>
      <p:bldP spid="9" grpId="1" build="allAtOnce"/>
      <p:bldP spid="9" grpId="2" build="allAtOnce"/>
      <p:bldP spid="10" grpId="0"/>
      <p:bldP spid="10" grpId="1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4A599-E647-4882-996F-8F04A40ECBDB}"/>
              </a:ext>
            </a:extLst>
          </p:cNvPr>
          <p:cNvSpPr txBox="1"/>
          <p:nvPr/>
        </p:nvSpPr>
        <p:spPr>
          <a:xfrm>
            <a:off x="5545260" y="1021977"/>
            <a:ext cx="453405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্ডের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অবস্থা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ীরুপ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</p:txBody>
      </p:sp>
      <p:pic>
        <p:nvPicPr>
          <p:cNvPr id="9" name="Picture 2" descr="শিক্ষক বাতায়ন">
            <a:extLst>
              <a:ext uri="{FF2B5EF4-FFF2-40B4-BE49-F238E27FC236}">
                <a16:creationId xmlns:a16="http://schemas.microsoft.com/office/drawing/2014/main" id="{83ACDC40-647A-47E6-806F-A745310F0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3"/>
          <a:stretch/>
        </p:blipFill>
        <p:spPr bwMode="auto">
          <a:xfrm rot="10800000">
            <a:off x="2908591" y="2146299"/>
            <a:ext cx="5712207" cy="29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5B9068-C755-4C5B-A367-2ACB7F05C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92" y="2211659"/>
            <a:ext cx="5610606" cy="2810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6B301F-2AC1-49CA-A8FB-6EC7135CDD8E}"/>
              </a:ext>
            </a:extLst>
          </p:cNvPr>
          <p:cNvSpPr txBox="1"/>
          <p:nvPr/>
        </p:nvSpPr>
        <p:spPr>
          <a:xfrm>
            <a:off x="4199509" y="1068659"/>
            <a:ext cx="60960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রানার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ধাবক-থানকুনি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AFAB5-7C04-462C-BFA3-2A09E06B1EC0}"/>
              </a:ext>
            </a:extLst>
          </p:cNvPr>
          <p:cNvSpPr txBox="1"/>
          <p:nvPr/>
        </p:nvSpPr>
        <p:spPr>
          <a:xfrm>
            <a:off x="4374321" y="1175021"/>
            <a:ext cx="60960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াক্ষিক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ম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ল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ায়িত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শাখা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BCE1F-DCE9-4895-AA0D-3EA39BB11DF9}"/>
              </a:ext>
            </a:extLst>
          </p:cNvPr>
          <p:cNvSpPr txBox="1"/>
          <p:nvPr/>
        </p:nvSpPr>
        <p:spPr>
          <a:xfrm>
            <a:off x="636038" y="466077"/>
            <a:ext cx="2272553" cy="4483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5053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8" grpId="0"/>
      <p:bldP spid="8" grpId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কচুর লতি চাষ - Agrobangla | Agriculture Information and Ecommerce">
            <a:extLst>
              <a:ext uri="{FF2B5EF4-FFF2-40B4-BE49-F238E27FC236}">
                <a16:creationId xmlns:a16="http://schemas.microsoft.com/office/drawing/2014/main" id="{16E07118-4FA5-48C4-88ED-25E5AEC3B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7" y="1636461"/>
            <a:ext cx="5010912" cy="457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4B9F6D-4271-4E05-A167-5EEB5D77D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7" y="1416922"/>
            <a:ext cx="5010912" cy="482812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FA1AAD4-934B-4EE9-865B-492BAAE52409}"/>
              </a:ext>
            </a:extLst>
          </p:cNvPr>
          <p:cNvGrpSpPr/>
          <p:nvPr/>
        </p:nvGrpSpPr>
        <p:grpSpPr>
          <a:xfrm>
            <a:off x="6604000" y="2991917"/>
            <a:ext cx="2081169" cy="1152458"/>
            <a:chOff x="3822707" y="2649319"/>
            <a:chExt cx="1555019" cy="115245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735067E-583E-412D-BC96-D35C6868761F}"/>
                </a:ext>
              </a:extLst>
            </p:cNvPr>
            <p:cNvCxnSpPr>
              <a:cxnSpLocks/>
            </p:cNvCxnSpPr>
            <p:nvPr/>
          </p:nvCxnSpPr>
          <p:spPr>
            <a:xfrm>
              <a:off x="4209143" y="3295650"/>
              <a:ext cx="0" cy="5061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E709580-7E1D-477D-B00C-F09B2EC623D0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3276600"/>
              <a:ext cx="0" cy="4235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FD94FD-834B-4644-99FE-5673667D238A}"/>
                </a:ext>
              </a:extLst>
            </p:cNvPr>
            <p:cNvSpPr txBox="1"/>
            <p:nvPr/>
          </p:nvSpPr>
          <p:spPr>
            <a:xfrm>
              <a:off x="3822707" y="2649319"/>
              <a:ext cx="936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স্ট</a:t>
              </a:r>
              <a:r>
                <a:rPr lang="as-IN" dirty="0">
                  <a:latin typeface="Kalpurush" panose="02000600000000000000" pitchFamily="2" charset="0"/>
                  <a:cs typeface="Kalpurush" panose="02000600000000000000" pitchFamily="2" charset="0"/>
                </a:rPr>
                <a:t>ো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ল</a:t>
              </a:r>
              <a:r>
                <a:rPr lang="as-IN" dirty="0">
                  <a:latin typeface="Kalpurush" panose="02000600000000000000" pitchFamily="2" charset="0"/>
                  <a:cs typeface="Kalpurush" panose="02000600000000000000" pitchFamily="2" charset="0"/>
                </a:rPr>
                <a:t>ন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বা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রানার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063A97-E64E-4DD1-9E40-435E5554D347}"/>
                </a:ext>
              </a:extLst>
            </p:cNvPr>
            <p:cNvSpPr txBox="1"/>
            <p:nvPr/>
          </p:nvSpPr>
          <p:spPr>
            <a:xfrm>
              <a:off x="4850017" y="2935843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ক</a:t>
              </a:r>
              <a:r>
                <a:rPr lang="as-IN" dirty="0">
                  <a:latin typeface="Kalpurush" panose="02000600000000000000" pitchFamily="2" charset="0"/>
                  <a:cs typeface="Kalpurush" panose="02000600000000000000" pitchFamily="2" charset="0"/>
                </a:rPr>
                <a:t>ু</a:t>
              </a:r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ড়ি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470FDA8-FEBA-457D-8FEC-BDD499BE3925}"/>
              </a:ext>
            </a:extLst>
          </p:cNvPr>
          <p:cNvSpPr txBox="1"/>
          <p:nvPr/>
        </p:nvSpPr>
        <p:spPr>
          <a:xfrm>
            <a:off x="3893092" y="559089"/>
            <a:ext cx="4870142" cy="6015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্ডের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অবস্থা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ীরুপ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0DD334-17AB-4E2D-BF50-E2E211548318}"/>
              </a:ext>
            </a:extLst>
          </p:cNvPr>
          <p:cNvSpPr txBox="1"/>
          <p:nvPr/>
        </p:nvSpPr>
        <p:spPr>
          <a:xfrm>
            <a:off x="3381956" y="573280"/>
            <a:ext cx="60960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স্টোলন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বক্র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ধারক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কচু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880875-2360-4344-8C84-0199057EF2A5}"/>
              </a:ext>
            </a:extLst>
          </p:cNvPr>
          <p:cNvSpPr txBox="1"/>
          <p:nvPr/>
        </p:nvSpPr>
        <p:spPr>
          <a:xfrm>
            <a:off x="3280163" y="559089"/>
            <a:ext cx="60960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গোড়া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লম্বা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শাখা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1CE12-C0A8-4944-B62F-167CEFBBDFF6}"/>
              </a:ext>
            </a:extLst>
          </p:cNvPr>
          <p:cNvSpPr txBox="1"/>
          <p:nvPr/>
        </p:nvSpPr>
        <p:spPr>
          <a:xfrm>
            <a:off x="3483749" y="522665"/>
            <a:ext cx="60960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কোথা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জন্মায়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3B8AE9-D0A6-4023-8668-D75C162B5430}"/>
              </a:ext>
            </a:extLst>
          </p:cNvPr>
          <p:cNvSpPr txBox="1"/>
          <p:nvPr/>
        </p:nvSpPr>
        <p:spPr>
          <a:xfrm>
            <a:off x="4058787" y="570970"/>
            <a:ext cx="5010912" cy="6435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কক্ষে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সৃষ্ট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মুকুল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8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5" grpId="0"/>
      <p:bldP spid="26" grpId="0"/>
      <p:bldP spid="26" grpId="1"/>
      <p:bldP spid="28" grpId="0"/>
      <p:bldP spid="28" grpId="1"/>
      <p:bldP spid="29" grpId="0"/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40C62-1885-4756-BA81-164D73F43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98" y="2481490"/>
            <a:ext cx="7207755" cy="159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30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কোথা থেকে এসেছে এই কচুরিপানা নামক উদ্ভিদটি? জানুন এর ইতিহাস - Independent  24X7 Bangla | DailyHunt">
            <a:extLst>
              <a:ext uri="{FF2B5EF4-FFF2-40B4-BE49-F238E27FC236}">
                <a16:creationId xmlns:a16="http://schemas.microsoft.com/office/drawing/2014/main" id="{364F1095-1A71-4FF4-BA31-AEAB56FB283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88" y="1966864"/>
            <a:ext cx="3485681" cy="2924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B7E243-AAC0-427E-9205-55B73399A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12" y="1966863"/>
            <a:ext cx="3742033" cy="2924272"/>
          </a:xfrm>
          <a:prstGeom prst="roundRect">
            <a:avLst>
              <a:gd name="adj" fmla="val 1503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6A5E9F-B9B8-4BA0-A399-0322D0CF5250}"/>
              </a:ext>
            </a:extLst>
          </p:cNvPr>
          <p:cNvSpPr txBox="1"/>
          <p:nvPr/>
        </p:nvSpPr>
        <p:spPr>
          <a:xfrm>
            <a:off x="3192201" y="489703"/>
            <a:ext cx="60960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পর্বগুলো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কীরুপ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AD981-0ED7-4E63-A2B8-34225AE88F92}"/>
              </a:ext>
            </a:extLst>
          </p:cNvPr>
          <p:cNvSpPr txBox="1"/>
          <p:nvPr/>
        </p:nvSpPr>
        <p:spPr>
          <a:xfrm>
            <a:off x="2293034" y="1063666"/>
            <a:ext cx="7149912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ছ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ট,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োটা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হওয়ায়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কান্ডকে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খর্বাক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ৃ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ছ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োট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দেখায়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D0716-831E-41B4-96A4-3AB741FADCD2}"/>
              </a:ext>
            </a:extLst>
          </p:cNvPr>
          <p:cNvSpPr txBox="1"/>
          <p:nvPr/>
        </p:nvSpPr>
        <p:spPr>
          <a:xfrm>
            <a:off x="2521044" y="5532724"/>
            <a:ext cx="7149912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ফ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ট-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চুরিপানা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198E9F-235D-4953-8C49-A8043D32CF97}"/>
              </a:ext>
            </a:extLst>
          </p:cNvPr>
          <p:cNvGrpSpPr/>
          <p:nvPr/>
        </p:nvGrpSpPr>
        <p:grpSpPr>
          <a:xfrm>
            <a:off x="5289417" y="2228474"/>
            <a:ext cx="1157146" cy="1420529"/>
            <a:chOff x="7839645" y="2228474"/>
            <a:chExt cx="1157146" cy="1420529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EF0081-FAE6-4F4F-A701-B88EA3F61CB5}"/>
                </a:ext>
              </a:extLst>
            </p:cNvPr>
            <p:cNvCxnSpPr>
              <a:cxnSpLocks/>
            </p:cNvCxnSpPr>
            <p:nvPr/>
          </p:nvCxnSpPr>
          <p:spPr>
            <a:xfrm>
              <a:off x="8486775" y="2557162"/>
              <a:ext cx="414766" cy="10918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F92ECD-24A0-4D60-8D74-7B726540323E}"/>
                </a:ext>
              </a:extLst>
            </p:cNvPr>
            <p:cNvSpPr txBox="1"/>
            <p:nvPr/>
          </p:nvSpPr>
          <p:spPr>
            <a:xfrm>
              <a:off x="7839645" y="2228474"/>
              <a:ext cx="1157146" cy="32868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অ</a:t>
              </a:r>
              <a:r>
                <a:rPr lang="as-IN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প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স</a:t>
              </a:r>
              <a:r>
                <a:rPr lang="as-IN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ে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77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বাঁশ উৎপাদনে বিশ্বে অষ্টম বাংলাদেশ - CTG Journal">
            <a:extLst>
              <a:ext uri="{FF2B5EF4-FFF2-40B4-BE49-F238E27FC236}">
                <a16:creationId xmlns:a16="http://schemas.microsoft.com/office/drawing/2014/main" id="{2753B121-339D-4E6F-A612-BE99BE8D428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654" y="1577568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বাঁশ সমাচার : শক্তিশালী এই উদ্ভিদটিই হতে পারে সৌভাগ্যের সোপান - ali2016&amp;#39;s  bangla blog">
            <a:extLst>
              <a:ext uri="{FF2B5EF4-FFF2-40B4-BE49-F238E27FC236}">
                <a16:creationId xmlns:a16="http://schemas.microsoft.com/office/drawing/2014/main" id="{3A97F57D-61E6-4D79-A466-8F498E2F29EF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5"/>
          <a:stretch/>
        </p:blipFill>
        <p:spPr bwMode="auto">
          <a:xfrm>
            <a:off x="4063654" y="152635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বাঁশ সমাচার : শক্তিশালী এই উদ্ভিদটিই হতে পারে সৌভাগ্যের সোপান - ali2016&amp;#39;s  bangla blog">
            <a:extLst>
              <a:ext uri="{FF2B5EF4-FFF2-40B4-BE49-F238E27FC236}">
                <a16:creationId xmlns:a16="http://schemas.microsoft.com/office/drawing/2014/main" id="{1402574A-3F6A-4C1C-A68C-AE7FD620EE21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8718" l="26935" r="43344">
                        <a14:foregroundMark x1="26935" y1="25000" x2="27864" y2="69872"/>
                        <a14:foregroundMark x1="27864" y1="69872" x2="34365" y2="92949"/>
                        <a14:foregroundMark x1="34365" y1="92949" x2="40557" y2="94231"/>
                        <a14:foregroundMark x1="40557" y1="94231" x2="44272" y2="82692"/>
                        <a14:foregroundMark x1="44272" y1="82692" x2="42105" y2="36538"/>
                        <a14:foregroundMark x1="42105" y1="36538" x2="36533" y2="42949"/>
                        <a14:foregroundMark x1="36533" y1="42949" x2="34675" y2="57692"/>
                        <a14:foregroundMark x1="34675" y1="57692" x2="34675" y2="43590"/>
                        <a14:foregroundMark x1="34675" y1="43590" x2="28483" y2="17949"/>
                        <a14:foregroundMark x1="28483" y1="17949" x2="26935" y2="25000"/>
                        <a14:foregroundMark x1="34056" y1="75000" x2="37152" y2="89103"/>
                        <a14:foregroundMark x1="31269" y1="92949" x2="40867" y2="99359"/>
                        <a14:foregroundMark x1="40867" y1="99359" x2="43344" y2="87179"/>
                        <a14:foregroundMark x1="43344" y1="87179" x2="43344" y2="87179"/>
                        <a14:foregroundMark x1="31889" y1="92308" x2="40867" y2="98718"/>
                        <a14:foregroundMark x1="40867" y1="98718" x2="43344" y2="89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3" r="55589"/>
          <a:stretch/>
        </p:blipFill>
        <p:spPr bwMode="auto">
          <a:xfrm>
            <a:off x="5892454" y="1435610"/>
            <a:ext cx="135697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10DE8-5058-4146-AD47-57CEA5D70C72}"/>
              </a:ext>
            </a:extLst>
          </p:cNvPr>
          <p:cNvSpPr txBox="1"/>
          <p:nvPr/>
        </p:nvSpPr>
        <p:spPr>
          <a:xfrm>
            <a:off x="3584787" y="569761"/>
            <a:ext cx="5750876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মাটির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চলে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আসে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অংশটি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4E0C8-8043-47B0-9BF4-A2B74110E34B}"/>
              </a:ext>
            </a:extLst>
          </p:cNvPr>
          <p:cNvSpPr txBox="1"/>
          <p:nvPr/>
        </p:nvSpPr>
        <p:spPr>
          <a:xfrm>
            <a:off x="3412225" y="569761"/>
            <a:ext cx="60960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কাক্ষিক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মুকুল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কীভাবে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8DC51-D2B4-49E6-BF6A-53167083802B}"/>
              </a:ext>
            </a:extLst>
          </p:cNvPr>
          <p:cNvSpPr txBox="1"/>
          <p:nvPr/>
        </p:nvSpPr>
        <p:spPr>
          <a:xfrm>
            <a:off x="4746645" y="644458"/>
            <a:ext cx="2301651" cy="3973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শায়িত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F3EA18-BED8-4E12-AAA6-033D98342453}"/>
              </a:ext>
            </a:extLst>
          </p:cNvPr>
          <p:cNvSpPr txBox="1"/>
          <p:nvPr/>
        </p:nvSpPr>
        <p:spPr>
          <a:xfrm>
            <a:off x="3107091" y="5593840"/>
            <a:ext cx="6706268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সাকার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উর্ধ্ব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ধাবক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5D277-054A-4E49-8A1C-79D3AB6F3DBF}"/>
              </a:ext>
            </a:extLst>
          </p:cNvPr>
          <p:cNvSpPr txBox="1"/>
          <p:nvPr/>
        </p:nvSpPr>
        <p:spPr>
          <a:xfrm>
            <a:off x="3107091" y="569761"/>
            <a:ext cx="6706268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শাখাটির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অগ্রভাগ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উৎপন্ন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A3478-27E5-4D5F-BA75-D7CD86E5E2BB}"/>
              </a:ext>
            </a:extLst>
          </p:cNvPr>
          <p:cNvSpPr txBox="1"/>
          <p:nvPr/>
        </p:nvSpPr>
        <p:spPr>
          <a:xfrm>
            <a:off x="369835" y="569761"/>
            <a:ext cx="1553167" cy="4720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9" grpId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iangular spurge (Euphorbia) in flower pot on window sill insid Stock  Photo by ©Kosobu 289836206">
            <a:extLst>
              <a:ext uri="{FF2B5EF4-FFF2-40B4-BE49-F238E27FC236}">
                <a16:creationId xmlns:a16="http://schemas.microsoft.com/office/drawing/2014/main" id="{095010FA-4998-458A-ABAC-B272E5D5BB5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/>
        </p:blipFill>
        <p:spPr bwMode="auto">
          <a:xfrm>
            <a:off x="451532" y="2151987"/>
            <a:ext cx="2468880" cy="347472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F06DF9-DF03-47FB-8989-7D1CAAEFB7DA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62" y="2151987"/>
            <a:ext cx="2468880" cy="347472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398A6-BD46-4E4E-B131-3026C1AAB145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97" y="2151987"/>
            <a:ext cx="2468880" cy="347472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52B256-1601-43B4-A46E-200E95ED13CC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526" y="2151987"/>
            <a:ext cx="2468880" cy="347472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BE0FCB-FF2D-4A9D-A61D-3E4B3BA5FF1B}"/>
              </a:ext>
            </a:extLst>
          </p:cNvPr>
          <p:cNvSpPr txBox="1"/>
          <p:nvPr/>
        </p:nvSpPr>
        <p:spPr>
          <a:xfrm>
            <a:off x="633436" y="428204"/>
            <a:ext cx="1651909" cy="5982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651A55-D365-4E2E-9937-5FFED8A4B4FA}"/>
              </a:ext>
            </a:extLst>
          </p:cNvPr>
          <p:cNvSpPr txBox="1"/>
          <p:nvPr/>
        </p:nvSpPr>
        <p:spPr>
          <a:xfrm>
            <a:off x="3075889" y="1220088"/>
            <a:ext cx="5215375" cy="4475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কান্ডগুল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েখতে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F3FED3-CAFE-4D92-AA87-EA9EC144D845}"/>
              </a:ext>
            </a:extLst>
          </p:cNvPr>
          <p:cNvSpPr txBox="1"/>
          <p:nvPr/>
        </p:nvSpPr>
        <p:spPr>
          <a:xfrm>
            <a:off x="2925355" y="1044190"/>
            <a:ext cx="5449192" cy="4475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ঁ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েপ্ট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োটা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রসাল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9CD1C0-82D5-4FBE-B5D2-F143EEEF5EA9}"/>
              </a:ext>
            </a:extLst>
          </p:cNvPr>
          <p:cNvSpPr txBox="1"/>
          <p:nvPr/>
        </p:nvSpPr>
        <p:spPr>
          <a:xfrm>
            <a:off x="2925355" y="1044190"/>
            <a:ext cx="5449192" cy="4475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ঞ্চয়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ষ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E5BE3E-D0D3-4D6C-9F34-C783211CCEF1}"/>
              </a:ext>
            </a:extLst>
          </p:cNvPr>
          <p:cNvSpPr txBox="1"/>
          <p:nvPr/>
        </p:nvSpPr>
        <p:spPr>
          <a:xfrm>
            <a:off x="2925355" y="1044190"/>
            <a:ext cx="5449192" cy="4475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প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ণ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3F7E0-2795-425D-971C-34DFE18DA4C9}"/>
              </a:ext>
            </a:extLst>
          </p:cNvPr>
          <p:cNvSpPr txBox="1"/>
          <p:nvPr/>
        </p:nvSpPr>
        <p:spPr>
          <a:xfrm>
            <a:off x="3115554" y="1071283"/>
            <a:ext cx="5449192" cy="4475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বায়বীয়</a:t>
            </a:r>
            <a:r>
              <a:rPr lang="en-US" sz="2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রুপান্তরিত</a:t>
            </a:r>
            <a:r>
              <a:rPr lang="en-US" sz="2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endParaRPr lang="en-US" sz="2800" dirty="0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5BE1E8-D28E-49CE-8382-E2E1B238D137}"/>
              </a:ext>
            </a:extLst>
          </p:cNvPr>
          <p:cNvSpPr txBox="1"/>
          <p:nvPr/>
        </p:nvSpPr>
        <p:spPr>
          <a:xfrm>
            <a:off x="2777683" y="1044190"/>
            <a:ext cx="5744536" cy="4475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কান্ডগুলোর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অবস্থান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666E56-25D1-42C7-B6C4-6BF817F5A2F5}"/>
              </a:ext>
            </a:extLst>
          </p:cNvPr>
          <p:cNvSpPr txBox="1"/>
          <p:nvPr/>
        </p:nvSpPr>
        <p:spPr>
          <a:xfrm>
            <a:off x="3042264" y="1044190"/>
            <a:ext cx="5215375" cy="4475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মাটির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উপরে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A51041-647D-49FE-A385-6330E0017620}"/>
              </a:ext>
            </a:extLst>
          </p:cNvPr>
          <p:cNvSpPr txBox="1"/>
          <p:nvPr/>
        </p:nvSpPr>
        <p:spPr>
          <a:xfrm>
            <a:off x="820170" y="5779061"/>
            <a:ext cx="1465175" cy="532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পর্ণকান্ড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7DBAB4-E9F3-4633-8C1B-5A2C37D892D1}"/>
              </a:ext>
            </a:extLst>
          </p:cNvPr>
          <p:cNvSpPr txBox="1"/>
          <p:nvPr/>
        </p:nvSpPr>
        <p:spPr>
          <a:xfrm>
            <a:off x="3551583" y="5680892"/>
            <a:ext cx="2093425" cy="5982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শাখা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আকর্ষী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AAE93B-DCF4-47A7-B218-2C329418FA18}"/>
              </a:ext>
            </a:extLst>
          </p:cNvPr>
          <p:cNvSpPr txBox="1"/>
          <p:nvPr/>
        </p:nvSpPr>
        <p:spPr>
          <a:xfrm>
            <a:off x="6738575" y="5746338"/>
            <a:ext cx="1651909" cy="5982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শাখা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কন্টক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F49A3-B61F-4771-A439-C181A014F537}"/>
              </a:ext>
            </a:extLst>
          </p:cNvPr>
          <p:cNvSpPr txBox="1"/>
          <p:nvPr/>
        </p:nvSpPr>
        <p:spPr>
          <a:xfrm>
            <a:off x="9935536" y="5821591"/>
            <a:ext cx="1489207" cy="4153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বুলবিল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9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 build="allAtOnce"/>
      <p:bldP spid="14" grpId="1" build="allAtOnce"/>
      <p:bldP spid="15" grpId="1"/>
      <p:bldP spid="15" grpId="2"/>
      <p:bldP spid="16" grpId="0"/>
      <p:bldP spid="16" grpId="1"/>
      <p:bldP spid="17" grpId="0"/>
      <p:bldP spid="18" grpId="0"/>
      <p:bldP spid="18" grpId="1"/>
      <p:bldP spid="19" grpId="0"/>
      <p:bldP spid="19" grpId="1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0+ Cactus Plant Pictures [HD] | Download Free Images on Unsplash">
            <a:extLst>
              <a:ext uri="{FF2B5EF4-FFF2-40B4-BE49-F238E27FC236}">
                <a16:creationId xmlns:a16="http://schemas.microsoft.com/office/drawing/2014/main" id="{82E5A5B1-9A82-4D16-8098-5F59B9B0B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12" y="1092666"/>
            <a:ext cx="4867375" cy="45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B7306-628E-4086-A87E-0E7454BA1AC3}"/>
              </a:ext>
            </a:extLst>
          </p:cNvPr>
          <p:cNvSpPr txBox="1"/>
          <p:nvPr/>
        </p:nvSpPr>
        <p:spPr>
          <a:xfrm>
            <a:off x="940400" y="534636"/>
            <a:ext cx="1631852" cy="532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B993F-1ECD-4E2D-AF43-D352288C51BC}"/>
              </a:ext>
            </a:extLst>
          </p:cNvPr>
          <p:cNvSpPr txBox="1"/>
          <p:nvPr/>
        </p:nvSpPr>
        <p:spPr>
          <a:xfrm>
            <a:off x="4957313" y="534636"/>
            <a:ext cx="3061677" cy="3507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8D0315-0F94-4C88-B330-0D419C247A17}"/>
              </a:ext>
            </a:extLst>
          </p:cNvPr>
          <p:cNvSpPr txBox="1"/>
          <p:nvPr/>
        </p:nvSpPr>
        <p:spPr>
          <a:xfrm>
            <a:off x="3243595" y="534636"/>
            <a:ext cx="6489113" cy="3507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ত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াপ্টা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জ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ঁ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57C6E-3AC8-4900-8EB5-2A331093921C}"/>
              </a:ext>
            </a:extLst>
          </p:cNvPr>
          <p:cNvSpPr txBox="1"/>
          <p:nvPr/>
        </p:nvSpPr>
        <p:spPr>
          <a:xfrm>
            <a:off x="3632410" y="534636"/>
            <a:ext cx="5711483" cy="3507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এইরুপ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হওয়ার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7C2C5-13DB-45D6-836E-A7C7CED54B64}"/>
              </a:ext>
            </a:extLst>
          </p:cNvPr>
          <p:cNvSpPr txBox="1"/>
          <p:nvPr/>
        </p:nvSpPr>
        <p:spPr>
          <a:xfrm>
            <a:off x="3243595" y="5797181"/>
            <a:ext cx="6694162" cy="3507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ফ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াইল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ল্যাড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পর্ণ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ফনিমনসা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ক্যাকটাস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A2C72-102F-4BE6-8233-C21B6776F56A}"/>
              </a:ext>
            </a:extLst>
          </p:cNvPr>
          <p:cNvSpPr txBox="1"/>
          <p:nvPr/>
        </p:nvSpPr>
        <p:spPr>
          <a:xfrm>
            <a:off x="3632410" y="463245"/>
            <a:ext cx="5711483" cy="4935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আত্বরক্ষার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E9509D-635E-4ADC-A886-E30187B59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04" y="1707144"/>
            <a:ext cx="4445391" cy="37815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64D1B1-F6A3-4620-B410-F32A8D93ACC3}"/>
              </a:ext>
            </a:extLst>
          </p:cNvPr>
          <p:cNvSpPr txBox="1"/>
          <p:nvPr/>
        </p:nvSpPr>
        <p:spPr>
          <a:xfrm>
            <a:off x="2926080" y="835174"/>
            <a:ext cx="8792308" cy="6143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কাক্ষিক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মুকুল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মুকুল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শক্ত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সুঁচালো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কাঁটায়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রুপান্তর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9F2E4-6E1B-409F-B4EC-997BF1EF194D}"/>
              </a:ext>
            </a:extLst>
          </p:cNvPr>
          <p:cNvSpPr txBox="1"/>
          <p:nvPr/>
        </p:nvSpPr>
        <p:spPr>
          <a:xfrm>
            <a:off x="867508" y="627694"/>
            <a:ext cx="1631852" cy="3926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2C67A6-47FB-4CD1-9038-0706184F015F}"/>
              </a:ext>
            </a:extLst>
          </p:cNvPr>
          <p:cNvSpPr txBox="1"/>
          <p:nvPr/>
        </p:nvSpPr>
        <p:spPr>
          <a:xfrm>
            <a:off x="3807654" y="442570"/>
            <a:ext cx="6152272" cy="3926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কান্ডের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অবস্থা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কীরুপ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735113-38B0-4B90-A2AE-643E656B098C}"/>
              </a:ext>
            </a:extLst>
          </p:cNvPr>
          <p:cNvSpPr txBox="1"/>
          <p:nvPr/>
        </p:nvSpPr>
        <p:spPr>
          <a:xfrm>
            <a:off x="2743200" y="5715626"/>
            <a:ext cx="7723164" cy="6143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াঁটা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েদী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6" name="Picture 4" descr="Bilva - Herbal Reality">
            <a:extLst>
              <a:ext uri="{FF2B5EF4-FFF2-40B4-BE49-F238E27FC236}">
                <a16:creationId xmlns:a16="http://schemas.microsoft.com/office/drawing/2014/main" id="{853957B0-D805-46B2-84A7-B52295C26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04" y="1668530"/>
            <a:ext cx="4511041" cy="38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27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10" grpId="0"/>
      <p:bldP spid="10" grpId="1"/>
      <p:bldP spid="10" grpId="2"/>
      <p:bldP spid="12" grpId="0"/>
      <p:bldP spid="12" grpId="1"/>
      <p:bldP spid="13" grpId="0"/>
      <p:bldP spid="14" grpId="0"/>
      <p:bldP spid="14" grpId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940AB9-AE1F-4697-A074-2EB564DB172E}"/>
              </a:ext>
            </a:extLst>
          </p:cNvPr>
          <p:cNvSpPr txBox="1"/>
          <p:nvPr/>
        </p:nvSpPr>
        <p:spPr>
          <a:xfrm>
            <a:off x="1441706" y="5844685"/>
            <a:ext cx="8977532" cy="6180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আ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র্ষী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কুমড়</a:t>
            </a:r>
            <a:r>
              <a:rPr lang="as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প</a:t>
            </a:r>
            <a:r>
              <a:rPr lang="as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as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22D61-BC88-4BC6-8B64-3C8083AE03F4}"/>
              </a:ext>
            </a:extLst>
          </p:cNvPr>
          <p:cNvSpPr txBox="1"/>
          <p:nvPr/>
        </p:nvSpPr>
        <p:spPr>
          <a:xfrm>
            <a:off x="4688528" y="581603"/>
            <a:ext cx="4098388" cy="3798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কান্ডগুল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ন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FEC4B5-51EE-4DDC-A47C-2A0E688C0C11}"/>
              </a:ext>
            </a:extLst>
          </p:cNvPr>
          <p:cNvSpPr txBox="1"/>
          <p:nvPr/>
        </p:nvSpPr>
        <p:spPr>
          <a:xfrm>
            <a:off x="3106852" y="581603"/>
            <a:ext cx="7261741" cy="6143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ল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ফ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্ষিক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্ড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65D26-E2E5-441C-95CC-FB7B8FE78347}"/>
              </a:ext>
            </a:extLst>
          </p:cNvPr>
          <p:cNvSpPr txBox="1"/>
          <p:nvPr/>
        </p:nvSpPr>
        <p:spPr>
          <a:xfrm>
            <a:off x="5099681" y="581603"/>
            <a:ext cx="3276082" cy="3798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নরম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দুর্বল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50" name="Picture 2" descr="কুমড়ো পটাশের উপকারিতা সম্পর্কে জানা আছে তো! - Presscard News | DailyHunt">
            <a:extLst>
              <a:ext uri="{FF2B5EF4-FFF2-40B4-BE49-F238E27FC236}">
                <a16:creationId xmlns:a16="http://schemas.microsoft.com/office/drawing/2014/main" id="{34F87D2E-DCE3-4B48-B5FC-95A219920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17" y="1783734"/>
            <a:ext cx="5604566" cy="40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কুমড়ো পটাশের উপকারিতা সম্পর্কে জানা আছে তো! - Presscard News | DailyHunt">
            <a:extLst>
              <a:ext uri="{FF2B5EF4-FFF2-40B4-BE49-F238E27FC236}">
                <a16:creationId xmlns:a16="http://schemas.microsoft.com/office/drawing/2014/main" id="{B12E9BD5-203A-4995-AD5A-07DA91FF4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3866" b="68477"/>
          <a:stretch/>
        </p:blipFill>
        <p:spPr bwMode="auto">
          <a:xfrm>
            <a:off x="3300209" y="1765064"/>
            <a:ext cx="3146059" cy="1266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C8CFD4-48F3-45CC-9C52-EAEF519E21CA}"/>
              </a:ext>
            </a:extLst>
          </p:cNvPr>
          <p:cNvSpPr txBox="1"/>
          <p:nvPr/>
        </p:nvSpPr>
        <p:spPr>
          <a:xfrm>
            <a:off x="3106852" y="581603"/>
            <a:ext cx="7261741" cy="6143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ঁচ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নো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সরু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তো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অ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ঙ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্গের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রুপান্তর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ঘঠে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74118-FD6F-4D56-8F73-5D1B055BA8AC}"/>
              </a:ext>
            </a:extLst>
          </p:cNvPr>
          <p:cNvSpPr txBox="1"/>
          <p:nvPr/>
        </p:nvSpPr>
        <p:spPr>
          <a:xfrm>
            <a:off x="1441706" y="5830547"/>
            <a:ext cx="8977532" cy="6180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বুলবিল-গাছ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আলু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07331E-D448-47F9-909E-AE7AAD619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14" y="1343698"/>
            <a:ext cx="4268658" cy="43635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4CEF6C-6780-4503-8D50-1F29A3635BCC}"/>
              </a:ext>
            </a:extLst>
          </p:cNvPr>
          <p:cNvSpPr txBox="1"/>
          <p:nvPr/>
        </p:nvSpPr>
        <p:spPr>
          <a:xfrm>
            <a:off x="2092685" y="588517"/>
            <a:ext cx="8977532" cy="6180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্ডের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আকার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86DC33-4B27-4F6C-84D4-CD5B4886E031}"/>
              </a:ext>
            </a:extLst>
          </p:cNvPr>
          <p:cNvSpPr txBox="1"/>
          <p:nvPr/>
        </p:nvSpPr>
        <p:spPr>
          <a:xfrm>
            <a:off x="2248956" y="547171"/>
            <a:ext cx="8977532" cy="6180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গোল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ং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স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্ডের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F024FF-3162-4E7D-A071-C45110E51D1E}"/>
              </a:ext>
            </a:extLst>
          </p:cNvPr>
          <p:cNvSpPr txBox="1"/>
          <p:nvPr/>
        </p:nvSpPr>
        <p:spPr>
          <a:xfrm>
            <a:off x="1902772" y="588517"/>
            <a:ext cx="8597704" cy="5116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এইরুপ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হওয়ার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308BEF-3963-4DB4-8468-5DF6452D4AB6}"/>
              </a:ext>
            </a:extLst>
          </p:cNvPr>
          <p:cNvSpPr txBox="1"/>
          <p:nvPr/>
        </p:nvSpPr>
        <p:spPr>
          <a:xfrm>
            <a:off x="2698768" y="588517"/>
            <a:ext cx="7005712" cy="3870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সঞ্চয়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8E58500-A373-4918-8437-089C58FECA4B}"/>
              </a:ext>
            </a:extLst>
          </p:cNvPr>
          <p:cNvSpPr/>
          <p:nvPr/>
        </p:nvSpPr>
        <p:spPr>
          <a:xfrm>
            <a:off x="5017226" y="3540521"/>
            <a:ext cx="1078773" cy="1050529"/>
          </a:xfrm>
          <a:custGeom>
            <a:avLst/>
            <a:gdLst>
              <a:gd name="connsiteX0" fmla="*/ 655320 w 948928"/>
              <a:gd name="connsiteY0" fmla="*/ 39000 h 970740"/>
              <a:gd name="connsiteX1" fmla="*/ 556260 w 948928"/>
              <a:gd name="connsiteY1" fmla="*/ 54240 h 970740"/>
              <a:gd name="connsiteX2" fmla="*/ 487680 w 948928"/>
              <a:gd name="connsiteY2" fmla="*/ 99960 h 970740"/>
              <a:gd name="connsiteX3" fmla="*/ 464820 w 948928"/>
              <a:gd name="connsiteY3" fmla="*/ 115200 h 970740"/>
              <a:gd name="connsiteX4" fmla="*/ 388620 w 948928"/>
              <a:gd name="connsiteY4" fmla="*/ 145680 h 970740"/>
              <a:gd name="connsiteX5" fmla="*/ 365760 w 948928"/>
              <a:gd name="connsiteY5" fmla="*/ 153300 h 970740"/>
              <a:gd name="connsiteX6" fmla="*/ 342900 w 948928"/>
              <a:gd name="connsiteY6" fmla="*/ 176160 h 970740"/>
              <a:gd name="connsiteX7" fmla="*/ 320040 w 948928"/>
              <a:gd name="connsiteY7" fmla="*/ 183780 h 970740"/>
              <a:gd name="connsiteX8" fmla="*/ 297180 w 948928"/>
              <a:gd name="connsiteY8" fmla="*/ 199020 h 970740"/>
              <a:gd name="connsiteX9" fmla="*/ 274320 w 948928"/>
              <a:gd name="connsiteY9" fmla="*/ 206640 h 970740"/>
              <a:gd name="connsiteX10" fmla="*/ 228600 w 948928"/>
              <a:gd name="connsiteY10" fmla="*/ 237120 h 970740"/>
              <a:gd name="connsiteX11" fmla="*/ 182880 w 948928"/>
              <a:gd name="connsiteY11" fmla="*/ 267600 h 970740"/>
              <a:gd name="connsiteX12" fmla="*/ 160020 w 948928"/>
              <a:gd name="connsiteY12" fmla="*/ 282840 h 970740"/>
              <a:gd name="connsiteX13" fmla="*/ 137160 w 948928"/>
              <a:gd name="connsiteY13" fmla="*/ 290460 h 970740"/>
              <a:gd name="connsiteX14" fmla="*/ 91440 w 948928"/>
              <a:gd name="connsiteY14" fmla="*/ 320940 h 970740"/>
              <a:gd name="connsiteX15" fmla="*/ 76200 w 948928"/>
              <a:gd name="connsiteY15" fmla="*/ 343800 h 970740"/>
              <a:gd name="connsiteX16" fmla="*/ 30480 w 948928"/>
              <a:gd name="connsiteY16" fmla="*/ 374280 h 970740"/>
              <a:gd name="connsiteX17" fmla="*/ 15240 w 948928"/>
              <a:gd name="connsiteY17" fmla="*/ 397140 h 970740"/>
              <a:gd name="connsiteX18" fmla="*/ 0 w 948928"/>
              <a:gd name="connsiteY18" fmla="*/ 442860 h 970740"/>
              <a:gd name="connsiteX19" fmla="*/ 7620 w 948928"/>
              <a:gd name="connsiteY19" fmla="*/ 717180 h 970740"/>
              <a:gd name="connsiteX20" fmla="*/ 15240 w 948928"/>
              <a:gd name="connsiteY20" fmla="*/ 747660 h 970740"/>
              <a:gd name="connsiteX21" fmla="*/ 22860 w 948928"/>
              <a:gd name="connsiteY21" fmla="*/ 785760 h 970740"/>
              <a:gd name="connsiteX22" fmla="*/ 38100 w 948928"/>
              <a:gd name="connsiteY22" fmla="*/ 816240 h 970740"/>
              <a:gd name="connsiteX23" fmla="*/ 76200 w 948928"/>
              <a:gd name="connsiteY23" fmla="*/ 884820 h 970740"/>
              <a:gd name="connsiteX24" fmla="*/ 91440 w 948928"/>
              <a:gd name="connsiteY24" fmla="*/ 907680 h 970740"/>
              <a:gd name="connsiteX25" fmla="*/ 99060 w 948928"/>
              <a:gd name="connsiteY25" fmla="*/ 938160 h 970740"/>
              <a:gd name="connsiteX26" fmla="*/ 129540 w 948928"/>
              <a:gd name="connsiteY26" fmla="*/ 945780 h 970740"/>
              <a:gd name="connsiteX27" fmla="*/ 220980 w 948928"/>
              <a:gd name="connsiteY27" fmla="*/ 953400 h 970740"/>
              <a:gd name="connsiteX28" fmla="*/ 381000 w 948928"/>
              <a:gd name="connsiteY28" fmla="*/ 961020 h 970740"/>
              <a:gd name="connsiteX29" fmla="*/ 403860 w 948928"/>
              <a:gd name="connsiteY29" fmla="*/ 953400 h 970740"/>
              <a:gd name="connsiteX30" fmla="*/ 449580 w 948928"/>
              <a:gd name="connsiteY30" fmla="*/ 907680 h 970740"/>
              <a:gd name="connsiteX31" fmla="*/ 457200 w 948928"/>
              <a:gd name="connsiteY31" fmla="*/ 884820 h 970740"/>
              <a:gd name="connsiteX32" fmla="*/ 502920 w 948928"/>
              <a:gd name="connsiteY32" fmla="*/ 831480 h 970740"/>
              <a:gd name="connsiteX33" fmla="*/ 525780 w 948928"/>
              <a:gd name="connsiteY33" fmla="*/ 785760 h 970740"/>
              <a:gd name="connsiteX34" fmla="*/ 571500 w 948928"/>
              <a:gd name="connsiteY34" fmla="*/ 755280 h 970740"/>
              <a:gd name="connsiteX35" fmla="*/ 594360 w 948928"/>
              <a:gd name="connsiteY35" fmla="*/ 740040 h 970740"/>
              <a:gd name="connsiteX36" fmla="*/ 617220 w 948928"/>
              <a:gd name="connsiteY36" fmla="*/ 724800 h 970740"/>
              <a:gd name="connsiteX37" fmla="*/ 640080 w 948928"/>
              <a:gd name="connsiteY37" fmla="*/ 701940 h 970740"/>
              <a:gd name="connsiteX38" fmla="*/ 662940 w 948928"/>
              <a:gd name="connsiteY38" fmla="*/ 686700 h 970740"/>
              <a:gd name="connsiteX39" fmla="*/ 708660 w 948928"/>
              <a:gd name="connsiteY39" fmla="*/ 640980 h 970740"/>
              <a:gd name="connsiteX40" fmla="*/ 731520 w 948928"/>
              <a:gd name="connsiteY40" fmla="*/ 618120 h 970740"/>
              <a:gd name="connsiteX41" fmla="*/ 784860 w 948928"/>
              <a:gd name="connsiteY41" fmla="*/ 541920 h 970740"/>
              <a:gd name="connsiteX42" fmla="*/ 807720 w 948928"/>
              <a:gd name="connsiteY42" fmla="*/ 496200 h 970740"/>
              <a:gd name="connsiteX43" fmla="*/ 822960 w 948928"/>
              <a:gd name="connsiteY43" fmla="*/ 473340 h 970740"/>
              <a:gd name="connsiteX44" fmla="*/ 861060 w 948928"/>
              <a:gd name="connsiteY44" fmla="*/ 404760 h 970740"/>
              <a:gd name="connsiteX45" fmla="*/ 883920 w 948928"/>
              <a:gd name="connsiteY45" fmla="*/ 374280 h 970740"/>
              <a:gd name="connsiteX46" fmla="*/ 914400 w 948928"/>
              <a:gd name="connsiteY46" fmla="*/ 328560 h 970740"/>
              <a:gd name="connsiteX47" fmla="*/ 922020 w 948928"/>
              <a:gd name="connsiteY47" fmla="*/ 298080 h 970740"/>
              <a:gd name="connsiteX48" fmla="*/ 937260 w 948928"/>
              <a:gd name="connsiteY48" fmla="*/ 252360 h 970740"/>
              <a:gd name="connsiteX49" fmla="*/ 937260 w 948928"/>
              <a:gd name="connsiteY49" fmla="*/ 39000 h 970740"/>
              <a:gd name="connsiteX50" fmla="*/ 899160 w 948928"/>
              <a:gd name="connsiteY50" fmla="*/ 31380 h 970740"/>
              <a:gd name="connsiteX51" fmla="*/ 868680 w 948928"/>
              <a:gd name="connsiteY51" fmla="*/ 23760 h 970740"/>
              <a:gd name="connsiteX52" fmla="*/ 815340 w 948928"/>
              <a:gd name="connsiteY52" fmla="*/ 900 h 970740"/>
              <a:gd name="connsiteX53" fmla="*/ 723900 w 948928"/>
              <a:gd name="connsiteY53" fmla="*/ 900 h 9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48928" h="970740">
                <a:moveTo>
                  <a:pt x="655320" y="39000"/>
                </a:moveTo>
                <a:cubicBezTo>
                  <a:pt x="652564" y="39345"/>
                  <a:pt x="569501" y="48221"/>
                  <a:pt x="556260" y="54240"/>
                </a:cubicBezTo>
                <a:lnTo>
                  <a:pt x="487680" y="99960"/>
                </a:lnTo>
                <a:cubicBezTo>
                  <a:pt x="480060" y="105040"/>
                  <a:pt x="473011" y="111104"/>
                  <a:pt x="464820" y="115200"/>
                </a:cubicBezTo>
                <a:cubicBezTo>
                  <a:pt x="419972" y="137624"/>
                  <a:pt x="445116" y="126848"/>
                  <a:pt x="388620" y="145680"/>
                </a:cubicBezTo>
                <a:lnTo>
                  <a:pt x="365760" y="153300"/>
                </a:lnTo>
                <a:cubicBezTo>
                  <a:pt x="358140" y="160920"/>
                  <a:pt x="351866" y="170182"/>
                  <a:pt x="342900" y="176160"/>
                </a:cubicBezTo>
                <a:cubicBezTo>
                  <a:pt x="336217" y="180615"/>
                  <a:pt x="327224" y="180188"/>
                  <a:pt x="320040" y="183780"/>
                </a:cubicBezTo>
                <a:cubicBezTo>
                  <a:pt x="311849" y="187876"/>
                  <a:pt x="305371" y="194924"/>
                  <a:pt x="297180" y="199020"/>
                </a:cubicBezTo>
                <a:cubicBezTo>
                  <a:pt x="289996" y="202612"/>
                  <a:pt x="281341" y="202739"/>
                  <a:pt x="274320" y="206640"/>
                </a:cubicBezTo>
                <a:cubicBezTo>
                  <a:pt x="258309" y="215535"/>
                  <a:pt x="243840" y="226960"/>
                  <a:pt x="228600" y="237120"/>
                </a:cubicBezTo>
                <a:lnTo>
                  <a:pt x="182880" y="267600"/>
                </a:lnTo>
                <a:cubicBezTo>
                  <a:pt x="175260" y="272680"/>
                  <a:pt x="168708" y="279944"/>
                  <a:pt x="160020" y="282840"/>
                </a:cubicBezTo>
                <a:cubicBezTo>
                  <a:pt x="152400" y="285380"/>
                  <a:pt x="144181" y="286559"/>
                  <a:pt x="137160" y="290460"/>
                </a:cubicBezTo>
                <a:cubicBezTo>
                  <a:pt x="121149" y="299355"/>
                  <a:pt x="91440" y="320940"/>
                  <a:pt x="91440" y="320940"/>
                </a:cubicBezTo>
                <a:cubicBezTo>
                  <a:pt x="86360" y="328560"/>
                  <a:pt x="83092" y="337769"/>
                  <a:pt x="76200" y="343800"/>
                </a:cubicBezTo>
                <a:cubicBezTo>
                  <a:pt x="62416" y="355861"/>
                  <a:pt x="30480" y="374280"/>
                  <a:pt x="30480" y="374280"/>
                </a:cubicBezTo>
                <a:cubicBezTo>
                  <a:pt x="25400" y="381900"/>
                  <a:pt x="18959" y="388771"/>
                  <a:pt x="15240" y="397140"/>
                </a:cubicBezTo>
                <a:cubicBezTo>
                  <a:pt x="8716" y="411820"/>
                  <a:pt x="0" y="442860"/>
                  <a:pt x="0" y="442860"/>
                </a:cubicBezTo>
                <a:cubicBezTo>
                  <a:pt x="2540" y="534300"/>
                  <a:pt x="3052" y="625819"/>
                  <a:pt x="7620" y="717180"/>
                </a:cubicBezTo>
                <a:cubicBezTo>
                  <a:pt x="8143" y="727640"/>
                  <a:pt x="12968" y="737437"/>
                  <a:pt x="15240" y="747660"/>
                </a:cubicBezTo>
                <a:cubicBezTo>
                  <a:pt x="18050" y="760303"/>
                  <a:pt x="18764" y="773473"/>
                  <a:pt x="22860" y="785760"/>
                </a:cubicBezTo>
                <a:cubicBezTo>
                  <a:pt x="26452" y="796536"/>
                  <a:pt x="33625" y="805799"/>
                  <a:pt x="38100" y="816240"/>
                </a:cubicBezTo>
                <a:cubicBezTo>
                  <a:pt x="62242" y="872571"/>
                  <a:pt x="16797" y="795716"/>
                  <a:pt x="76200" y="884820"/>
                </a:cubicBezTo>
                <a:lnTo>
                  <a:pt x="91440" y="907680"/>
                </a:lnTo>
                <a:cubicBezTo>
                  <a:pt x="93980" y="917840"/>
                  <a:pt x="91655" y="930755"/>
                  <a:pt x="99060" y="938160"/>
                </a:cubicBezTo>
                <a:cubicBezTo>
                  <a:pt x="106465" y="945565"/>
                  <a:pt x="119148" y="944481"/>
                  <a:pt x="129540" y="945780"/>
                </a:cubicBezTo>
                <a:cubicBezTo>
                  <a:pt x="159889" y="949574"/>
                  <a:pt x="190500" y="950860"/>
                  <a:pt x="220980" y="953400"/>
                </a:cubicBezTo>
                <a:cubicBezTo>
                  <a:pt x="302925" y="980715"/>
                  <a:pt x="250671" y="969709"/>
                  <a:pt x="381000" y="961020"/>
                </a:cubicBezTo>
                <a:cubicBezTo>
                  <a:pt x="388620" y="958480"/>
                  <a:pt x="397520" y="958331"/>
                  <a:pt x="403860" y="953400"/>
                </a:cubicBezTo>
                <a:cubicBezTo>
                  <a:pt x="420873" y="940168"/>
                  <a:pt x="449580" y="907680"/>
                  <a:pt x="449580" y="907680"/>
                </a:cubicBezTo>
                <a:cubicBezTo>
                  <a:pt x="452120" y="900060"/>
                  <a:pt x="453215" y="891794"/>
                  <a:pt x="457200" y="884820"/>
                </a:cubicBezTo>
                <a:cubicBezTo>
                  <a:pt x="470234" y="862011"/>
                  <a:pt x="484904" y="849496"/>
                  <a:pt x="502920" y="831480"/>
                </a:cubicBezTo>
                <a:cubicBezTo>
                  <a:pt x="508355" y="815174"/>
                  <a:pt x="511877" y="797925"/>
                  <a:pt x="525780" y="785760"/>
                </a:cubicBezTo>
                <a:cubicBezTo>
                  <a:pt x="539564" y="773699"/>
                  <a:pt x="556260" y="765440"/>
                  <a:pt x="571500" y="755280"/>
                </a:cubicBezTo>
                <a:lnTo>
                  <a:pt x="594360" y="740040"/>
                </a:lnTo>
                <a:cubicBezTo>
                  <a:pt x="601980" y="734960"/>
                  <a:pt x="610744" y="731276"/>
                  <a:pt x="617220" y="724800"/>
                </a:cubicBezTo>
                <a:cubicBezTo>
                  <a:pt x="624840" y="717180"/>
                  <a:pt x="631801" y="708839"/>
                  <a:pt x="640080" y="701940"/>
                </a:cubicBezTo>
                <a:cubicBezTo>
                  <a:pt x="647115" y="696077"/>
                  <a:pt x="656095" y="692784"/>
                  <a:pt x="662940" y="686700"/>
                </a:cubicBezTo>
                <a:cubicBezTo>
                  <a:pt x="679049" y="672381"/>
                  <a:pt x="693420" y="656220"/>
                  <a:pt x="708660" y="640980"/>
                </a:cubicBezTo>
                <a:cubicBezTo>
                  <a:pt x="716280" y="633360"/>
                  <a:pt x="725054" y="626741"/>
                  <a:pt x="731520" y="618120"/>
                </a:cubicBezTo>
                <a:cubicBezTo>
                  <a:pt x="765370" y="572987"/>
                  <a:pt x="747335" y="598207"/>
                  <a:pt x="784860" y="541920"/>
                </a:cubicBezTo>
                <a:cubicBezTo>
                  <a:pt x="828536" y="476406"/>
                  <a:pt x="776172" y="559296"/>
                  <a:pt x="807720" y="496200"/>
                </a:cubicBezTo>
                <a:cubicBezTo>
                  <a:pt x="811816" y="488009"/>
                  <a:pt x="818864" y="481531"/>
                  <a:pt x="822960" y="473340"/>
                </a:cubicBezTo>
                <a:cubicBezTo>
                  <a:pt x="852660" y="413940"/>
                  <a:pt x="788982" y="500864"/>
                  <a:pt x="861060" y="404760"/>
                </a:cubicBezTo>
                <a:cubicBezTo>
                  <a:pt x="868680" y="394600"/>
                  <a:pt x="876637" y="384684"/>
                  <a:pt x="883920" y="374280"/>
                </a:cubicBezTo>
                <a:cubicBezTo>
                  <a:pt x="894424" y="359275"/>
                  <a:pt x="914400" y="328560"/>
                  <a:pt x="914400" y="328560"/>
                </a:cubicBezTo>
                <a:cubicBezTo>
                  <a:pt x="916940" y="318400"/>
                  <a:pt x="919011" y="308111"/>
                  <a:pt x="922020" y="298080"/>
                </a:cubicBezTo>
                <a:cubicBezTo>
                  <a:pt x="926636" y="282693"/>
                  <a:pt x="937260" y="252360"/>
                  <a:pt x="937260" y="252360"/>
                </a:cubicBezTo>
                <a:cubicBezTo>
                  <a:pt x="946196" y="180869"/>
                  <a:pt x="958303" y="112650"/>
                  <a:pt x="937260" y="39000"/>
                </a:cubicBezTo>
                <a:cubicBezTo>
                  <a:pt x="933702" y="26547"/>
                  <a:pt x="911803" y="34190"/>
                  <a:pt x="899160" y="31380"/>
                </a:cubicBezTo>
                <a:cubicBezTo>
                  <a:pt x="888937" y="29108"/>
                  <a:pt x="878486" y="27437"/>
                  <a:pt x="868680" y="23760"/>
                </a:cubicBezTo>
                <a:cubicBezTo>
                  <a:pt x="856887" y="19338"/>
                  <a:pt x="830682" y="1923"/>
                  <a:pt x="815340" y="900"/>
                </a:cubicBezTo>
                <a:cubicBezTo>
                  <a:pt x="784928" y="-1127"/>
                  <a:pt x="754380" y="900"/>
                  <a:pt x="723900" y="90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12B972-C0D7-4512-B08D-03A4104897C0}"/>
              </a:ext>
            </a:extLst>
          </p:cNvPr>
          <p:cNvSpPr/>
          <p:nvPr/>
        </p:nvSpPr>
        <p:spPr>
          <a:xfrm>
            <a:off x="422236" y="267684"/>
            <a:ext cx="18653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1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  <p:bldP spid="16" grpId="1"/>
      <p:bldP spid="16" grpId="2"/>
      <p:bldP spid="9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5" grpId="1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847750-1670-4954-BA68-E59EC17F8408}"/>
              </a:ext>
            </a:extLst>
          </p:cNvPr>
          <p:cNvGrpSpPr/>
          <p:nvPr/>
        </p:nvGrpSpPr>
        <p:grpSpPr>
          <a:xfrm>
            <a:off x="737250" y="723786"/>
            <a:ext cx="10618847" cy="5637730"/>
            <a:chOff x="737250" y="723786"/>
            <a:chExt cx="10618847" cy="56377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AD0CEE5-4433-4E02-82DE-0433E4399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384" y="723786"/>
              <a:ext cx="5871623" cy="1090946"/>
            </a:xfrm>
            <a:prstGeom prst="rect">
              <a:avLst/>
            </a:prstGeom>
            <a:ln w="38100">
              <a:solidFill>
                <a:schemeClr val="tx1"/>
              </a:solidFill>
              <a:prstDash val="sysDash"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A3DFCD-F04D-435F-B10B-A30DBDD4D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6638" y="2212403"/>
              <a:ext cx="5029459" cy="283086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D4DF26-7F96-4E4F-9115-07407E12F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50" y="2212403"/>
              <a:ext cx="5038268" cy="283086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E7613C-B55D-47AE-8D8A-1FA99CCDD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642" y="5440940"/>
              <a:ext cx="8266518" cy="920576"/>
            </a:xfrm>
            <a:prstGeom prst="rect">
              <a:avLst/>
            </a:prstGeom>
            <a:ln w="28575">
              <a:solidFill>
                <a:srgbClr val="00B050"/>
              </a:solidFill>
              <a:prstDash val="sysDash"/>
            </a:ln>
          </p:spPr>
        </p:pic>
      </p:grpSp>
    </p:spTree>
    <p:extLst>
      <p:ext uri="{BB962C8B-B14F-4D97-AF65-F5344CB8AC3E}">
        <p14:creationId xmlns:p14="http://schemas.microsoft.com/office/powerpoint/2010/main" val="103869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77453-7CBF-4DF6-8B9B-2282EA8126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0" t="8469" r="32104" b="28246"/>
          <a:stretch/>
        </p:blipFill>
        <p:spPr>
          <a:xfrm>
            <a:off x="4562473" y="533399"/>
            <a:ext cx="2580681" cy="10322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D216D6-C4A4-4F9C-9DB3-969BDD096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79" y="2292626"/>
            <a:ext cx="9635390" cy="3472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183A92-A62F-472E-8F2B-F6F55A37C763}"/>
              </a:ext>
            </a:extLst>
          </p:cNvPr>
          <p:cNvSpPr txBox="1"/>
          <p:nvPr/>
        </p:nvSpPr>
        <p:spPr>
          <a:xfrm>
            <a:off x="5121522" y="3049915"/>
            <a:ext cx="3903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endParaRPr lang="en-US" sz="1000" dirty="0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8CA0B1-182B-4B39-B17D-A4ABF002D37C}"/>
              </a:ext>
            </a:extLst>
          </p:cNvPr>
          <p:cNvSpPr txBox="1"/>
          <p:nvPr/>
        </p:nvSpPr>
        <p:spPr>
          <a:xfrm>
            <a:off x="5121523" y="2292626"/>
            <a:ext cx="4101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as-IN" sz="2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 </a:t>
            </a:r>
            <a:r>
              <a:rPr lang="as-IN" sz="2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ূ</a:t>
            </a:r>
            <a:r>
              <a:rPr lang="as-IN" sz="2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endParaRPr lang="en-US" sz="1000" dirty="0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F821D6-D6C5-4715-953A-DB8A8FD85DE3}"/>
              </a:ext>
            </a:extLst>
          </p:cNvPr>
          <p:cNvSpPr txBox="1"/>
          <p:nvPr/>
        </p:nvSpPr>
        <p:spPr>
          <a:xfrm>
            <a:off x="1727408" y="3857339"/>
            <a:ext cx="436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28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8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বিল</a:t>
            </a:r>
            <a:endParaRPr lang="en-US" sz="1000" dirty="0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E2DB13-71FD-424B-86F7-CD1A2D24098D}"/>
              </a:ext>
            </a:extLst>
          </p:cNvPr>
          <p:cNvSpPr txBox="1"/>
          <p:nvPr/>
        </p:nvSpPr>
        <p:spPr>
          <a:xfrm>
            <a:off x="1727409" y="5013791"/>
            <a:ext cx="1797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আদা</a:t>
            </a:r>
            <a:endParaRPr lang="en-US" sz="1000" dirty="0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E476AA-D2AA-4602-AE22-D31847D04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0" t="6088" r="21022" b="35651"/>
          <a:stretch/>
        </p:blipFill>
        <p:spPr>
          <a:xfrm>
            <a:off x="3505201" y="787400"/>
            <a:ext cx="4438649" cy="119371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C93F85-B134-49FC-8EFC-CE14640F2B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" b="12458"/>
          <a:stretch/>
        </p:blipFill>
        <p:spPr>
          <a:xfrm>
            <a:off x="733425" y="3276600"/>
            <a:ext cx="107251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4C104D-AF82-4331-BBE1-D2B36767E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5" y="2566341"/>
            <a:ext cx="11504149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FFD440-3910-4689-8D67-DEB8B8FC5238}"/>
              </a:ext>
            </a:extLst>
          </p:cNvPr>
          <p:cNvGrpSpPr/>
          <p:nvPr/>
        </p:nvGrpSpPr>
        <p:grpSpPr>
          <a:xfrm>
            <a:off x="355402" y="214856"/>
            <a:ext cx="11132906" cy="6157494"/>
            <a:chOff x="355402" y="214856"/>
            <a:chExt cx="11132906" cy="6157494"/>
          </a:xfrm>
        </p:grpSpPr>
        <p:pic>
          <p:nvPicPr>
            <p:cNvPr id="3" name="Picture 2" descr="index.jpg">
              <a:extLst>
                <a:ext uri="{FF2B5EF4-FFF2-40B4-BE49-F238E27FC236}">
                  <a16:creationId xmlns:a16="http://schemas.microsoft.com/office/drawing/2014/main" id="{EC40D491-C0E2-47CF-B0DB-F7A52B6E3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H="1" flipV="1">
              <a:off x="7897943" y="1456563"/>
              <a:ext cx="3590365" cy="458391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7EBD5F-684A-4E72-B331-290C3F56C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764" y="214856"/>
              <a:ext cx="3145294" cy="293630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8076F7-0761-4A3A-AF31-5524AA4D0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02" y="3120795"/>
              <a:ext cx="7230390" cy="325155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4A7ABE-A82F-4C15-ABBB-4C8F525FB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286" y="415154"/>
              <a:ext cx="4432176" cy="804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08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E473D0-B331-4397-8FA9-044CDFB97004}"/>
              </a:ext>
            </a:extLst>
          </p:cNvPr>
          <p:cNvSpPr txBox="1"/>
          <p:nvPr/>
        </p:nvSpPr>
        <p:spPr>
          <a:xfrm>
            <a:off x="871815" y="560789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লক্ষ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</a:p>
        </p:txBody>
      </p:sp>
      <p:pic>
        <p:nvPicPr>
          <p:cNvPr id="1026" name="Picture 2" descr="টবে আলু চাষ, জেনে নিন চাষ পদ্ধতি | Adhunik Krishi Khamar">
            <a:extLst>
              <a:ext uri="{FF2B5EF4-FFF2-40B4-BE49-F238E27FC236}">
                <a16:creationId xmlns:a16="http://schemas.microsoft.com/office/drawing/2014/main" id="{3AF0FCA9-AF23-4E6C-B9C7-FECAEAD7B90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69" y="1791153"/>
            <a:ext cx="3455817" cy="3179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DE0C5D-59C5-4C73-94B8-FF666992AC6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7360" r="20386" b="21143"/>
          <a:stretch/>
        </p:blipFill>
        <p:spPr>
          <a:xfrm>
            <a:off x="7722159" y="1730382"/>
            <a:ext cx="3562350" cy="3195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46A2EA-8C6B-4DBE-8E90-583C97646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34" y="1564449"/>
            <a:ext cx="3562350" cy="3781425"/>
          </a:xfrm>
          <a:prstGeom prst="rect">
            <a:avLst/>
          </a:prstGeom>
        </p:spPr>
      </p:pic>
      <p:pic>
        <p:nvPicPr>
          <p:cNvPr id="1030" name="Picture 6" descr="পেঁয়াজের চাষ পদ্ধতি">
            <a:extLst>
              <a:ext uri="{FF2B5EF4-FFF2-40B4-BE49-F238E27FC236}">
                <a16:creationId xmlns:a16="http://schemas.microsoft.com/office/drawing/2014/main" id="{C14B5141-15B3-460A-9EAC-908F1D0B2E8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42" y="1730382"/>
            <a:ext cx="3455817" cy="3179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9AECB27-4062-4936-8203-E8217D7C1DA2}"/>
              </a:ext>
            </a:extLst>
          </p:cNvPr>
          <p:cNvSpPr txBox="1"/>
          <p:nvPr/>
        </p:nvSpPr>
        <p:spPr>
          <a:xfrm>
            <a:off x="1951598" y="5484307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-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462506-59AC-474F-BE06-FC114687CC96}"/>
              </a:ext>
            </a:extLst>
          </p:cNvPr>
          <p:cNvSpPr txBox="1"/>
          <p:nvPr/>
        </p:nvSpPr>
        <p:spPr>
          <a:xfrm>
            <a:off x="9503334" y="5098174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-খ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C19247-FA13-427E-B2A2-3E9F6E8728E6}"/>
              </a:ext>
            </a:extLst>
          </p:cNvPr>
          <p:cNvSpPr txBox="1"/>
          <p:nvPr/>
        </p:nvSpPr>
        <p:spPr>
          <a:xfrm>
            <a:off x="3475840" y="689326"/>
            <a:ext cx="641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anya unid"/>
                <a:cs typeface="Kalpurush" panose="02000600000000000000" pitchFamily="2" charset="0"/>
              </a:rPr>
              <a:t>এদের</a:t>
            </a:r>
            <a:r>
              <a:rPr lang="en-US" sz="3200" dirty="0">
                <a:latin typeface="Aranya unid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Aranya unid"/>
                <a:cs typeface="Kalpurush" panose="02000600000000000000" pitchFamily="2" charset="0"/>
              </a:rPr>
              <a:t>দেখতে</a:t>
            </a:r>
            <a:r>
              <a:rPr lang="en-US" sz="3200" dirty="0">
                <a:latin typeface="Aranya unid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Aranya unid"/>
                <a:cs typeface="Kalpurush" panose="02000600000000000000" pitchFamily="2" charset="0"/>
              </a:rPr>
              <a:t>এ</a:t>
            </a:r>
            <a:r>
              <a:rPr lang="en-US" sz="3200" dirty="0" err="1">
                <a:latin typeface="Aranya unid"/>
                <a:cs typeface="Kalpurush" panose="02000600000000000000" pitchFamily="2" charset="0"/>
              </a:rPr>
              <a:t>কই</a:t>
            </a:r>
            <a:r>
              <a:rPr lang="en-US" sz="3200" dirty="0">
                <a:latin typeface="Aranya unid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Aranya unid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Aranya unid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D0EED6-553E-4D08-A90C-EC33B39DD18B}"/>
              </a:ext>
            </a:extLst>
          </p:cNvPr>
          <p:cNvSpPr txBox="1"/>
          <p:nvPr/>
        </p:nvSpPr>
        <p:spPr>
          <a:xfrm>
            <a:off x="3806761" y="689326"/>
            <a:ext cx="5756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আলাদা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আলাদা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07D88D-3B64-4C67-831D-03B4831D7F8C}"/>
              </a:ext>
            </a:extLst>
          </p:cNvPr>
          <p:cNvSpPr txBox="1"/>
          <p:nvPr/>
        </p:nvSpPr>
        <p:spPr>
          <a:xfrm>
            <a:off x="2495978" y="5840423"/>
            <a:ext cx="1094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আজককে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ঠ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ি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োমরা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অনুমান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পারছ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6D0C1A-6F9C-4AAB-86B6-9A0AC022A9FB}"/>
              </a:ext>
            </a:extLst>
          </p:cNvPr>
          <p:cNvSpPr txBox="1"/>
          <p:nvPr/>
        </p:nvSpPr>
        <p:spPr>
          <a:xfrm>
            <a:off x="3806761" y="689326"/>
            <a:ext cx="5756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ষ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ক্ষেত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5D47DB-EC1B-464A-9225-31C72B09A202}"/>
              </a:ext>
            </a:extLst>
          </p:cNvPr>
          <p:cNvSpPr txBox="1"/>
          <p:nvPr/>
        </p:nvSpPr>
        <p:spPr>
          <a:xfrm>
            <a:off x="3806761" y="689326"/>
            <a:ext cx="5756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ন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ন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ী ?</a:t>
            </a:r>
          </a:p>
        </p:txBody>
      </p:sp>
    </p:spTree>
    <p:extLst>
      <p:ext uri="{BB962C8B-B14F-4D97-AF65-F5344CB8AC3E}">
        <p14:creationId xmlns:p14="http://schemas.microsoft.com/office/powerpoint/2010/main" val="425148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repeatCount="indefinite" fill="hold" nodeType="after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9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85185E-6 L -3.33333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9" grpId="0"/>
      <p:bldP spid="32" grpId="0"/>
      <p:bldP spid="32" grpId="1"/>
      <p:bldP spid="33" grpId="0"/>
      <p:bldP spid="33" grpId="1"/>
      <p:bldP spid="34" grpId="0" build="allAtOnce"/>
      <p:bldP spid="34" grpId="2" build="allAtOnce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DC52C9-C78A-4345-BBEE-6BB1F11DB6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86" y="682260"/>
            <a:ext cx="7740814" cy="27467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08CDFC-EE96-4B45-8873-EA4B45CCFB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86" y="3342572"/>
            <a:ext cx="7740814" cy="24532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753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59A361-1299-4219-8F90-5B913466E33E}"/>
              </a:ext>
            </a:extLst>
          </p:cNvPr>
          <p:cNvSpPr/>
          <p:nvPr/>
        </p:nvSpPr>
        <p:spPr>
          <a:xfrm>
            <a:off x="361950" y="2732814"/>
            <a:ext cx="114109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রূপান্তরিত কা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ণ্ডের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রূপান্তরিত কা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ণ্ডে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 গঠন ব্যাখ্যা করতে পারবে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বিভিন্ন রূপান্তরিত কা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ণ্ডে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 কাজ ব্যাখ্যা করতে পারবে 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513C84-E01D-40C8-B7E1-08C0954A9EE0}"/>
              </a:ext>
            </a:extLst>
          </p:cNvPr>
          <p:cNvSpPr/>
          <p:nvPr/>
        </p:nvSpPr>
        <p:spPr>
          <a:xfrm>
            <a:off x="1204685" y="889499"/>
            <a:ext cx="10305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ফ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14398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F0CBDA-0D1A-41DF-94A9-A80400569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6" b="99793" l="33125" r="67000">
                        <a14:foregroundMark x1="49500" y1="5176" x2="49250" y2="5176"/>
                        <a14:foregroundMark x1="49125" y1="5176" x2="48500" y2="5797"/>
                        <a14:foregroundMark x1="34125" y1="71843" x2="33125" y2="83437"/>
                        <a14:foregroundMark x1="33125" y1="83437" x2="44625" y2="93582"/>
                        <a14:foregroundMark x1="44625" y1="93582" x2="51625" y2="96687"/>
                        <a14:foregroundMark x1="51625" y1="96687" x2="63250" y2="89855"/>
                        <a14:foregroundMark x1="33875" y1="89027" x2="38375" y2="97723"/>
                        <a14:foregroundMark x1="38375" y1="97723" x2="43625" y2="99793"/>
                        <a14:foregroundMark x1="33125" y1="88820" x2="33500" y2="99793"/>
                        <a14:foregroundMark x1="53000" y1="25880" x2="51250" y2="24017"/>
                        <a14:foregroundMark x1="47375" y1="22774" x2="49125" y2="26501"/>
                        <a14:foregroundMark x1="55250" y1="11180" x2="55750" y2="9731"/>
                        <a14:foregroundMark x1="54000" y1="9731" x2="54000" y2="8696"/>
                        <a14:foregroundMark x1="54750" y1="8489" x2="55375" y2="8903"/>
                        <a14:foregroundMark x1="56125" y1="10973" x2="56625" y2="10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22" r="28953"/>
          <a:stretch/>
        </p:blipFill>
        <p:spPr>
          <a:xfrm>
            <a:off x="351931" y="948862"/>
            <a:ext cx="3057524" cy="460057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F15D9BD-56F2-4C9F-8C29-AF320B64BF1B}"/>
              </a:ext>
            </a:extLst>
          </p:cNvPr>
          <p:cNvGrpSpPr/>
          <p:nvPr/>
        </p:nvGrpSpPr>
        <p:grpSpPr>
          <a:xfrm>
            <a:off x="1807727" y="3412700"/>
            <a:ext cx="4797440" cy="461665"/>
            <a:chOff x="1807727" y="3412700"/>
            <a:chExt cx="3720575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CDE1A3-740E-476D-BF97-368F81CE0CD0}"/>
                </a:ext>
              </a:extLst>
            </p:cNvPr>
            <p:cNvSpPr txBox="1"/>
            <p:nvPr/>
          </p:nvSpPr>
          <p:spPr>
            <a:xfrm>
              <a:off x="4093153" y="3412700"/>
              <a:ext cx="1435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কক্ষমুকুল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675D1B6-DBD2-4389-BAF2-A575C0752E05}"/>
                </a:ext>
              </a:extLst>
            </p:cNvPr>
            <p:cNvGrpSpPr/>
            <p:nvPr/>
          </p:nvGrpSpPr>
          <p:grpSpPr>
            <a:xfrm>
              <a:off x="1807727" y="3457575"/>
              <a:ext cx="2289893" cy="229113"/>
              <a:chOff x="1807727" y="3457575"/>
              <a:chExt cx="2289893" cy="229113"/>
            </a:xfrm>
          </p:grpSpPr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E645B64F-C7B4-40B6-BF92-123D314878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1755" y="3580936"/>
                <a:ext cx="1965865" cy="105752"/>
              </a:xfrm>
              <a:prstGeom prst="bentConnector3">
                <a:avLst>
                  <a:gd name="adj1" fmla="val 50485"/>
                </a:avLst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C488F50-845E-4B22-94F4-0CF28D8F62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7727" y="3457575"/>
                <a:ext cx="347304" cy="229113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E0F6430-E474-42AD-9DBE-F0DF51A189AA}"/>
              </a:ext>
            </a:extLst>
          </p:cNvPr>
          <p:cNvGrpSpPr/>
          <p:nvPr/>
        </p:nvGrpSpPr>
        <p:grpSpPr>
          <a:xfrm>
            <a:off x="2697480" y="3138712"/>
            <a:ext cx="2275063" cy="461665"/>
            <a:chOff x="2697480" y="3138712"/>
            <a:chExt cx="2275063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ACB9BE-D995-4477-AB50-DCCAE723BBDD}"/>
                </a:ext>
              </a:extLst>
            </p:cNvPr>
            <p:cNvSpPr txBox="1"/>
            <p:nvPr/>
          </p:nvSpPr>
          <p:spPr>
            <a:xfrm>
              <a:off x="4145852" y="3138712"/>
              <a:ext cx="826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পাতা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8478462-BBF3-461E-9D55-4C6884317AFB}"/>
                </a:ext>
              </a:extLst>
            </p:cNvPr>
            <p:cNvCxnSpPr>
              <a:cxnSpLocks/>
            </p:cNvCxnSpPr>
            <p:nvPr/>
          </p:nvCxnSpPr>
          <p:spPr>
            <a:xfrm>
              <a:off x="2697480" y="3369545"/>
              <a:ext cx="14935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9E8A0B4-6639-40B0-9ABE-4CD9993F2BD9}"/>
              </a:ext>
            </a:extLst>
          </p:cNvPr>
          <p:cNvGrpSpPr/>
          <p:nvPr/>
        </p:nvGrpSpPr>
        <p:grpSpPr>
          <a:xfrm>
            <a:off x="2030730" y="1054488"/>
            <a:ext cx="5447683" cy="461665"/>
            <a:chOff x="2030730" y="1054488"/>
            <a:chExt cx="5447683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25B1C1-08D0-42DA-A40A-629561F74590}"/>
                </a:ext>
              </a:extLst>
            </p:cNvPr>
            <p:cNvSpPr txBox="1"/>
            <p:nvPr/>
          </p:nvSpPr>
          <p:spPr>
            <a:xfrm>
              <a:off x="4145852" y="1054488"/>
              <a:ext cx="3332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অগ্রমুকুল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E659663-E020-445D-AA1E-FF1EA6C75F8C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2030730" y="1285320"/>
              <a:ext cx="211512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D1EAEF7-40D2-453D-B766-C1B955A425AD}"/>
              </a:ext>
            </a:extLst>
          </p:cNvPr>
          <p:cNvGrpSpPr/>
          <p:nvPr/>
        </p:nvGrpSpPr>
        <p:grpSpPr>
          <a:xfrm>
            <a:off x="1880693" y="1683875"/>
            <a:ext cx="2025747" cy="461665"/>
            <a:chOff x="1880693" y="1683875"/>
            <a:chExt cx="2025747" cy="4616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1E01BC-F67B-4E2E-BAC2-96EAE2EAE13D}"/>
                </a:ext>
              </a:extLst>
            </p:cNvPr>
            <p:cNvSpPr txBox="1"/>
            <p:nvPr/>
          </p:nvSpPr>
          <p:spPr>
            <a:xfrm>
              <a:off x="3142059" y="1683875"/>
              <a:ext cx="764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পর্ব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6223F14-C3FE-425F-921B-01683FE9EF4F}"/>
                </a:ext>
              </a:extLst>
            </p:cNvPr>
            <p:cNvCxnSpPr>
              <a:cxnSpLocks/>
            </p:cNvCxnSpPr>
            <p:nvPr/>
          </p:nvCxnSpPr>
          <p:spPr>
            <a:xfrm>
              <a:off x="1880693" y="1896935"/>
              <a:ext cx="13072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286AB61-35EA-40FD-822F-5F5B358850B0}"/>
              </a:ext>
            </a:extLst>
          </p:cNvPr>
          <p:cNvGrpSpPr/>
          <p:nvPr/>
        </p:nvGrpSpPr>
        <p:grpSpPr>
          <a:xfrm>
            <a:off x="1768685" y="2328254"/>
            <a:ext cx="3908041" cy="791184"/>
            <a:chOff x="1768685" y="2328254"/>
            <a:chExt cx="3908041" cy="7911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75861A-1C56-4515-85E4-41499E564A29}"/>
                </a:ext>
              </a:extLst>
            </p:cNvPr>
            <p:cNvSpPr txBox="1"/>
            <p:nvPr/>
          </p:nvSpPr>
          <p:spPr>
            <a:xfrm>
              <a:off x="3185090" y="2526321"/>
              <a:ext cx="2491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পর্বমধ্য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2915976-E24A-4677-B346-0DD67D943A8F}"/>
                </a:ext>
              </a:extLst>
            </p:cNvPr>
            <p:cNvCxnSpPr>
              <a:cxnSpLocks/>
            </p:cNvCxnSpPr>
            <p:nvPr/>
          </p:nvCxnSpPr>
          <p:spPr>
            <a:xfrm>
              <a:off x="2694587" y="2757153"/>
              <a:ext cx="59118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7E77371-322B-4111-BA44-617B88A54F76}"/>
                </a:ext>
              </a:extLst>
            </p:cNvPr>
            <p:cNvCxnSpPr>
              <a:cxnSpLocks/>
            </p:cNvCxnSpPr>
            <p:nvPr/>
          </p:nvCxnSpPr>
          <p:spPr>
            <a:xfrm>
              <a:off x="2689825" y="2328254"/>
              <a:ext cx="0" cy="7911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C4220A9-80D1-4C44-A73E-9E63747570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68685" y="3091698"/>
              <a:ext cx="921140" cy="129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A943945-8AB3-489C-A14D-7F4B28ED73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76340" y="2332884"/>
              <a:ext cx="921140" cy="129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330BA85B-6A60-4275-8D2F-0F227EDD4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00" y="2429801"/>
            <a:ext cx="3686175" cy="2286000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0C03455-3673-45C5-8D0C-38FCB4F28D5D}"/>
              </a:ext>
            </a:extLst>
          </p:cNvPr>
          <p:cNvGrpSpPr/>
          <p:nvPr/>
        </p:nvGrpSpPr>
        <p:grpSpPr>
          <a:xfrm>
            <a:off x="7849309" y="2025618"/>
            <a:ext cx="3348573" cy="698070"/>
            <a:chOff x="7926644" y="1949060"/>
            <a:chExt cx="3348573" cy="69807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E5F8402-6F13-4F3A-BE30-8A428E2A6D4C}"/>
                </a:ext>
              </a:extLst>
            </p:cNvPr>
            <p:cNvSpPr txBox="1"/>
            <p:nvPr/>
          </p:nvSpPr>
          <p:spPr>
            <a:xfrm>
              <a:off x="7926644" y="1949060"/>
              <a:ext cx="3348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শল্কপত্র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FE84D17-DE67-4F4C-BAC6-385F3B7103A9}"/>
                </a:ext>
              </a:extLst>
            </p:cNvPr>
            <p:cNvCxnSpPr>
              <a:cxnSpLocks/>
            </p:cNvCxnSpPr>
            <p:nvPr/>
          </p:nvCxnSpPr>
          <p:spPr>
            <a:xfrm>
              <a:off x="8238766" y="2246306"/>
              <a:ext cx="140869" cy="4008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8D8539A-2815-4ECB-9B59-8201AD38E184}"/>
              </a:ext>
            </a:extLst>
          </p:cNvPr>
          <p:cNvGrpSpPr/>
          <p:nvPr/>
        </p:nvGrpSpPr>
        <p:grpSpPr>
          <a:xfrm>
            <a:off x="9521923" y="3186858"/>
            <a:ext cx="2779575" cy="461665"/>
            <a:chOff x="9603045" y="2841469"/>
            <a:chExt cx="2779575" cy="461665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A36740F-87D1-4F22-993F-E1C6E80C9EB7}"/>
                </a:ext>
              </a:extLst>
            </p:cNvPr>
            <p:cNvSpPr txBox="1"/>
            <p:nvPr/>
          </p:nvSpPr>
          <p:spPr>
            <a:xfrm>
              <a:off x="10121148" y="2841469"/>
              <a:ext cx="2261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অগ্রমুকুল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5CDDD89-CFEC-49F2-880A-FCA53A7A76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03045" y="3028240"/>
              <a:ext cx="518103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01BD0B9-9103-4491-A32D-D1099A584716}"/>
              </a:ext>
            </a:extLst>
          </p:cNvPr>
          <p:cNvGrpSpPr/>
          <p:nvPr/>
        </p:nvGrpSpPr>
        <p:grpSpPr>
          <a:xfrm>
            <a:off x="5830048" y="2618203"/>
            <a:ext cx="1575582" cy="630182"/>
            <a:chOff x="5830048" y="2618203"/>
            <a:chExt cx="1575582" cy="63018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D233576-4423-4AFD-BA65-5BE320F4E174}"/>
                </a:ext>
              </a:extLst>
            </p:cNvPr>
            <p:cNvCxnSpPr>
              <a:cxnSpLocks/>
            </p:cNvCxnSpPr>
            <p:nvPr/>
          </p:nvCxnSpPr>
          <p:spPr>
            <a:xfrm>
              <a:off x="6644897" y="2998408"/>
              <a:ext cx="3741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D22CAA4-10F8-4C28-9416-BF5D785AB8C7}"/>
                </a:ext>
              </a:extLst>
            </p:cNvPr>
            <p:cNvGrpSpPr/>
            <p:nvPr/>
          </p:nvGrpSpPr>
          <p:grpSpPr>
            <a:xfrm rot="18574268">
              <a:off x="7020663" y="2748106"/>
              <a:ext cx="514870" cy="255064"/>
              <a:chOff x="6226216" y="1890476"/>
              <a:chExt cx="514870" cy="25506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D08FEFC-6695-481A-93EF-EAEAC05A293C}"/>
                  </a:ext>
                </a:extLst>
              </p:cNvPr>
              <p:cNvCxnSpPr>
                <a:cxnSpLocks/>
              </p:cNvCxnSpPr>
              <p:nvPr/>
            </p:nvCxnSpPr>
            <p:spPr>
              <a:xfrm rot="3025732">
                <a:off x="6547098" y="1931527"/>
                <a:ext cx="217896" cy="17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15514EA3-1191-44AC-ACBD-6D47DF62F2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6216" y="1890476"/>
                <a:ext cx="0" cy="255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7F6C1CD-F6D2-47EE-9F4F-7B6EF2A951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26216" y="1896935"/>
                <a:ext cx="44128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57E9FF2-4CA7-48DC-A968-6900400095F3}"/>
                </a:ext>
              </a:extLst>
            </p:cNvPr>
            <p:cNvSpPr txBox="1"/>
            <p:nvPr/>
          </p:nvSpPr>
          <p:spPr>
            <a:xfrm>
              <a:off x="5830048" y="2786720"/>
              <a:ext cx="1014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পর্বমধ্য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101988A-85A4-453E-B89E-9F88C8D08BFE}"/>
              </a:ext>
            </a:extLst>
          </p:cNvPr>
          <p:cNvGrpSpPr/>
          <p:nvPr/>
        </p:nvGrpSpPr>
        <p:grpSpPr>
          <a:xfrm>
            <a:off x="8601856" y="3865803"/>
            <a:ext cx="3135975" cy="461665"/>
            <a:chOff x="8626304" y="3765528"/>
            <a:chExt cx="3135975" cy="461665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779BED2-2D61-47E1-B607-B0621F63E490}"/>
                </a:ext>
              </a:extLst>
            </p:cNvPr>
            <p:cNvSpPr txBox="1"/>
            <p:nvPr/>
          </p:nvSpPr>
          <p:spPr>
            <a:xfrm>
              <a:off x="9603044" y="3765528"/>
              <a:ext cx="21592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পর্বমধ্য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BEA72D5-BAE7-468C-9E90-3E2C05B5B56B}"/>
                </a:ext>
              </a:extLst>
            </p:cNvPr>
            <p:cNvCxnSpPr>
              <a:cxnSpLocks/>
              <a:stCxn id="92" idx="1"/>
            </p:cNvCxnSpPr>
            <p:nvPr/>
          </p:nvCxnSpPr>
          <p:spPr>
            <a:xfrm flipH="1" flipV="1">
              <a:off x="8626304" y="3765529"/>
              <a:ext cx="976740" cy="230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DDBD52-E9D8-4E9A-A275-28032446A778}"/>
              </a:ext>
            </a:extLst>
          </p:cNvPr>
          <p:cNvGrpSpPr/>
          <p:nvPr/>
        </p:nvGrpSpPr>
        <p:grpSpPr>
          <a:xfrm>
            <a:off x="9114676" y="2577822"/>
            <a:ext cx="2835304" cy="461665"/>
            <a:chOff x="9114676" y="2409074"/>
            <a:chExt cx="2835304" cy="461665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FB21A54-01C0-4308-883B-A3C0810FB5BD}"/>
                </a:ext>
              </a:extLst>
            </p:cNvPr>
            <p:cNvSpPr txBox="1"/>
            <p:nvPr/>
          </p:nvSpPr>
          <p:spPr>
            <a:xfrm>
              <a:off x="9903434" y="2409074"/>
              <a:ext cx="2046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পর্ব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1180D5E-F152-4358-8F8A-126CE72E82F4}"/>
                </a:ext>
              </a:extLst>
            </p:cNvPr>
            <p:cNvCxnSpPr>
              <a:cxnSpLocks/>
              <a:stCxn id="102" idx="1"/>
            </p:cNvCxnSpPr>
            <p:nvPr/>
          </p:nvCxnSpPr>
          <p:spPr>
            <a:xfrm flipH="1">
              <a:off x="9114676" y="2639907"/>
              <a:ext cx="788758" cy="196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ED66A85-7348-4BBD-8E9B-DF24035F124D}"/>
              </a:ext>
            </a:extLst>
          </p:cNvPr>
          <p:cNvGrpSpPr/>
          <p:nvPr/>
        </p:nvGrpSpPr>
        <p:grpSpPr>
          <a:xfrm>
            <a:off x="8792014" y="4202844"/>
            <a:ext cx="3048055" cy="461665"/>
            <a:chOff x="8816462" y="4102569"/>
            <a:chExt cx="3048055" cy="461665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557C26E-D8BB-4736-836C-A07F9FFC7363}"/>
                </a:ext>
              </a:extLst>
            </p:cNvPr>
            <p:cNvSpPr txBox="1"/>
            <p:nvPr/>
          </p:nvSpPr>
          <p:spPr>
            <a:xfrm>
              <a:off x="9603045" y="4102569"/>
              <a:ext cx="2261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কক্ষমুকুল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72D880A-AC0B-4373-AC27-A90501358D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16462" y="4194997"/>
              <a:ext cx="951934" cy="85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1AA99C7-99D1-44FC-B7F1-700F25E92738}"/>
              </a:ext>
            </a:extLst>
          </p:cNvPr>
          <p:cNvGrpSpPr/>
          <p:nvPr/>
        </p:nvGrpSpPr>
        <p:grpSpPr>
          <a:xfrm>
            <a:off x="1813811" y="5087772"/>
            <a:ext cx="4282189" cy="461665"/>
            <a:chOff x="1813811" y="5087772"/>
            <a:chExt cx="4282189" cy="461665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09A34C3-4A0C-4A6E-BE87-9D5E52757071}"/>
                </a:ext>
              </a:extLst>
            </p:cNvPr>
            <p:cNvCxnSpPr>
              <a:cxnSpLocks/>
            </p:cNvCxnSpPr>
            <p:nvPr/>
          </p:nvCxnSpPr>
          <p:spPr>
            <a:xfrm>
              <a:off x="1813811" y="5302687"/>
              <a:ext cx="235274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C47B53F-CC20-4307-AEFA-9C3A062E798E}"/>
                </a:ext>
              </a:extLst>
            </p:cNvPr>
            <p:cNvSpPr txBox="1"/>
            <p:nvPr/>
          </p:nvSpPr>
          <p:spPr>
            <a:xfrm>
              <a:off x="4180395" y="5087772"/>
              <a:ext cx="1915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as-IN" sz="2400" b="1" dirty="0"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as-IN" sz="2400" b="1" dirty="0">
                  <a:latin typeface="NikoshBAN" pitchFamily="2" charset="0"/>
                  <a:cs typeface="NikoshBAN" pitchFamily="2" charset="0"/>
                </a:rPr>
                <a:t>ধ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2400" b="1" dirty="0"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400" b="1" dirty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ূ</a:t>
              </a:r>
              <a:r>
                <a:rPr lang="as-IN" sz="2400" b="1" dirty="0">
                  <a:latin typeface="NikoshBAN" pitchFamily="2" charset="0"/>
                  <a:cs typeface="NikoshBAN" pitchFamily="2" charset="0"/>
                </a:rPr>
                <a:t>ল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6D26E0C-C764-4335-8A6E-E986B7075423}"/>
              </a:ext>
            </a:extLst>
          </p:cNvPr>
          <p:cNvSpPr txBox="1"/>
          <p:nvPr/>
        </p:nvSpPr>
        <p:spPr>
          <a:xfrm>
            <a:off x="1381815" y="5641177"/>
            <a:ext cx="115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Eid_Mubarak"/>
              <a:cs typeface="NikoshBAN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C7778D3-73E1-4CC8-BF19-CE3A98A2EC19}"/>
              </a:ext>
            </a:extLst>
          </p:cNvPr>
          <p:cNvSpPr txBox="1"/>
          <p:nvPr/>
        </p:nvSpPr>
        <p:spPr>
          <a:xfrm>
            <a:off x="575138" y="396820"/>
            <a:ext cx="244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…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8A879B0-DC6E-44E1-A3F3-58A804E90A0C}"/>
              </a:ext>
            </a:extLst>
          </p:cNvPr>
          <p:cNvSpPr txBox="1"/>
          <p:nvPr/>
        </p:nvSpPr>
        <p:spPr>
          <a:xfrm>
            <a:off x="8943524" y="5302687"/>
            <a:ext cx="127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Kalpurush" panose="02000600000000000000" pitchFamily="2" charset="0"/>
                <a:ea typeface="Galada" panose="02000506000000020003" pitchFamily="2" charset="0"/>
                <a:cs typeface="Kalpurush" panose="02000600000000000000" pitchFamily="2" charset="0"/>
              </a:rPr>
              <a:t>খ</a:t>
            </a:r>
            <a:r>
              <a:rPr lang="en-US" sz="3200" dirty="0">
                <a:latin typeface="Kalpurush" panose="02000600000000000000" pitchFamily="2" charset="0"/>
                <a:ea typeface="Galada" panose="02000506000000020003" pitchFamily="2" charset="0"/>
                <a:cs typeface="Kalpurush" panose="02000600000000000000" pitchFamily="2" charset="0"/>
              </a:rPr>
              <a:t>-</a:t>
            </a:r>
            <a:r>
              <a:rPr lang="as-IN" sz="3200" dirty="0">
                <a:latin typeface="Kalpurush" panose="02000600000000000000" pitchFamily="2" charset="0"/>
                <a:ea typeface="Galada" panose="02000506000000020003" pitchFamily="2" charset="0"/>
                <a:cs typeface="Kalpurush" panose="02000600000000000000" pitchFamily="2" charset="0"/>
              </a:rPr>
              <a:t>চ</a:t>
            </a:r>
            <a:r>
              <a:rPr lang="en-US" sz="3200" dirty="0">
                <a:latin typeface="Kalpurush" panose="02000600000000000000" pitchFamily="2" charset="0"/>
                <a:ea typeface="Galada" panose="02000506000000020003" pitchFamily="2" charset="0"/>
                <a:cs typeface="Kalpurush" panose="02000600000000000000" pitchFamily="2" charset="0"/>
              </a:rPr>
              <a:t>ি</a:t>
            </a:r>
            <a:r>
              <a:rPr lang="as-IN" sz="3200" dirty="0">
                <a:latin typeface="Kalpurush" panose="02000600000000000000" pitchFamily="2" charset="0"/>
                <a:ea typeface="Galada" panose="02000506000000020003" pitchFamily="2" charset="0"/>
                <a:cs typeface="Kalpurush" panose="02000600000000000000" pitchFamily="2" charset="0"/>
              </a:rPr>
              <a:t>ত</a:t>
            </a:r>
            <a:r>
              <a:rPr lang="en-US" sz="3200" dirty="0">
                <a:latin typeface="Kalpurush" panose="02000600000000000000" pitchFamily="2" charset="0"/>
                <a:ea typeface="Galada" panose="02000506000000020003" pitchFamily="2" charset="0"/>
                <a:cs typeface="Kalpurush" panose="02000600000000000000" pitchFamily="2" charset="0"/>
              </a:rPr>
              <a:t>্</a:t>
            </a:r>
            <a:r>
              <a:rPr lang="as-IN" sz="3200" dirty="0">
                <a:latin typeface="Kalpurush" panose="02000600000000000000" pitchFamily="2" charset="0"/>
                <a:ea typeface="Galada" panose="02000506000000020003" pitchFamily="2" charset="0"/>
                <a:cs typeface="Kalpurush" panose="02000600000000000000" pitchFamily="2" charset="0"/>
              </a:rPr>
              <a:t>র</a:t>
            </a:r>
            <a:endParaRPr lang="en-US" sz="3200" dirty="0">
              <a:latin typeface="Kalpurush" panose="02000600000000000000" pitchFamily="2" charset="0"/>
              <a:ea typeface="Galada" panose="02000506000000020003" pitchFamily="2" charset="0"/>
              <a:cs typeface="Kalpurush" panose="020006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6360FAE-14CE-4A1F-AE1E-9744CF3A3489}"/>
              </a:ext>
            </a:extLst>
          </p:cNvPr>
          <p:cNvSpPr txBox="1"/>
          <p:nvPr/>
        </p:nvSpPr>
        <p:spPr>
          <a:xfrm>
            <a:off x="1245621" y="5609936"/>
            <a:ext cx="127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ea typeface="Galada" panose="02000506000000020003" pitchFamily="2" charset="0"/>
                <a:cs typeface="Kalpurush" panose="02000600000000000000" pitchFamily="2" charset="0"/>
              </a:rPr>
              <a:t>ক-</a:t>
            </a:r>
            <a:r>
              <a:rPr lang="as-IN" sz="3200" dirty="0">
                <a:latin typeface="Kalpurush" panose="02000600000000000000" pitchFamily="2" charset="0"/>
                <a:ea typeface="Galada" panose="02000506000000020003" pitchFamily="2" charset="0"/>
                <a:cs typeface="Kalpurush" panose="02000600000000000000" pitchFamily="2" charset="0"/>
              </a:rPr>
              <a:t>চ</a:t>
            </a:r>
            <a:r>
              <a:rPr lang="en-US" sz="3200" dirty="0">
                <a:latin typeface="Kalpurush" panose="02000600000000000000" pitchFamily="2" charset="0"/>
                <a:ea typeface="Galada" panose="02000506000000020003" pitchFamily="2" charset="0"/>
                <a:cs typeface="Kalpurush" panose="02000600000000000000" pitchFamily="2" charset="0"/>
              </a:rPr>
              <a:t>ি</a:t>
            </a:r>
            <a:r>
              <a:rPr lang="as-IN" sz="3200" dirty="0">
                <a:latin typeface="Kalpurush" panose="02000600000000000000" pitchFamily="2" charset="0"/>
                <a:ea typeface="Galada" panose="02000506000000020003" pitchFamily="2" charset="0"/>
                <a:cs typeface="Kalpurush" panose="02000600000000000000" pitchFamily="2" charset="0"/>
              </a:rPr>
              <a:t>ত</a:t>
            </a:r>
            <a:r>
              <a:rPr lang="en-US" sz="3200" dirty="0">
                <a:latin typeface="Kalpurush" panose="02000600000000000000" pitchFamily="2" charset="0"/>
                <a:ea typeface="Galada" panose="02000506000000020003" pitchFamily="2" charset="0"/>
                <a:cs typeface="Kalpurush" panose="02000600000000000000" pitchFamily="2" charset="0"/>
              </a:rPr>
              <a:t>্</a:t>
            </a:r>
            <a:r>
              <a:rPr lang="as-IN" sz="3200" dirty="0">
                <a:latin typeface="Kalpurush" panose="02000600000000000000" pitchFamily="2" charset="0"/>
                <a:ea typeface="Galada" panose="02000506000000020003" pitchFamily="2" charset="0"/>
                <a:cs typeface="Kalpurush" panose="02000600000000000000" pitchFamily="2" charset="0"/>
              </a:rPr>
              <a:t>র</a:t>
            </a:r>
            <a:endParaRPr lang="en-US" sz="3200" dirty="0">
              <a:latin typeface="Kalpurush" panose="02000600000000000000" pitchFamily="2" charset="0"/>
              <a:ea typeface="Galada" panose="02000506000000020003" pitchFamily="2" charset="0"/>
              <a:cs typeface="Kalpurush" panose="020006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5AB4183-165D-43E1-8658-0F68B6FF2002}"/>
              </a:ext>
            </a:extLst>
          </p:cNvPr>
          <p:cNvSpPr txBox="1"/>
          <p:nvPr/>
        </p:nvSpPr>
        <p:spPr>
          <a:xfrm>
            <a:off x="6547348" y="962385"/>
            <a:ext cx="447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ক-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অবস্থান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91EFA0F-66B5-4B5A-9515-95EA1D6FD71F}"/>
              </a:ext>
            </a:extLst>
          </p:cNvPr>
          <p:cNvSpPr txBox="1"/>
          <p:nvPr/>
        </p:nvSpPr>
        <p:spPr>
          <a:xfrm>
            <a:off x="6547347" y="962385"/>
            <a:ext cx="447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উ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দ্ভিদের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মাত্র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A241201-514E-4467-8547-A40EDEDFE380}"/>
              </a:ext>
            </a:extLst>
          </p:cNvPr>
          <p:cNvSpPr txBox="1"/>
          <p:nvPr/>
        </p:nvSpPr>
        <p:spPr>
          <a:xfrm>
            <a:off x="6976234" y="962385"/>
            <a:ext cx="3612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41CEE0F-FD89-4B84-B33F-9185D300D394}"/>
              </a:ext>
            </a:extLst>
          </p:cNvPr>
          <p:cNvSpPr txBox="1"/>
          <p:nvPr/>
        </p:nvSpPr>
        <p:spPr>
          <a:xfrm>
            <a:off x="6807943" y="962385"/>
            <a:ext cx="394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অবস্থান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23D3423-8F98-434E-BC12-FBA735A96B1D}"/>
              </a:ext>
            </a:extLst>
          </p:cNvPr>
          <p:cNvSpPr txBox="1"/>
          <p:nvPr/>
        </p:nvSpPr>
        <p:spPr>
          <a:xfrm>
            <a:off x="6547347" y="962385"/>
            <a:ext cx="447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উ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দ্ভিদের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CB84CA6-0464-4DF2-85FC-1610A74834B5}"/>
              </a:ext>
            </a:extLst>
          </p:cNvPr>
          <p:cNvSpPr txBox="1"/>
          <p:nvPr/>
        </p:nvSpPr>
        <p:spPr>
          <a:xfrm>
            <a:off x="7087929" y="909200"/>
            <a:ext cx="360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কান্ডের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0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7037E-7 L -2.5E-6 -0.07222 " pathEditMode="relative" rAng="0" ptsTypes="AA">
                                      <p:cBhvr>
                                        <p:cTn id="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84" grpId="0"/>
      <p:bldP spid="84" grpId="1"/>
      <p:bldP spid="86" grpId="0"/>
      <p:bldP spid="86" grpId="1"/>
      <p:bldP spid="87" grpId="0"/>
      <p:bldP spid="87" grpId="1"/>
      <p:bldP spid="90" grpId="0"/>
      <p:bldP spid="90" grpId="1"/>
      <p:bldP spid="94" grpId="0"/>
      <p:bldP spid="94" grpId="1"/>
      <p:bldP spid="94" grpId="2"/>
      <p:bldP spid="95" grpId="0"/>
      <p:bldP spid="9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89F6BBC8-D514-454A-8F4E-506471026076}"/>
              </a:ext>
            </a:extLst>
          </p:cNvPr>
          <p:cNvSpPr/>
          <p:nvPr/>
        </p:nvSpPr>
        <p:spPr>
          <a:xfrm>
            <a:off x="4302297" y="3428999"/>
            <a:ext cx="2287569" cy="678977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FBEC5-B30E-4D35-A927-3BF28509A796}"/>
              </a:ext>
            </a:extLst>
          </p:cNvPr>
          <p:cNvSpPr txBox="1"/>
          <p:nvPr/>
        </p:nvSpPr>
        <p:spPr>
          <a:xfrm>
            <a:off x="927754" y="482086"/>
            <a:ext cx="2012089" cy="5232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26642F3-6F3A-4EEC-BAC0-9FDC4C25B421}"/>
              </a:ext>
            </a:extLst>
          </p:cNvPr>
          <p:cNvGrpSpPr/>
          <p:nvPr/>
        </p:nvGrpSpPr>
        <p:grpSpPr>
          <a:xfrm>
            <a:off x="699624" y="1128712"/>
            <a:ext cx="3195058" cy="5193056"/>
            <a:chOff x="699624" y="1128712"/>
            <a:chExt cx="3195058" cy="51930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B59241-FA80-4F74-B5A2-BF4BE0126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7" r="30060"/>
            <a:stretch/>
          </p:blipFill>
          <p:spPr>
            <a:xfrm>
              <a:off x="892173" y="1128712"/>
              <a:ext cx="3002509" cy="46005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4DF1C8-B26E-47C6-8B05-37838A4164BC}"/>
                </a:ext>
              </a:extLst>
            </p:cNvPr>
            <p:cNvSpPr txBox="1"/>
            <p:nvPr/>
          </p:nvSpPr>
          <p:spPr>
            <a:xfrm>
              <a:off x="699624" y="5990963"/>
              <a:ext cx="1956490" cy="33080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ক-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চিত্র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A0D83CD-4334-4AA5-A4B4-EA087CCBF062}"/>
              </a:ext>
            </a:extLst>
          </p:cNvPr>
          <p:cNvGrpSpPr/>
          <p:nvPr/>
        </p:nvGrpSpPr>
        <p:grpSpPr>
          <a:xfrm>
            <a:off x="2292351" y="2571750"/>
            <a:ext cx="3920024" cy="857247"/>
            <a:chOff x="2292351" y="2571750"/>
            <a:chExt cx="3920024" cy="8572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4DD824-D0F1-444D-9FB9-ED99A3347262}"/>
                </a:ext>
              </a:extLst>
            </p:cNvPr>
            <p:cNvSpPr txBox="1"/>
            <p:nvPr/>
          </p:nvSpPr>
          <p:spPr>
            <a:xfrm>
              <a:off x="2884220" y="2809445"/>
              <a:ext cx="3328155" cy="52322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এই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অংশটুকুর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কী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বলে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?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F762BB8-FCE5-4BB2-B02A-437AE76C35EF}"/>
                </a:ext>
              </a:extLst>
            </p:cNvPr>
            <p:cNvGrpSpPr/>
            <p:nvPr/>
          </p:nvGrpSpPr>
          <p:grpSpPr>
            <a:xfrm>
              <a:off x="2292351" y="2571750"/>
              <a:ext cx="508001" cy="857247"/>
              <a:chOff x="2292351" y="2571750"/>
              <a:chExt cx="508001" cy="857247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6AEEEFB0-8486-4D29-A8BF-FD926F8F78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2351" y="3401926"/>
                <a:ext cx="508001" cy="2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9202E41-A6BE-4B37-819D-D7EF09D3858D}"/>
                  </a:ext>
                </a:extLst>
              </p:cNvPr>
              <p:cNvCxnSpPr/>
              <p:nvPr/>
            </p:nvCxnSpPr>
            <p:spPr>
              <a:xfrm rot="5400000">
                <a:off x="2578318" y="2384549"/>
                <a:ext cx="0" cy="444069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8114B5F-6C34-435E-8988-AB52C5B5A3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9394" y="2571750"/>
                <a:ext cx="0" cy="857247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A3CAE2-734F-493A-A9EB-07BE6B63688B}"/>
              </a:ext>
            </a:extLst>
          </p:cNvPr>
          <p:cNvGrpSpPr/>
          <p:nvPr/>
        </p:nvGrpSpPr>
        <p:grpSpPr>
          <a:xfrm>
            <a:off x="6632869" y="1405580"/>
            <a:ext cx="3599540" cy="5008865"/>
            <a:chOff x="7141031" y="1409237"/>
            <a:chExt cx="3599540" cy="5008865"/>
          </a:xfrm>
        </p:grpSpPr>
        <p:pic>
          <p:nvPicPr>
            <p:cNvPr id="1026" name="Picture 2" descr="Jak vypěstovat zázvor? - Zahradacentrum">
              <a:extLst>
                <a:ext uri="{FF2B5EF4-FFF2-40B4-BE49-F238E27FC236}">
                  <a16:creationId xmlns:a16="http://schemas.microsoft.com/office/drawing/2014/main" id="{480C665E-5614-4A30-A94C-7B5AB3FBF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1031" y="1409237"/>
              <a:ext cx="3599540" cy="4389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88B0D87-4B82-4D67-9D80-ECB754A42AA4}"/>
                </a:ext>
              </a:extLst>
            </p:cNvPr>
            <p:cNvSpPr txBox="1"/>
            <p:nvPr/>
          </p:nvSpPr>
          <p:spPr>
            <a:xfrm>
              <a:off x="7585422" y="6087297"/>
              <a:ext cx="2726263" cy="33080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খ-</a:t>
              </a:r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চিত্র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C65A2DE-A664-4F7C-96A9-573974424BD8}"/>
              </a:ext>
            </a:extLst>
          </p:cNvPr>
          <p:cNvGrpSpPr/>
          <p:nvPr/>
        </p:nvGrpSpPr>
        <p:grpSpPr>
          <a:xfrm>
            <a:off x="7539470" y="4628587"/>
            <a:ext cx="2213293" cy="955343"/>
            <a:chOff x="9937590" y="4118022"/>
            <a:chExt cx="2213293" cy="955343"/>
          </a:xfrm>
        </p:grpSpPr>
        <p:pic>
          <p:nvPicPr>
            <p:cNvPr id="16" name="Picture 2" descr="Jak vypěstovat zázvor? - Zahradacentrum">
              <a:extLst>
                <a:ext uri="{FF2B5EF4-FFF2-40B4-BE49-F238E27FC236}">
                  <a16:creationId xmlns:a16="http://schemas.microsoft.com/office/drawing/2014/main" id="{8CC463C9-11BB-4BE6-BE00-9467A725D7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963" b="92593" l="32620" r="81818">
                          <a14:foregroundMark x1="33155" y1="78148" x2="70053" y2="90370"/>
                          <a14:foregroundMark x1="40642" y1="75556" x2="39037" y2="72963"/>
                          <a14:foregroundMark x1="39572" y1="75185" x2="41176" y2="77778"/>
                          <a14:foregroundMark x1="52406" y1="74074" x2="52406" y2="77037"/>
                          <a14:foregroundMark x1="80749" y1="80741" x2="81818" y2="78148"/>
                          <a14:foregroundMark x1="41176" y1="78148" x2="40107" y2="74815"/>
                          <a14:backgroundMark x1="32086" y1="76667" x2="35699" y2="76166"/>
                          <a14:backgroundMark x1="34759" y1="76296" x2="35149" y2="764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3" t="73259" r="13002" b="4975"/>
            <a:stretch/>
          </p:blipFill>
          <p:spPr bwMode="auto">
            <a:xfrm>
              <a:off x="9937590" y="4118022"/>
              <a:ext cx="2213293" cy="955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A09725-5DD0-4257-9B6F-CAE56852D8B0}"/>
                </a:ext>
              </a:extLst>
            </p:cNvPr>
            <p:cNvSpPr/>
            <p:nvPr/>
          </p:nvSpPr>
          <p:spPr>
            <a:xfrm>
              <a:off x="10115550" y="4118022"/>
              <a:ext cx="1857375" cy="944198"/>
            </a:xfrm>
            <a:custGeom>
              <a:avLst/>
              <a:gdLst>
                <a:gd name="connsiteX0" fmla="*/ 233363 w 1857375"/>
                <a:gd name="connsiteY0" fmla="*/ 11007 h 873020"/>
                <a:gd name="connsiteX1" fmla="*/ 257175 w 1857375"/>
                <a:gd name="connsiteY1" fmla="*/ 6245 h 873020"/>
                <a:gd name="connsiteX2" fmla="*/ 271463 w 1857375"/>
                <a:gd name="connsiteY2" fmla="*/ 1482 h 873020"/>
                <a:gd name="connsiteX3" fmla="*/ 352425 w 1857375"/>
                <a:gd name="connsiteY3" fmla="*/ 6245 h 873020"/>
                <a:gd name="connsiteX4" fmla="*/ 361950 w 1857375"/>
                <a:gd name="connsiteY4" fmla="*/ 20532 h 873020"/>
                <a:gd name="connsiteX5" fmla="*/ 376238 w 1857375"/>
                <a:gd name="connsiteY5" fmla="*/ 49107 h 873020"/>
                <a:gd name="connsiteX6" fmla="*/ 385763 w 1857375"/>
                <a:gd name="connsiteY6" fmla="*/ 77682 h 873020"/>
                <a:gd name="connsiteX7" fmla="*/ 390525 w 1857375"/>
                <a:gd name="connsiteY7" fmla="*/ 101495 h 873020"/>
                <a:gd name="connsiteX8" fmla="*/ 400050 w 1857375"/>
                <a:gd name="connsiteY8" fmla="*/ 130070 h 873020"/>
                <a:gd name="connsiteX9" fmla="*/ 457200 w 1857375"/>
                <a:gd name="connsiteY9" fmla="*/ 125307 h 873020"/>
                <a:gd name="connsiteX10" fmla="*/ 447675 w 1857375"/>
                <a:gd name="connsiteY10" fmla="*/ 96732 h 873020"/>
                <a:gd name="connsiteX11" fmla="*/ 438150 w 1857375"/>
                <a:gd name="connsiteY11" fmla="*/ 77682 h 873020"/>
                <a:gd name="connsiteX12" fmla="*/ 428625 w 1857375"/>
                <a:gd name="connsiteY12" fmla="*/ 49107 h 873020"/>
                <a:gd name="connsiteX13" fmla="*/ 433388 w 1857375"/>
                <a:gd name="connsiteY13" fmla="*/ 11007 h 873020"/>
                <a:gd name="connsiteX14" fmla="*/ 447675 w 1857375"/>
                <a:gd name="connsiteY14" fmla="*/ 6245 h 873020"/>
                <a:gd name="connsiteX15" fmla="*/ 485775 w 1857375"/>
                <a:gd name="connsiteY15" fmla="*/ 11007 h 873020"/>
                <a:gd name="connsiteX16" fmla="*/ 500063 w 1857375"/>
                <a:gd name="connsiteY16" fmla="*/ 15770 h 873020"/>
                <a:gd name="connsiteX17" fmla="*/ 519113 w 1857375"/>
                <a:gd name="connsiteY17" fmla="*/ 44345 h 873020"/>
                <a:gd name="connsiteX18" fmla="*/ 561975 w 1857375"/>
                <a:gd name="connsiteY18" fmla="*/ 72920 h 873020"/>
                <a:gd name="connsiteX19" fmla="*/ 576263 w 1857375"/>
                <a:gd name="connsiteY19" fmla="*/ 82445 h 873020"/>
                <a:gd name="connsiteX20" fmla="*/ 604838 w 1857375"/>
                <a:gd name="connsiteY20" fmla="*/ 91970 h 873020"/>
                <a:gd name="connsiteX21" fmla="*/ 628650 w 1857375"/>
                <a:gd name="connsiteY21" fmla="*/ 120545 h 873020"/>
                <a:gd name="connsiteX22" fmla="*/ 647700 w 1857375"/>
                <a:gd name="connsiteY22" fmla="*/ 168170 h 873020"/>
                <a:gd name="connsiteX23" fmla="*/ 676275 w 1857375"/>
                <a:gd name="connsiteY23" fmla="*/ 196745 h 873020"/>
                <a:gd name="connsiteX24" fmla="*/ 681038 w 1857375"/>
                <a:gd name="connsiteY24" fmla="*/ 211032 h 873020"/>
                <a:gd name="connsiteX25" fmla="*/ 695325 w 1857375"/>
                <a:gd name="connsiteY25" fmla="*/ 182457 h 873020"/>
                <a:gd name="connsiteX26" fmla="*/ 690563 w 1857375"/>
                <a:gd name="connsiteY26" fmla="*/ 130070 h 873020"/>
                <a:gd name="connsiteX27" fmla="*/ 681038 w 1857375"/>
                <a:gd name="connsiteY27" fmla="*/ 115782 h 873020"/>
                <a:gd name="connsiteX28" fmla="*/ 671513 w 1857375"/>
                <a:gd name="connsiteY28" fmla="*/ 96732 h 873020"/>
                <a:gd name="connsiteX29" fmla="*/ 661988 w 1857375"/>
                <a:gd name="connsiteY29" fmla="*/ 68157 h 873020"/>
                <a:gd name="connsiteX30" fmla="*/ 657225 w 1857375"/>
                <a:gd name="connsiteY30" fmla="*/ 53870 h 873020"/>
                <a:gd name="connsiteX31" fmla="*/ 661988 w 1857375"/>
                <a:gd name="connsiteY31" fmla="*/ 39582 h 873020"/>
                <a:gd name="connsiteX32" fmla="*/ 676275 w 1857375"/>
                <a:gd name="connsiteY32" fmla="*/ 30057 h 873020"/>
                <a:gd name="connsiteX33" fmla="*/ 690563 w 1857375"/>
                <a:gd name="connsiteY33" fmla="*/ 25295 h 873020"/>
                <a:gd name="connsiteX34" fmla="*/ 785813 w 1857375"/>
                <a:gd name="connsiteY34" fmla="*/ 20532 h 873020"/>
                <a:gd name="connsiteX35" fmla="*/ 804863 w 1857375"/>
                <a:gd name="connsiteY35" fmla="*/ 15770 h 873020"/>
                <a:gd name="connsiteX36" fmla="*/ 833438 w 1857375"/>
                <a:gd name="connsiteY36" fmla="*/ 11007 h 873020"/>
                <a:gd name="connsiteX37" fmla="*/ 847725 w 1857375"/>
                <a:gd name="connsiteY37" fmla="*/ 6245 h 873020"/>
                <a:gd name="connsiteX38" fmla="*/ 876300 w 1857375"/>
                <a:gd name="connsiteY38" fmla="*/ 11007 h 873020"/>
                <a:gd name="connsiteX39" fmla="*/ 885825 w 1857375"/>
                <a:gd name="connsiteY39" fmla="*/ 39582 h 873020"/>
                <a:gd name="connsiteX40" fmla="*/ 909638 w 1857375"/>
                <a:gd name="connsiteY40" fmla="*/ 63395 h 873020"/>
                <a:gd name="connsiteX41" fmla="*/ 928688 w 1857375"/>
                <a:gd name="connsiteY41" fmla="*/ 91970 h 873020"/>
                <a:gd name="connsiteX42" fmla="*/ 952500 w 1857375"/>
                <a:gd name="connsiteY42" fmla="*/ 115782 h 873020"/>
                <a:gd name="connsiteX43" fmla="*/ 990600 w 1857375"/>
                <a:gd name="connsiteY43" fmla="*/ 149120 h 873020"/>
                <a:gd name="connsiteX44" fmla="*/ 1004888 w 1857375"/>
                <a:gd name="connsiteY44" fmla="*/ 158645 h 873020"/>
                <a:gd name="connsiteX45" fmla="*/ 1019175 w 1857375"/>
                <a:gd name="connsiteY45" fmla="*/ 168170 h 873020"/>
                <a:gd name="connsiteX46" fmla="*/ 1033463 w 1857375"/>
                <a:gd name="connsiteY46" fmla="*/ 172932 h 873020"/>
                <a:gd name="connsiteX47" fmla="*/ 1047750 w 1857375"/>
                <a:gd name="connsiteY47" fmla="*/ 182457 h 873020"/>
                <a:gd name="connsiteX48" fmla="*/ 1062038 w 1857375"/>
                <a:gd name="connsiteY48" fmla="*/ 187220 h 873020"/>
                <a:gd name="connsiteX49" fmla="*/ 1076325 w 1857375"/>
                <a:gd name="connsiteY49" fmla="*/ 201507 h 873020"/>
                <a:gd name="connsiteX50" fmla="*/ 1090613 w 1857375"/>
                <a:gd name="connsiteY50" fmla="*/ 211032 h 873020"/>
                <a:gd name="connsiteX51" fmla="*/ 1114425 w 1857375"/>
                <a:gd name="connsiteY51" fmla="*/ 239607 h 873020"/>
                <a:gd name="connsiteX52" fmla="*/ 1138238 w 1857375"/>
                <a:gd name="connsiteY52" fmla="*/ 268182 h 873020"/>
                <a:gd name="connsiteX53" fmla="*/ 1152525 w 1857375"/>
                <a:gd name="connsiteY53" fmla="*/ 296757 h 873020"/>
                <a:gd name="connsiteX54" fmla="*/ 1166813 w 1857375"/>
                <a:gd name="connsiteY54" fmla="*/ 311045 h 873020"/>
                <a:gd name="connsiteX55" fmla="*/ 1176338 w 1857375"/>
                <a:gd name="connsiteY55" fmla="*/ 325332 h 873020"/>
                <a:gd name="connsiteX56" fmla="*/ 1190625 w 1857375"/>
                <a:gd name="connsiteY56" fmla="*/ 330095 h 873020"/>
                <a:gd name="connsiteX57" fmla="*/ 1209675 w 1857375"/>
                <a:gd name="connsiteY57" fmla="*/ 339620 h 873020"/>
                <a:gd name="connsiteX58" fmla="*/ 1343025 w 1857375"/>
                <a:gd name="connsiteY58" fmla="*/ 353907 h 873020"/>
                <a:gd name="connsiteX59" fmla="*/ 1462088 w 1857375"/>
                <a:gd name="connsiteY59" fmla="*/ 358670 h 873020"/>
                <a:gd name="connsiteX60" fmla="*/ 1543050 w 1857375"/>
                <a:gd name="connsiteY60" fmla="*/ 353907 h 873020"/>
                <a:gd name="connsiteX61" fmla="*/ 1595438 w 1857375"/>
                <a:gd name="connsiteY61" fmla="*/ 344382 h 873020"/>
                <a:gd name="connsiteX62" fmla="*/ 1609725 w 1857375"/>
                <a:gd name="connsiteY62" fmla="*/ 339620 h 873020"/>
                <a:gd name="connsiteX63" fmla="*/ 1652588 w 1857375"/>
                <a:gd name="connsiteY63" fmla="*/ 330095 h 873020"/>
                <a:gd name="connsiteX64" fmla="*/ 1695450 w 1857375"/>
                <a:gd name="connsiteY64" fmla="*/ 320570 h 873020"/>
                <a:gd name="connsiteX65" fmla="*/ 1709738 w 1857375"/>
                <a:gd name="connsiteY65" fmla="*/ 311045 h 873020"/>
                <a:gd name="connsiteX66" fmla="*/ 1724025 w 1857375"/>
                <a:gd name="connsiteY66" fmla="*/ 306282 h 873020"/>
                <a:gd name="connsiteX67" fmla="*/ 1743075 w 1857375"/>
                <a:gd name="connsiteY67" fmla="*/ 277707 h 873020"/>
                <a:gd name="connsiteX68" fmla="*/ 1752600 w 1857375"/>
                <a:gd name="connsiteY68" fmla="*/ 263420 h 873020"/>
                <a:gd name="connsiteX69" fmla="*/ 1766888 w 1857375"/>
                <a:gd name="connsiteY69" fmla="*/ 234845 h 873020"/>
                <a:gd name="connsiteX70" fmla="*/ 1776413 w 1857375"/>
                <a:gd name="connsiteY70" fmla="*/ 206270 h 873020"/>
                <a:gd name="connsiteX71" fmla="*/ 1781175 w 1857375"/>
                <a:gd name="connsiteY71" fmla="*/ 191982 h 873020"/>
                <a:gd name="connsiteX72" fmla="*/ 1790700 w 1857375"/>
                <a:gd name="connsiteY72" fmla="*/ 144357 h 873020"/>
                <a:gd name="connsiteX73" fmla="*/ 1795463 w 1857375"/>
                <a:gd name="connsiteY73" fmla="*/ 125307 h 873020"/>
                <a:gd name="connsiteX74" fmla="*/ 1809750 w 1857375"/>
                <a:gd name="connsiteY74" fmla="*/ 68157 h 873020"/>
                <a:gd name="connsiteX75" fmla="*/ 1824038 w 1857375"/>
                <a:gd name="connsiteY75" fmla="*/ 53870 h 873020"/>
                <a:gd name="connsiteX76" fmla="*/ 1838325 w 1857375"/>
                <a:gd name="connsiteY76" fmla="*/ 49107 h 873020"/>
                <a:gd name="connsiteX77" fmla="*/ 1852613 w 1857375"/>
                <a:gd name="connsiteY77" fmla="*/ 58632 h 873020"/>
                <a:gd name="connsiteX78" fmla="*/ 1857375 w 1857375"/>
                <a:gd name="connsiteY78" fmla="*/ 72920 h 873020"/>
                <a:gd name="connsiteX79" fmla="*/ 1847850 w 1857375"/>
                <a:gd name="connsiteY79" fmla="*/ 130070 h 873020"/>
                <a:gd name="connsiteX80" fmla="*/ 1838325 w 1857375"/>
                <a:gd name="connsiteY80" fmla="*/ 163407 h 873020"/>
                <a:gd name="connsiteX81" fmla="*/ 1833563 w 1857375"/>
                <a:gd name="connsiteY81" fmla="*/ 191982 h 873020"/>
                <a:gd name="connsiteX82" fmla="*/ 1828800 w 1857375"/>
                <a:gd name="connsiteY82" fmla="*/ 206270 h 873020"/>
                <a:gd name="connsiteX83" fmla="*/ 1824038 w 1857375"/>
                <a:gd name="connsiteY83" fmla="*/ 277707 h 873020"/>
                <a:gd name="connsiteX84" fmla="*/ 1819275 w 1857375"/>
                <a:gd name="connsiteY84" fmla="*/ 363432 h 873020"/>
                <a:gd name="connsiteX85" fmla="*/ 1809750 w 1857375"/>
                <a:gd name="connsiteY85" fmla="*/ 392007 h 873020"/>
                <a:gd name="connsiteX86" fmla="*/ 1804988 w 1857375"/>
                <a:gd name="connsiteY86" fmla="*/ 406295 h 873020"/>
                <a:gd name="connsiteX87" fmla="*/ 1809750 w 1857375"/>
                <a:gd name="connsiteY87" fmla="*/ 515832 h 873020"/>
                <a:gd name="connsiteX88" fmla="*/ 1819275 w 1857375"/>
                <a:gd name="connsiteY88" fmla="*/ 544407 h 873020"/>
                <a:gd name="connsiteX89" fmla="*/ 1828800 w 1857375"/>
                <a:gd name="connsiteY89" fmla="*/ 558695 h 873020"/>
                <a:gd name="connsiteX90" fmla="*/ 1824038 w 1857375"/>
                <a:gd name="connsiteY90" fmla="*/ 601557 h 873020"/>
                <a:gd name="connsiteX91" fmla="*/ 1809750 w 1857375"/>
                <a:gd name="connsiteY91" fmla="*/ 606320 h 873020"/>
                <a:gd name="connsiteX92" fmla="*/ 1790700 w 1857375"/>
                <a:gd name="connsiteY92" fmla="*/ 615845 h 873020"/>
                <a:gd name="connsiteX93" fmla="*/ 1757363 w 1857375"/>
                <a:gd name="connsiteY93" fmla="*/ 625370 h 873020"/>
                <a:gd name="connsiteX94" fmla="*/ 1714500 w 1857375"/>
                <a:gd name="connsiteY94" fmla="*/ 644420 h 873020"/>
                <a:gd name="connsiteX95" fmla="*/ 1700213 w 1857375"/>
                <a:gd name="connsiteY95" fmla="*/ 649182 h 873020"/>
                <a:gd name="connsiteX96" fmla="*/ 1666875 w 1857375"/>
                <a:gd name="connsiteY96" fmla="*/ 663470 h 873020"/>
                <a:gd name="connsiteX97" fmla="*/ 1638300 w 1857375"/>
                <a:gd name="connsiteY97" fmla="*/ 672995 h 873020"/>
                <a:gd name="connsiteX98" fmla="*/ 1600200 w 1857375"/>
                <a:gd name="connsiteY98" fmla="*/ 682520 h 873020"/>
                <a:gd name="connsiteX99" fmla="*/ 1557338 w 1857375"/>
                <a:gd name="connsiteY99" fmla="*/ 692045 h 873020"/>
                <a:gd name="connsiteX100" fmla="*/ 1543050 w 1857375"/>
                <a:gd name="connsiteY100" fmla="*/ 696807 h 873020"/>
                <a:gd name="connsiteX101" fmla="*/ 1524000 w 1857375"/>
                <a:gd name="connsiteY101" fmla="*/ 725382 h 873020"/>
                <a:gd name="connsiteX102" fmla="*/ 1519238 w 1857375"/>
                <a:gd name="connsiteY102" fmla="*/ 763482 h 873020"/>
                <a:gd name="connsiteX103" fmla="*/ 1514475 w 1857375"/>
                <a:gd name="connsiteY103" fmla="*/ 777770 h 873020"/>
                <a:gd name="connsiteX104" fmla="*/ 1471613 w 1857375"/>
                <a:gd name="connsiteY104" fmla="*/ 815870 h 873020"/>
                <a:gd name="connsiteX105" fmla="*/ 1433513 w 1857375"/>
                <a:gd name="connsiteY105" fmla="*/ 825395 h 873020"/>
                <a:gd name="connsiteX106" fmla="*/ 1419225 w 1857375"/>
                <a:gd name="connsiteY106" fmla="*/ 830157 h 873020"/>
                <a:gd name="connsiteX107" fmla="*/ 1362075 w 1857375"/>
                <a:gd name="connsiteY107" fmla="*/ 825395 h 873020"/>
                <a:gd name="connsiteX108" fmla="*/ 1366838 w 1857375"/>
                <a:gd name="connsiteY108" fmla="*/ 782532 h 873020"/>
                <a:gd name="connsiteX109" fmla="*/ 1357313 w 1857375"/>
                <a:gd name="connsiteY109" fmla="*/ 820632 h 873020"/>
                <a:gd name="connsiteX110" fmla="*/ 1338263 w 1857375"/>
                <a:gd name="connsiteY110" fmla="*/ 849207 h 873020"/>
                <a:gd name="connsiteX111" fmla="*/ 1323975 w 1857375"/>
                <a:gd name="connsiteY111" fmla="*/ 858732 h 873020"/>
                <a:gd name="connsiteX112" fmla="*/ 1276350 w 1857375"/>
                <a:gd name="connsiteY112" fmla="*/ 873020 h 873020"/>
                <a:gd name="connsiteX113" fmla="*/ 1109663 w 1857375"/>
                <a:gd name="connsiteY113" fmla="*/ 863495 h 873020"/>
                <a:gd name="connsiteX114" fmla="*/ 1081088 w 1857375"/>
                <a:gd name="connsiteY114" fmla="*/ 853970 h 873020"/>
                <a:gd name="connsiteX115" fmla="*/ 1066800 w 1857375"/>
                <a:gd name="connsiteY115" fmla="*/ 849207 h 873020"/>
                <a:gd name="connsiteX116" fmla="*/ 1033463 w 1857375"/>
                <a:gd name="connsiteY116" fmla="*/ 834920 h 873020"/>
                <a:gd name="connsiteX117" fmla="*/ 1019175 w 1857375"/>
                <a:gd name="connsiteY117" fmla="*/ 820632 h 873020"/>
                <a:gd name="connsiteX118" fmla="*/ 1014413 w 1857375"/>
                <a:gd name="connsiteY118" fmla="*/ 806345 h 873020"/>
                <a:gd name="connsiteX119" fmla="*/ 971550 w 1857375"/>
                <a:gd name="connsiteY119" fmla="*/ 782532 h 873020"/>
                <a:gd name="connsiteX120" fmla="*/ 909638 w 1857375"/>
                <a:gd name="connsiteY120" fmla="*/ 777770 h 873020"/>
                <a:gd name="connsiteX121" fmla="*/ 881063 w 1857375"/>
                <a:gd name="connsiteY121" fmla="*/ 763482 h 873020"/>
                <a:gd name="connsiteX122" fmla="*/ 866775 w 1857375"/>
                <a:gd name="connsiteY122" fmla="*/ 758720 h 873020"/>
                <a:gd name="connsiteX123" fmla="*/ 852488 w 1857375"/>
                <a:gd name="connsiteY123" fmla="*/ 749195 h 873020"/>
                <a:gd name="connsiteX124" fmla="*/ 785813 w 1857375"/>
                <a:gd name="connsiteY124" fmla="*/ 749195 h 873020"/>
                <a:gd name="connsiteX125" fmla="*/ 719138 w 1857375"/>
                <a:gd name="connsiteY125" fmla="*/ 744432 h 873020"/>
                <a:gd name="connsiteX126" fmla="*/ 704850 w 1857375"/>
                <a:gd name="connsiteY126" fmla="*/ 739670 h 873020"/>
                <a:gd name="connsiteX127" fmla="*/ 685800 w 1857375"/>
                <a:gd name="connsiteY127" fmla="*/ 715857 h 873020"/>
                <a:gd name="connsiteX128" fmla="*/ 676275 w 1857375"/>
                <a:gd name="connsiteY128" fmla="*/ 701570 h 873020"/>
                <a:gd name="connsiteX129" fmla="*/ 619125 w 1857375"/>
                <a:gd name="connsiteY129" fmla="*/ 682520 h 873020"/>
                <a:gd name="connsiteX130" fmla="*/ 533400 w 1857375"/>
                <a:gd name="connsiteY130" fmla="*/ 672995 h 873020"/>
                <a:gd name="connsiteX131" fmla="*/ 519113 w 1857375"/>
                <a:gd name="connsiteY131" fmla="*/ 668232 h 873020"/>
                <a:gd name="connsiteX132" fmla="*/ 481013 w 1857375"/>
                <a:gd name="connsiteY132" fmla="*/ 644420 h 873020"/>
                <a:gd name="connsiteX133" fmla="*/ 457200 w 1857375"/>
                <a:gd name="connsiteY133" fmla="*/ 630132 h 873020"/>
                <a:gd name="connsiteX134" fmla="*/ 371475 w 1857375"/>
                <a:gd name="connsiteY134" fmla="*/ 615845 h 873020"/>
                <a:gd name="connsiteX135" fmla="*/ 357188 w 1857375"/>
                <a:gd name="connsiteY135" fmla="*/ 587270 h 873020"/>
                <a:gd name="connsiteX136" fmla="*/ 352425 w 1857375"/>
                <a:gd name="connsiteY136" fmla="*/ 487257 h 873020"/>
                <a:gd name="connsiteX137" fmla="*/ 347663 w 1857375"/>
                <a:gd name="connsiteY137" fmla="*/ 472970 h 873020"/>
                <a:gd name="connsiteX138" fmla="*/ 319088 w 1857375"/>
                <a:gd name="connsiteY138" fmla="*/ 458682 h 873020"/>
                <a:gd name="connsiteX139" fmla="*/ 285750 w 1857375"/>
                <a:gd name="connsiteY139" fmla="*/ 463445 h 873020"/>
                <a:gd name="connsiteX140" fmla="*/ 266700 w 1857375"/>
                <a:gd name="connsiteY140" fmla="*/ 468207 h 873020"/>
                <a:gd name="connsiteX141" fmla="*/ 219075 w 1857375"/>
                <a:gd name="connsiteY141" fmla="*/ 472970 h 873020"/>
                <a:gd name="connsiteX142" fmla="*/ 138113 w 1857375"/>
                <a:gd name="connsiteY142" fmla="*/ 468207 h 873020"/>
                <a:gd name="connsiteX143" fmla="*/ 123825 w 1857375"/>
                <a:gd name="connsiteY143" fmla="*/ 463445 h 873020"/>
                <a:gd name="connsiteX144" fmla="*/ 95250 w 1857375"/>
                <a:gd name="connsiteY144" fmla="*/ 444395 h 873020"/>
                <a:gd name="connsiteX145" fmla="*/ 80963 w 1857375"/>
                <a:gd name="connsiteY145" fmla="*/ 434870 h 873020"/>
                <a:gd name="connsiteX146" fmla="*/ 71438 w 1857375"/>
                <a:gd name="connsiteY146" fmla="*/ 420582 h 873020"/>
                <a:gd name="connsiteX147" fmla="*/ 57150 w 1857375"/>
                <a:gd name="connsiteY147" fmla="*/ 406295 h 873020"/>
                <a:gd name="connsiteX148" fmla="*/ 47625 w 1857375"/>
                <a:gd name="connsiteY148" fmla="*/ 377720 h 873020"/>
                <a:gd name="connsiteX149" fmla="*/ 38100 w 1857375"/>
                <a:gd name="connsiteY149" fmla="*/ 363432 h 873020"/>
                <a:gd name="connsiteX150" fmla="*/ 19050 w 1857375"/>
                <a:gd name="connsiteY150" fmla="*/ 320570 h 873020"/>
                <a:gd name="connsiteX151" fmla="*/ 0 w 1857375"/>
                <a:gd name="connsiteY151" fmla="*/ 277707 h 873020"/>
                <a:gd name="connsiteX152" fmla="*/ 4763 w 1857375"/>
                <a:gd name="connsiteY152" fmla="*/ 177695 h 873020"/>
                <a:gd name="connsiteX153" fmla="*/ 14288 w 1857375"/>
                <a:gd name="connsiteY153" fmla="*/ 134832 h 873020"/>
                <a:gd name="connsiteX154" fmla="*/ 42863 w 1857375"/>
                <a:gd name="connsiteY154" fmla="*/ 149120 h 873020"/>
                <a:gd name="connsiteX155" fmla="*/ 71438 w 1857375"/>
                <a:gd name="connsiteY155" fmla="*/ 158645 h 873020"/>
                <a:gd name="connsiteX156" fmla="*/ 90488 w 1857375"/>
                <a:gd name="connsiteY156" fmla="*/ 168170 h 873020"/>
                <a:gd name="connsiteX157" fmla="*/ 104775 w 1857375"/>
                <a:gd name="connsiteY157" fmla="*/ 196745 h 873020"/>
                <a:gd name="connsiteX158" fmla="*/ 109538 w 1857375"/>
                <a:gd name="connsiteY158" fmla="*/ 211032 h 873020"/>
                <a:gd name="connsiteX159" fmla="*/ 119063 w 1857375"/>
                <a:gd name="connsiteY159" fmla="*/ 225320 h 873020"/>
                <a:gd name="connsiteX160" fmla="*/ 176213 w 1857375"/>
                <a:gd name="connsiteY160" fmla="*/ 230082 h 873020"/>
                <a:gd name="connsiteX161" fmla="*/ 280988 w 1857375"/>
                <a:gd name="connsiteY161" fmla="*/ 244370 h 873020"/>
                <a:gd name="connsiteX162" fmla="*/ 295275 w 1857375"/>
                <a:gd name="connsiteY162" fmla="*/ 239607 h 873020"/>
                <a:gd name="connsiteX163" fmla="*/ 300038 w 1857375"/>
                <a:gd name="connsiteY163" fmla="*/ 220557 h 873020"/>
                <a:gd name="connsiteX164" fmla="*/ 295275 w 1857375"/>
                <a:gd name="connsiteY164" fmla="*/ 158645 h 873020"/>
                <a:gd name="connsiteX165" fmla="*/ 285750 w 1857375"/>
                <a:gd name="connsiteY165" fmla="*/ 115782 h 873020"/>
                <a:gd name="connsiteX166" fmla="*/ 276225 w 1857375"/>
                <a:gd name="connsiteY166" fmla="*/ 82445 h 873020"/>
                <a:gd name="connsiteX167" fmla="*/ 261938 w 1857375"/>
                <a:gd name="connsiteY167" fmla="*/ 68157 h 873020"/>
                <a:gd name="connsiteX168" fmla="*/ 238125 w 1857375"/>
                <a:gd name="connsiteY168" fmla="*/ 25295 h 873020"/>
                <a:gd name="connsiteX169" fmla="*/ 242888 w 1857375"/>
                <a:gd name="connsiteY169" fmla="*/ 11007 h 873020"/>
                <a:gd name="connsiteX170" fmla="*/ 309563 w 1857375"/>
                <a:gd name="connsiteY170" fmla="*/ 6245 h 873020"/>
                <a:gd name="connsiteX171" fmla="*/ 333375 w 1857375"/>
                <a:gd name="connsiteY171" fmla="*/ 11007 h 873020"/>
                <a:gd name="connsiteX172" fmla="*/ 319088 w 1857375"/>
                <a:gd name="connsiteY172" fmla="*/ 6245 h 873020"/>
                <a:gd name="connsiteX173" fmla="*/ 233363 w 1857375"/>
                <a:gd name="connsiteY173" fmla="*/ 11007 h 873020"/>
                <a:gd name="connsiteX0" fmla="*/ 233363 w 1857375"/>
                <a:gd name="connsiteY0" fmla="*/ 11007 h 882545"/>
                <a:gd name="connsiteX1" fmla="*/ 257175 w 1857375"/>
                <a:gd name="connsiteY1" fmla="*/ 6245 h 882545"/>
                <a:gd name="connsiteX2" fmla="*/ 271463 w 1857375"/>
                <a:gd name="connsiteY2" fmla="*/ 1482 h 882545"/>
                <a:gd name="connsiteX3" fmla="*/ 352425 w 1857375"/>
                <a:gd name="connsiteY3" fmla="*/ 6245 h 882545"/>
                <a:gd name="connsiteX4" fmla="*/ 361950 w 1857375"/>
                <a:gd name="connsiteY4" fmla="*/ 20532 h 882545"/>
                <a:gd name="connsiteX5" fmla="*/ 376238 w 1857375"/>
                <a:gd name="connsiteY5" fmla="*/ 49107 h 882545"/>
                <a:gd name="connsiteX6" fmla="*/ 385763 w 1857375"/>
                <a:gd name="connsiteY6" fmla="*/ 77682 h 882545"/>
                <a:gd name="connsiteX7" fmla="*/ 390525 w 1857375"/>
                <a:gd name="connsiteY7" fmla="*/ 101495 h 882545"/>
                <a:gd name="connsiteX8" fmla="*/ 400050 w 1857375"/>
                <a:gd name="connsiteY8" fmla="*/ 130070 h 882545"/>
                <a:gd name="connsiteX9" fmla="*/ 457200 w 1857375"/>
                <a:gd name="connsiteY9" fmla="*/ 125307 h 882545"/>
                <a:gd name="connsiteX10" fmla="*/ 447675 w 1857375"/>
                <a:gd name="connsiteY10" fmla="*/ 96732 h 882545"/>
                <a:gd name="connsiteX11" fmla="*/ 438150 w 1857375"/>
                <a:gd name="connsiteY11" fmla="*/ 77682 h 882545"/>
                <a:gd name="connsiteX12" fmla="*/ 428625 w 1857375"/>
                <a:gd name="connsiteY12" fmla="*/ 49107 h 882545"/>
                <a:gd name="connsiteX13" fmla="*/ 433388 w 1857375"/>
                <a:gd name="connsiteY13" fmla="*/ 11007 h 882545"/>
                <a:gd name="connsiteX14" fmla="*/ 447675 w 1857375"/>
                <a:gd name="connsiteY14" fmla="*/ 6245 h 882545"/>
                <a:gd name="connsiteX15" fmla="*/ 485775 w 1857375"/>
                <a:gd name="connsiteY15" fmla="*/ 11007 h 882545"/>
                <a:gd name="connsiteX16" fmla="*/ 500063 w 1857375"/>
                <a:gd name="connsiteY16" fmla="*/ 15770 h 882545"/>
                <a:gd name="connsiteX17" fmla="*/ 519113 w 1857375"/>
                <a:gd name="connsiteY17" fmla="*/ 44345 h 882545"/>
                <a:gd name="connsiteX18" fmla="*/ 561975 w 1857375"/>
                <a:gd name="connsiteY18" fmla="*/ 72920 h 882545"/>
                <a:gd name="connsiteX19" fmla="*/ 576263 w 1857375"/>
                <a:gd name="connsiteY19" fmla="*/ 82445 h 882545"/>
                <a:gd name="connsiteX20" fmla="*/ 604838 w 1857375"/>
                <a:gd name="connsiteY20" fmla="*/ 91970 h 882545"/>
                <a:gd name="connsiteX21" fmla="*/ 628650 w 1857375"/>
                <a:gd name="connsiteY21" fmla="*/ 120545 h 882545"/>
                <a:gd name="connsiteX22" fmla="*/ 647700 w 1857375"/>
                <a:gd name="connsiteY22" fmla="*/ 168170 h 882545"/>
                <a:gd name="connsiteX23" fmla="*/ 676275 w 1857375"/>
                <a:gd name="connsiteY23" fmla="*/ 196745 h 882545"/>
                <a:gd name="connsiteX24" fmla="*/ 681038 w 1857375"/>
                <a:gd name="connsiteY24" fmla="*/ 211032 h 882545"/>
                <a:gd name="connsiteX25" fmla="*/ 695325 w 1857375"/>
                <a:gd name="connsiteY25" fmla="*/ 182457 h 882545"/>
                <a:gd name="connsiteX26" fmla="*/ 690563 w 1857375"/>
                <a:gd name="connsiteY26" fmla="*/ 130070 h 882545"/>
                <a:gd name="connsiteX27" fmla="*/ 681038 w 1857375"/>
                <a:gd name="connsiteY27" fmla="*/ 115782 h 882545"/>
                <a:gd name="connsiteX28" fmla="*/ 671513 w 1857375"/>
                <a:gd name="connsiteY28" fmla="*/ 96732 h 882545"/>
                <a:gd name="connsiteX29" fmla="*/ 661988 w 1857375"/>
                <a:gd name="connsiteY29" fmla="*/ 68157 h 882545"/>
                <a:gd name="connsiteX30" fmla="*/ 657225 w 1857375"/>
                <a:gd name="connsiteY30" fmla="*/ 53870 h 882545"/>
                <a:gd name="connsiteX31" fmla="*/ 661988 w 1857375"/>
                <a:gd name="connsiteY31" fmla="*/ 39582 h 882545"/>
                <a:gd name="connsiteX32" fmla="*/ 676275 w 1857375"/>
                <a:gd name="connsiteY32" fmla="*/ 30057 h 882545"/>
                <a:gd name="connsiteX33" fmla="*/ 690563 w 1857375"/>
                <a:gd name="connsiteY33" fmla="*/ 25295 h 882545"/>
                <a:gd name="connsiteX34" fmla="*/ 785813 w 1857375"/>
                <a:gd name="connsiteY34" fmla="*/ 20532 h 882545"/>
                <a:gd name="connsiteX35" fmla="*/ 804863 w 1857375"/>
                <a:gd name="connsiteY35" fmla="*/ 15770 h 882545"/>
                <a:gd name="connsiteX36" fmla="*/ 833438 w 1857375"/>
                <a:gd name="connsiteY36" fmla="*/ 11007 h 882545"/>
                <a:gd name="connsiteX37" fmla="*/ 847725 w 1857375"/>
                <a:gd name="connsiteY37" fmla="*/ 6245 h 882545"/>
                <a:gd name="connsiteX38" fmla="*/ 876300 w 1857375"/>
                <a:gd name="connsiteY38" fmla="*/ 11007 h 882545"/>
                <a:gd name="connsiteX39" fmla="*/ 885825 w 1857375"/>
                <a:gd name="connsiteY39" fmla="*/ 39582 h 882545"/>
                <a:gd name="connsiteX40" fmla="*/ 909638 w 1857375"/>
                <a:gd name="connsiteY40" fmla="*/ 63395 h 882545"/>
                <a:gd name="connsiteX41" fmla="*/ 928688 w 1857375"/>
                <a:gd name="connsiteY41" fmla="*/ 91970 h 882545"/>
                <a:gd name="connsiteX42" fmla="*/ 952500 w 1857375"/>
                <a:gd name="connsiteY42" fmla="*/ 115782 h 882545"/>
                <a:gd name="connsiteX43" fmla="*/ 990600 w 1857375"/>
                <a:gd name="connsiteY43" fmla="*/ 149120 h 882545"/>
                <a:gd name="connsiteX44" fmla="*/ 1004888 w 1857375"/>
                <a:gd name="connsiteY44" fmla="*/ 158645 h 882545"/>
                <a:gd name="connsiteX45" fmla="*/ 1019175 w 1857375"/>
                <a:gd name="connsiteY45" fmla="*/ 168170 h 882545"/>
                <a:gd name="connsiteX46" fmla="*/ 1033463 w 1857375"/>
                <a:gd name="connsiteY46" fmla="*/ 172932 h 882545"/>
                <a:gd name="connsiteX47" fmla="*/ 1047750 w 1857375"/>
                <a:gd name="connsiteY47" fmla="*/ 182457 h 882545"/>
                <a:gd name="connsiteX48" fmla="*/ 1062038 w 1857375"/>
                <a:gd name="connsiteY48" fmla="*/ 187220 h 882545"/>
                <a:gd name="connsiteX49" fmla="*/ 1076325 w 1857375"/>
                <a:gd name="connsiteY49" fmla="*/ 201507 h 882545"/>
                <a:gd name="connsiteX50" fmla="*/ 1090613 w 1857375"/>
                <a:gd name="connsiteY50" fmla="*/ 211032 h 882545"/>
                <a:gd name="connsiteX51" fmla="*/ 1114425 w 1857375"/>
                <a:gd name="connsiteY51" fmla="*/ 239607 h 882545"/>
                <a:gd name="connsiteX52" fmla="*/ 1138238 w 1857375"/>
                <a:gd name="connsiteY52" fmla="*/ 268182 h 882545"/>
                <a:gd name="connsiteX53" fmla="*/ 1152525 w 1857375"/>
                <a:gd name="connsiteY53" fmla="*/ 296757 h 882545"/>
                <a:gd name="connsiteX54" fmla="*/ 1166813 w 1857375"/>
                <a:gd name="connsiteY54" fmla="*/ 311045 h 882545"/>
                <a:gd name="connsiteX55" fmla="*/ 1176338 w 1857375"/>
                <a:gd name="connsiteY55" fmla="*/ 325332 h 882545"/>
                <a:gd name="connsiteX56" fmla="*/ 1190625 w 1857375"/>
                <a:gd name="connsiteY56" fmla="*/ 330095 h 882545"/>
                <a:gd name="connsiteX57" fmla="*/ 1209675 w 1857375"/>
                <a:gd name="connsiteY57" fmla="*/ 339620 h 882545"/>
                <a:gd name="connsiteX58" fmla="*/ 1343025 w 1857375"/>
                <a:gd name="connsiteY58" fmla="*/ 353907 h 882545"/>
                <a:gd name="connsiteX59" fmla="*/ 1462088 w 1857375"/>
                <a:gd name="connsiteY59" fmla="*/ 358670 h 882545"/>
                <a:gd name="connsiteX60" fmla="*/ 1543050 w 1857375"/>
                <a:gd name="connsiteY60" fmla="*/ 353907 h 882545"/>
                <a:gd name="connsiteX61" fmla="*/ 1595438 w 1857375"/>
                <a:gd name="connsiteY61" fmla="*/ 344382 h 882545"/>
                <a:gd name="connsiteX62" fmla="*/ 1609725 w 1857375"/>
                <a:gd name="connsiteY62" fmla="*/ 339620 h 882545"/>
                <a:gd name="connsiteX63" fmla="*/ 1652588 w 1857375"/>
                <a:gd name="connsiteY63" fmla="*/ 330095 h 882545"/>
                <a:gd name="connsiteX64" fmla="*/ 1695450 w 1857375"/>
                <a:gd name="connsiteY64" fmla="*/ 320570 h 882545"/>
                <a:gd name="connsiteX65" fmla="*/ 1709738 w 1857375"/>
                <a:gd name="connsiteY65" fmla="*/ 311045 h 882545"/>
                <a:gd name="connsiteX66" fmla="*/ 1724025 w 1857375"/>
                <a:gd name="connsiteY66" fmla="*/ 306282 h 882545"/>
                <a:gd name="connsiteX67" fmla="*/ 1743075 w 1857375"/>
                <a:gd name="connsiteY67" fmla="*/ 277707 h 882545"/>
                <a:gd name="connsiteX68" fmla="*/ 1752600 w 1857375"/>
                <a:gd name="connsiteY68" fmla="*/ 263420 h 882545"/>
                <a:gd name="connsiteX69" fmla="*/ 1766888 w 1857375"/>
                <a:gd name="connsiteY69" fmla="*/ 234845 h 882545"/>
                <a:gd name="connsiteX70" fmla="*/ 1776413 w 1857375"/>
                <a:gd name="connsiteY70" fmla="*/ 206270 h 882545"/>
                <a:gd name="connsiteX71" fmla="*/ 1781175 w 1857375"/>
                <a:gd name="connsiteY71" fmla="*/ 191982 h 882545"/>
                <a:gd name="connsiteX72" fmla="*/ 1790700 w 1857375"/>
                <a:gd name="connsiteY72" fmla="*/ 144357 h 882545"/>
                <a:gd name="connsiteX73" fmla="*/ 1795463 w 1857375"/>
                <a:gd name="connsiteY73" fmla="*/ 125307 h 882545"/>
                <a:gd name="connsiteX74" fmla="*/ 1809750 w 1857375"/>
                <a:gd name="connsiteY74" fmla="*/ 68157 h 882545"/>
                <a:gd name="connsiteX75" fmla="*/ 1824038 w 1857375"/>
                <a:gd name="connsiteY75" fmla="*/ 53870 h 882545"/>
                <a:gd name="connsiteX76" fmla="*/ 1838325 w 1857375"/>
                <a:gd name="connsiteY76" fmla="*/ 49107 h 882545"/>
                <a:gd name="connsiteX77" fmla="*/ 1852613 w 1857375"/>
                <a:gd name="connsiteY77" fmla="*/ 58632 h 882545"/>
                <a:gd name="connsiteX78" fmla="*/ 1857375 w 1857375"/>
                <a:gd name="connsiteY78" fmla="*/ 72920 h 882545"/>
                <a:gd name="connsiteX79" fmla="*/ 1847850 w 1857375"/>
                <a:gd name="connsiteY79" fmla="*/ 130070 h 882545"/>
                <a:gd name="connsiteX80" fmla="*/ 1838325 w 1857375"/>
                <a:gd name="connsiteY80" fmla="*/ 163407 h 882545"/>
                <a:gd name="connsiteX81" fmla="*/ 1833563 w 1857375"/>
                <a:gd name="connsiteY81" fmla="*/ 191982 h 882545"/>
                <a:gd name="connsiteX82" fmla="*/ 1828800 w 1857375"/>
                <a:gd name="connsiteY82" fmla="*/ 206270 h 882545"/>
                <a:gd name="connsiteX83" fmla="*/ 1824038 w 1857375"/>
                <a:gd name="connsiteY83" fmla="*/ 277707 h 882545"/>
                <a:gd name="connsiteX84" fmla="*/ 1819275 w 1857375"/>
                <a:gd name="connsiteY84" fmla="*/ 363432 h 882545"/>
                <a:gd name="connsiteX85" fmla="*/ 1809750 w 1857375"/>
                <a:gd name="connsiteY85" fmla="*/ 392007 h 882545"/>
                <a:gd name="connsiteX86" fmla="*/ 1804988 w 1857375"/>
                <a:gd name="connsiteY86" fmla="*/ 406295 h 882545"/>
                <a:gd name="connsiteX87" fmla="*/ 1809750 w 1857375"/>
                <a:gd name="connsiteY87" fmla="*/ 515832 h 882545"/>
                <a:gd name="connsiteX88" fmla="*/ 1819275 w 1857375"/>
                <a:gd name="connsiteY88" fmla="*/ 544407 h 882545"/>
                <a:gd name="connsiteX89" fmla="*/ 1828800 w 1857375"/>
                <a:gd name="connsiteY89" fmla="*/ 558695 h 882545"/>
                <a:gd name="connsiteX90" fmla="*/ 1824038 w 1857375"/>
                <a:gd name="connsiteY90" fmla="*/ 601557 h 882545"/>
                <a:gd name="connsiteX91" fmla="*/ 1809750 w 1857375"/>
                <a:gd name="connsiteY91" fmla="*/ 606320 h 882545"/>
                <a:gd name="connsiteX92" fmla="*/ 1790700 w 1857375"/>
                <a:gd name="connsiteY92" fmla="*/ 615845 h 882545"/>
                <a:gd name="connsiteX93" fmla="*/ 1757363 w 1857375"/>
                <a:gd name="connsiteY93" fmla="*/ 625370 h 882545"/>
                <a:gd name="connsiteX94" fmla="*/ 1714500 w 1857375"/>
                <a:gd name="connsiteY94" fmla="*/ 644420 h 882545"/>
                <a:gd name="connsiteX95" fmla="*/ 1700213 w 1857375"/>
                <a:gd name="connsiteY95" fmla="*/ 649182 h 882545"/>
                <a:gd name="connsiteX96" fmla="*/ 1666875 w 1857375"/>
                <a:gd name="connsiteY96" fmla="*/ 663470 h 882545"/>
                <a:gd name="connsiteX97" fmla="*/ 1638300 w 1857375"/>
                <a:gd name="connsiteY97" fmla="*/ 672995 h 882545"/>
                <a:gd name="connsiteX98" fmla="*/ 1600200 w 1857375"/>
                <a:gd name="connsiteY98" fmla="*/ 682520 h 882545"/>
                <a:gd name="connsiteX99" fmla="*/ 1557338 w 1857375"/>
                <a:gd name="connsiteY99" fmla="*/ 692045 h 882545"/>
                <a:gd name="connsiteX100" fmla="*/ 1543050 w 1857375"/>
                <a:gd name="connsiteY100" fmla="*/ 696807 h 882545"/>
                <a:gd name="connsiteX101" fmla="*/ 1524000 w 1857375"/>
                <a:gd name="connsiteY101" fmla="*/ 725382 h 882545"/>
                <a:gd name="connsiteX102" fmla="*/ 1519238 w 1857375"/>
                <a:gd name="connsiteY102" fmla="*/ 763482 h 882545"/>
                <a:gd name="connsiteX103" fmla="*/ 1514475 w 1857375"/>
                <a:gd name="connsiteY103" fmla="*/ 777770 h 882545"/>
                <a:gd name="connsiteX104" fmla="*/ 1471613 w 1857375"/>
                <a:gd name="connsiteY104" fmla="*/ 815870 h 882545"/>
                <a:gd name="connsiteX105" fmla="*/ 1433513 w 1857375"/>
                <a:gd name="connsiteY105" fmla="*/ 825395 h 882545"/>
                <a:gd name="connsiteX106" fmla="*/ 1419225 w 1857375"/>
                <a:gd name="connsiteY106" fmla="*/ 830157 h 882545"/>
                <a:gd name="connsiteX107" fmla="*/ 1362075 w 1857375"/>
                <a:gd name="connsiteY107" fmla="*/ 825395 h 882545"/>
                <a:gd name="connsiteX108" fmla="*/ 1366838 w 1857375"/>
                <a:gd name="connsiteY108" fmla="*/ 782532 h 882545"/>
                <a:gd name="connsiteX109" fmla="*/ 1357313 w 1857375"/>
                <a:gd name="connsiteY109" fmla="*/ 820632 h 882545"/>
                <a:gd name="connsiteX110" fmla="*/ 1338263 w 1857375"/>
                <a:gd name="connsiteY110" fmla="*/ 849207 h 882545"/>
                <a:gd name="connsiteX111" fmla="*/ 1323975 w 1857375"/>
                <a:gd name="connsiteY111" fmla="*/ 858732 h 882545"/>
                <a:gd name="connsiteX112" fmla="*/ 1276350 w 1857375"/>
                <a:gd name="connsiteY112" fmla="*/ 873020 h 882545"/>
                <a:gd name="connsiteX113" fmla="*/ 1109663 w 1857375"/>
                <a:gd name="connsiteY113" fmla="*/ 863495 h 882545"/>
                <a:gd name="connsiteX114" fmla="*/ 1081088 w 1857375"/>
                <a:gd name="connsiteY114" fmla="*/ 853970 h 882545"/>
                <a:gd name="connsiteX115" fmla="*/ 1066800 w 1857375"/>
                <a:gd name="connsiteY115" fmla="*/ 849207 h 882545"/>
                <a:gd name="connsiteX116" fmla="*/ 1033463 w 1857375"/>
                <a:gd name="connsiteY116" fmla="*/ 834920 h 882545"/>
                <a:gd name="connsiteX117" fmla="*/ 1019175 w 1857375"/>
                <a:gd name="connsiteY117" fmla="*/ 820632 h 882545"/>
                <a:gd name="connsiteX118" fmla="*/ 1014413 w 1857375"/>
                <a:gd name="connsiteY118" fmla="*/ 806345 h 882545"/>
                <a:gd name="connsiteX119" fmla="*/ 971550 w 1857375"/>
                <a:gd name="connsiteY119" fmla="*/ 782532 h 882545"/>
                <a:gd name="connsiteX120" fmla="*/ 909638 w 1857375"/>
                <a:gd name="connsiteY120" fmla="*/ 777770 h 882545"/>
                <a:gd name="connsiteX121" fmla="*/ 881063 w 1857375"/>
                <a:gd name="connsiteY121" fmla="*/ 763482 h 882545"/>
                <a:gd name="connsiteX122" fmla="*/ 866775 w 1857375"/>
                <a:gd name="connsiteY122" fmla="*/ 758720 h 882545"/>
                <a:gd name="connsiteX123" fmla="*/ 852488 w 1857375"/>
                <a:gd name="connsiteY123" fmla="*/ 749195 h 882545"/>
                <a:gd name="connsiteX124" fmla="*/ 797719 w 1857375"/>
                <a:gd name="connsiteY124" fmla="*/ 882545 h 882545"/>
                <a:gd name="connsiteX125" fmla="*/ 719138 w 1857375"/>
                <a:gd name="connsiteY125" fmla="*/ 744432 h 882545"/>
                <a:gd name="connsiteX126" fmla="*/ 704850 w 1857375"/>
                <a:gd name="connsiteY126" fmla="*/ 739670 h 882545"/>
                <a:gd name="connsiteX127" fmla="*/ 685800 w 1857375"/>
                <a:gd name="connsiteY127" fmla="*/ 715857 h 882545"/>
                <a:gd name="connsiteX128" fmla="*/ 676275 w 1857375"/>
                <a:gd name="connsiteY128" fmla="*/ 701570 h 882545"/>
                <a:gd name="connsiteX129" fmla="*/ 619125 w 1857375"/>
                <a:gd name="connsiteY129" fmla="*/ 682520 h 882545"/>
                <a:gd name="connsiteX130" fmla="*/ 533400 w 1857375"/>
                <a:gd name="connsiteY130" fmla="*/ 672995 h 882545"/>
                <a:gd name="connsiteX131" fmla="*/ 519113 w 1857375"/>
                <a:gd name="connsiteY131" fmla="*/ 668232 h 882545"/>
                <a:gd name="connsiteX132" fmla="*/ 481013 w 1857375"/>
                <a:gd name="connsiteY132" fmla="*/ 644420 h 882545"/>
                <a:gd name="connsiteX133" fmla="*/ 457200 w 1857375"/>
                <a:gd name="connsiteY133" fmla="*/ 630132 h 882545"/>
                <a:gd name="connsiteX134" fmla="*/ 371475 w 1857375"/>
                <a:gd name="connsiteY134" fmla="*/ 615845 h 882545"/>
                <a:gd name="connsiteX135" fmla="*/ 357188 w 1857375"/>
                <a:gd name="connsiteY135" fmla="*/ 587270 h 882545"/>
                <a:gd name="connsiteX136" fmla="*/ 352425 w 1857375"/>
                <a:gd name="connsiteY136" fmla="*/ 487257 h 882545"/>
                <a:gd name="connsiteX137" fmla="*/ 347663 w 1857375"/>
                <a:gd name="connsiteY137" fmla="*/ 472970 h 882545"/>
                <a:gd name="connsiteX138" fmla="*/ 319088 w 1857375"/>
                <a:gd name="connsiteY138" fmla="*/ 458682 h 882545"/>
                <a:gd name="connsiteX139" fmla="*/ 285750 w 1857375"/>
                <a:gd name="connsiteY139" fmla="*/ 463445 h 882545"/>
                <a:gd name="connsiteX140" fmla="*/ 266700 w 1857375"/>
                <a:gd name="connsiteY140" fmla="*/ 468207 h 882545"/>
                <a:gd name="connsiteX141" fmla="*/ 219075 w 1857375"/>
                <a:gd name="connsiteY141" fmla="*/ 472970 h 882545"/>
                <a:gd name="connsiteX142" fmla="*/ 138113 w 1857375"/>
                <a:gd name="connsiteY142" fmla="*/ 468207 h 882545"/>
                <a:gd name="connsiteX143" fmla="*/ 123825 w 1857375"/>
                <a:gd name="connsiteY143" fmla="*/ 463445 h 882545"/>
                <a:gd name="connsiteX144" fmla="*/ 95250 w 1857375"/>
                <a:gd name="connsiteY144" fmla="*/ 444395 h 882545"/>
                <a:gd name="connsiteX145" fmla="*/ 80963 w 1857375"/>
                <a:gd name="connsiteY145" fmla="*/ 434870 h 882545"/>
                <a:gd name="connsiteX146" fmla="*/ 71438 w 1857375"/>
                <a:gd name="connsiteY146" fmla="*/ 420582 h 882545"/>
                <a:gd name="connsiteX147" fmla="*/ 57150 w 1857375"/>
                <a:gd name="connsiteY147" fmla="*/ 406295 h 882545"/>
                <a:gd name="connsiteX148" fmla="*/ 47625 w 1857375"/>
                <a:gd name="connsiteY148" fmla="*/ 377720 h 882545"/>
                <a:gd name="connsiteX149" fmla="*/ 38100 w 1857375"/>
                <a:gd name="connsiteY149" fmla="*/ 363432 h 882545"/>
                <a:gd name="connsiteX150" fmla="*/ 19050 w 1857375"/>
                <a:gd name="connsiteY150" fmla="*/ 320570 h 882545"/>
                <a:gd name="connsiteX151" fmla="*/ 0 w 1857375"/>
                <a:gd name="connsiteY151" fmla="*/ 277707 h 882545"/>
                <a:gd name="connsiteX152" fmla="*/ 4763 w 1857375"/>
                <a:gd name="connsiteY152" fmla="*/ 177695 h 882545"/>
                <a:gd name="connsiteX153" fmla="*/ 14288 w 1857375"/>
                <a:gd name="connsiteY153" fmla="*/ 134832 h 882545"/>
                <a:gd name="connsiteX154" fmla="*/ 42863 w 1857375"/>
                <a:gd name="connsiteY154" fmla="*/ 149120 h 882545"/>
                <a:gd name="connsiteX155" fmla="*/ 71438 w 1857375"/>
                <a:gd name="connsiteY155" fmla="*/ 158645 h 882545"/>
                <a:gd name="connsiteX156" fmla="*/ 90488 w 1857375"/>
                <a:gd name="connsiteY156" fmla="*/ 168170 h 882545"/>
                <a:gd name="connsiteX157" fmla="*/ 104775 w 1857375"/>
                <a:gd name="connsiteY157" fmla="*/ 196745 h 882545"/>
                <a:gd name="connsiteX158" fmla="*/ 109538 w 1857375"/>
                <a:gd name="connsiteY158" fmla="*/ 211032 h 882545"/>
                <a:gd name="connsiteX159" fmla="*/ 119063 w 1857375"/>
                <a:gd name="connsiteY159" fmla="*/ 225320 h 882545"/>
                <a:gd name="connsiteX160" fmla="*/ 176213 w 1857375"/>
                <a:gd name="connsiteY160" fmla="*/ 230082 h 882545"/>
                <a:gd name="connsiteX161" fmla="*/ 280988 w 1857375"/>
                <a:gd name="connsiteY161" fmla="*/ 244370 h 882545"/>
                <a:gd name="connsiteX162" fmla="*/ 295275 w 1857375"/>
                <a:gd name="connsiteY162" fmla="*/ 239607 h 882545"/>
                <a:gd name="connsiteX163" fmla="*/ 300038 w 1857375"/>
                <a:gd name="connsiteY163" fmla="*/ 220557 h 882545"/>
                <a:gd name="connsiteX164" fmla="*/ 295275 w 1857375"/>
                <a:gd name="connsiteY164" fmla="*/ 158645 h 882545"/>
                <a:gd name="connsiteX165" fmla="*/ 285750 w 1857375"/>
                <a:gd name="connsiteY165" fmla="*/ 115782 h 882545"/>
                <a:gd name="connsiteX166" fmla="*/ 276225 w 1857375"/>
                <a:gd name="connsiteY166" fmla="*/ 82445 h 882545"/>
                <a:gd name="connsiteX167" fmla="*/ 261938 w 1857375"/>
                <a:gd name="connsiteY167" fmla="*/ 68157 h 882545"/>
                <a:gd name="connsiteX168" fmla="*/ 238125 w 1857375"/>
                <a:gd name="connsiteY168" fmla="*/ 25295 h 882545"/>
                <a:gd name="connsiteX169" fmla="*/ 242888 w 1857375"/>
                <a:gd name="connsiteY169" fmla="*/ 11007 h 882545"/>
                <a:gd name="connsiteX170" fmla="*/ 309563 w 1857375"/>
                <a:gd name="connsiteY170" fmla="*/ 6245 h 882545"/>
                <a:gd name="connsiteX171" fmla="*/ 333375 w 1857375"/>
                <a:gd name="connsiteY171" fmla="*/ 11007 h 882545"/>
                <a:gd name="connsiteX172" fmla="*/ 319088 w 1857375"/>
                <a:gd name="connsiteY172" fmla="*/ 6245 h 882545"/>
                <a:gd name="connsiteX173" fmla="*/ 233363 w 1857375"/>
                <a:gd name="connsiteY173" fmla="*/ 11007 h 882545"/>
                <a:gd name="connsiteX0" fmla="*/ 233363 w 1857375"/>
                <a:gd name="connsiteY0" fmla="*/ 11007 h 942089"/>
                <a:gd name="connsiteX1" fmla="*/ 257175 w 1857375"/>
                <a:gd name="connsiteY1" fmla="*/ 6245 h 942089"/>
                <a:gd name="connsiteX2" fmla="*/ 271463 w 1857375"/>
                <a:gd name="connsiteY2" fmla="*/ 1482 h 942089"/>
                <a:gd name="connsiteX3" fmla="*/ 352425 w 1857375"/>
                <a:gd name="connsiteY3" fmla="*/ 6245 h 942089"/>
                <a:gd name="connsiteX4" fmla="*/ 361950 w 1857375"/>
                <a:gd name="connsiteY4" fmla="*/ 20532 h 942089"/>
                <a:gd name="connsiteX5" fmla="*/ 376238 w 1857375"/>
                <a:gd name="connsiteY5" fmla="*/ 49107 h 942089"/>
                <a:gd name="connsiteX6" fmla="*/ 385763 w 1857375"/>
                <a:gd name="connsiteY6" fmla="*/ 77682 h 942089"/>
                <a:gd name="connsiteX7" fmla="*/ 390525 w 1857375"/>
                <a:gd name="connsiteY7" fmla="*/ 101495 h 942089"/>
                <a:gd name="connsiteX8" fmla="*/ 400050 w 1857375"/>
                <a:gd name="connsiteY8" fmla="*/ 130070 h 942089"/>
                <a:gd name="connsiteX9" fmla="*/ 457200 w 1857375"/>
                <a:gd name="connsiteY9" fmla="*/ 125307 h 942089"/>
                <a:gd name="connsiteX10" fmla="*/ 447675 w 1857375"/>
                <a:gd name="connsiteY10" fmla="*/ 96732 h 942089"/>
                <a:gd name="connsiteX11" fmla="*/ 438150 w 1857375"/>
                <a:gd name="connsiteY11" fmla="*/ 77682 h 942089"/>
                <a:gd name="connsiteX12" fmla="*/ 428625 w 1857375"/>
                <a:gd name="connsiteY12" fmla="*/ 49107 h 942089"/>
                <a:gd name="connsiteX13" fmla="*/ 433388 w 1857375"/>
                <a:gd name="connsiteY13" fmla="*/ 11007 h 942089"/>
                <a:gd name="connsiteX14" fmla="*/ 447675 w 1857375"/>
                <a:gd name="connsiteY14" fmla="*/ 6245 h 942089"/>
                <a:gd name="connsiteX15" fmla="*/ 485775 w 1857375"/>
                <a:gd name="connsiteY15" fmla="*/ 11007 h 942089"/>
                <a:gd name="connsiteX16" fmla="*/ 500063 w 1857375"/>
                <a:gd name="connsiteY16" fmla="*/ 15770 h 942089"/>
                <a:gd name="connsiteX17" fmla="*/ 519113 w 1857375"/>
                <a:gd name="connsiteY17" fmla="*/ 44345 h 942089"/>
                <a:gd name="connsiteX18" fmla="*/ 561975 w 1857375"/>
                <a:gd name="connsiteY18" fmla="*/ 72920 h 942089"/>
                <a:gd name="connsiteX19" fmla="*/ 576263 w 1857375"/>
                <a:gd name="connsiteY19" fmla="*/ 82445 h 942089"/>
                <a:gd name="connsiteX20" fmla="*/ 604838 w 1857375"/>
                <a:gd name="connsiteY20" fmla="*/ 91970 h 942089"/>
                <a:gd name="connsiteX21" fmla="*/ 628650 w 1857375"/>
                <a:gd name="connsiteY21" fmla="*/ 120545 h 942089"/>
                <a:gd name="connsiteX22" fmla="*/ 647700 w 1857375"/>
                <a:gd name="connsiteY22" fmla="*/ 168170 h 942089"/>
                <a:gd name="connsiteX23" fmla="*/ 676275 w 1857375"/>
                <a:gd name="connsiteY23" fmla="*/ 196745 h 942089"/>
                <a:gd name="connsiteX24" fmla="*/ 681038 w 1857375"/>
                <a:gd name="connsiteY24" fmla="*/ 211032 h 942089"/>
                <a:gd name="connsiteX25" fmla="*/ 695325 w 1857375"/>
                <a:gd name="connsiteY25" fmla="*/ 182457 h 942089"/>
                <a:gd name="connsiteX26" fmla="*/ 690563 w 1857375"/>
                <a:gd name="connsiteY26" fmla="*/ 130070 h 942089"/>
                <a:gd name="connsiteX27" fmla="*/ 681038 w 1857375"/>
                <a:gd name="connsiteY27" fmla="*/ 115782 h 942089"/>
                <a:gd name="connsiteX28" fmla="*/ 671513 w 1857375"/>
                <a:gd name="connsiteY28" fmla="*/ 96732 h 942089"/>
                <a:gd name="connsiteX29" fmla="*/ 661988 w 1857375"/>
                <a:gd name="connsiteY29" fmla="*/ 68157 h 942089"/>
                <a:gd name="connsiteX30" fmla="*/ 657225 w 1857375"/>
                <a:gd name="connsiteY30" fmla="*/ 53870 h 942089"/>
                <a:gd name="connsiteX31" fmla="*/ 661988 w 1857375"/>
                <a:gd name="connsiteY31" fmla="*/ 39582 h 942089"/>
                <a:gd name="connsiteX32" fmla="*/ 676275 w 1857375"/>
                <a:gd name="connsiteY32" fmla="*/ 30057 h 942089"/>
                <a:gd name="connsiteX33" fmla="*/ 690563 w 1857375"/>
                <a:gd name="connsiteY33" fmla="*/ 25295 h 942089"/>
                <a:gd name="connsiteX34" fmla="*/ 785813 w 1857375"/>
                <a:gd name="connsiteY34" fmla="*/ 20532 h 942089"/>
                <a:gd name="connsiteX35" fmla="*/ 804863 w 1857375"/>
                <a:gd name="connsiteY35" fmla="*/ 15770 h 942089"/>
                <a:gd name="connsiteX36" fmla="*/ 833438 w 1857375"/>
                <a:gd name="connsiteY36" fmla="*/ 11007 h 942089"/>
                <a:gd name="connsiteX37" fmla="*/ 847725 w 1857375"/>
                <a:gd name="connsiteY37" fmla="*/ 6245 h 942089"/>
                <a:gd name="connsiteX38" fmla="*/ 876300 w 1857375"/>
                <a:gd name="connsiteY38" fmla="*/ 11007 h 942089"/>
                <a:gd name="connsiteX39" fmla="*/ 885825 w 1857375"/>
                <a:gd name="connsiteY39" fmla="*/ 39582 h 942089"/>
                <a:gd name="connsiteX40" fmla="*/ 909638 w 1857375"/>
                <a:gd name="connsiteY40" fmla="*/ 63395 h 942089"/>
                <a:gd name="connsiteX41" fmla="*/ 928688 w 1857375"/>
                <a:gd name="connsiteY41" fmla="*/ 91970 h 942089"/>
                <a:gd name="connsiteX42" fmla="*/ 952500 w 1857375"/>
                <a:gd name="connsiteY42" fmla="*/ 115782 h 942089"/>
                <a:gd name="connsiteX43" fmla="*/ 990600 w 1857375"/>
                <a:gd name="connsiteY43" fmla="*/ 149120 h 942089"/>
                <a:gd name="connsiteX44" fmla="*/ 1004888 w 1857375"/>
                <a:gd name="connsiteY44" fmla="*/ 158645 h 942089"/>
                <a:gd name="connsiteX45" fmla="*/ 1019175 w 1857375"/>
                <a:gd name="connsiteY45" fmla="*/ 168170 h 942089"/>
                <a:gd name="connsiteX46" fmla="*/ 1033463 w 1857375"/>
                <a:gd name="connsiteY46" fmla="*/ 172932 h 942089"/>
                <a:gd name="connsiteX47" fmla="*/ 1047750 w 1857375"/>
                <a:gd name="connsiteY47" fmla="*/ 182457 h 942089"/>
                <a:gd name="connsiteX48" fmla="*/ 1062038 w 1857375"/>
                <a:gd name="connsiteY48" fmla="*/ 187220 h 942089"/>
                <a:gd name="connsiteX49" fmla="*/ 1076325 w 1857375"/>
                <a:gd name="connsiteY49" fmla="*/ 201507 h 942089"/>
                <a:gd name="connsiteX50" fmla="*/ 1090613 w 1857375"/>
                <a:gd name="connsiteY50" fmla="*/ 211032 h 942089"/>
                <a:gd name="connsiteX51" fmla="*/ 1114425 w 1857375"/>
                <a:gd name="connsiteY51" fmla="*/ 239607 h 942089"/>
                <a:gd name="connsiteX52" fmla="*/ 1138238 w 1857375"/>
                <a:gd name="connsiteY52" fmla="*/ 268182 h 942089"/>
                <a:gd name="connsiteX53" fmla="*/ 1152525 w 1857375"/>
                <a:gd name="connsiteY53" fmla="*/ 296757 h 942089"/>
                <a:gd name="connsiteX54" fmla="*/ 1166813 w 1857375"/>
                <a:gd name="connsiteY54" fmla="*/ 311045 h 942089"/>
                <a:gd name="connsiteX55" fmla="*/ 1176338 w 1857375"/>
                <a:gd name="connsiteY55" fmla="*/ 325332 h 942089"/>
                <a:gd name="connsiteX56" fmla="*/ 1190625 w 1857375"/>
                <a:gd name="connsiteY56" fmla="*/ 330095 h 942089"/>
                <a:gd name="connsiteX57" fmla="*/ 1209675 w 1857375"/>
                <a:gd name="connsiteY57" fmla="*/ 339620 h 942089"/>
                <a:gd name="connsiteX58" fmla="*/ 1343025 w 1857375"/>
                <a:gd name="connsiteY58" fmla="*/ 353907 h 942089"/>
                <a:gd name="connsiteX59" fmla="*/ 1462088 w 1857375"/>
                <a:gd name="connsiteY59" fmla="*/ 358670 h 942089"/>
                <a:gd name="connsiteX60" fmla="*/ 1543050 w 1857375"/>
                <a:gd name="connsiteY60" fmla="*/ 353907 h 942089"/>
                <a:gd name="connsiteX61" fmla="*/ 1595438 w 1857375"/>
                <a:gd name="connsiteY61" fmla="*/ 344382 h 942089"/>
                <a:gd name="connsiteX62" fmla="*/ 1609725 w 1857375"/>
                <a:gd name="connsiteY62" fmla="*/ 339620 h 942089"/>
                <a:gd name="connsiteX63" fmla="*/ 1652588 w 1857375"/>
                <a:gd name="connsiteY63" fmla="*/ 330095 h 942089"/>
                <a:gd name="connsiteX64" fmla="*/ 1695450 w 1857375"/>
                <a:gd name="connsiteY64" fmla="*/ 320570 h 942089"/>
                <a:gd name="connsiteX65" fmla="*/ 1709738 w 1857375"/>
                <a:gd name="connsiteY65" fmla="*/ 311045 h 942089"/>
                <a:gd name="connsiteX66" fmla="*/ 1724025 w 1857375"/>
                <a:gd name="connsiteY66" fmla="*/ 306282 h 942089"/>
                <a:gd name="connsiteX67" fmla="*/ 1743075 w 1857375"/>
                <a:gd name="connsiteY67" fmla="*/ 277707 h 942089"/>
                <a:gd name="connsiteX68" fmla="*/ 1752600 w 1857375"/>
                <a:gd name="connsiteY68" fmla="*/ 263420 h 942089"/>
                <a:gd name="connsiteX69" fmla="*/ 1766888 w 1857375"/>
                <a:gd name="connsiteY69" fmla="*/ 234845 h 942089"/>
                <a:gd name="connsiteX70" fmla="*/ 1776413 w 1857375"/>
                <a:gd name="connsiteY70" fmla="*/ 206270 h 942089"/>
                <a:gd name="connsiteX71" fmla="*/ 1781175 w 1857375"/>
                <a:gd name="connsiteY71" fmla="*/ 191982 h 942089"/>
                <a:gd name="connsiteX72" fmla="*/ 1790700 w 1857375"/>
                <a:gd name="connsiteY72" fmla="*/ 144357 h 942089"/>
                <a:gd name="connsiteX73" fmla="*/ 1795463 w 1857375"/>
                <a:gd name="connsiteY73" fmla="*/ 125307 h 942089"/>
                <a:gd name="connsiteX74" fmla="*/ 1809750 w 1857375"/>
                <a:gd name="connsiteY74" fmla="*/ 68157 h 942089"/>
                <a:gd name="connsiteX75" fmla="*/ 1824038 w 1857375"/>
                <a:gd name="connsiteY75" fmla="*/ 53870 h 942089"/>
                <a:gd name="connsiteX76" fmla="*/ 1838325 w 1857375"/>
                <a:gd name="connsiteY76" fmla="*/ 49107 h 942089"/>
                <a:gd name="connsiteX77" fmla="*/ 1852613 w 1857375"/>
                <a:gd name="connsiteY77" fmla="*/ 58632 h 942089"/>
                <a:gd name="connsiteX78" fmla="*/ 1857375 w 1857375"/>
                <a:gd name="connsiteY78" fmla="*/ 72920 h 942089"/>
                <a:gd name="connsiteX79" fmla="*/ 1847850 w 1857375"/>
                <a:gd name="connsiteY79" fmla="*/ 130070 h 942089"/>
                <a:gd name="connsiteX80" fmla="*/ 1838325 w 1857375"/>
                <a:gd name="connsiteY80" fmla="*/ 163407 h 942089"/>
                <a:gd name="connsiteX81" fmla="*/ 1833563 w 1857375"/>
                <a:gd name="connsiteY81" fmla="*/ 191982 h 942089"/>
                <a:gd name="connsiteX82" fmla="*/ 1828800 w 1857375"/>
                <a:gd name="connsiteY82" fmla="*/ 206270 h 942089"/>
                <a:gd name="connsiteX83" fmla="*/ 1824038 w 1857375"/>
                <a:gd name="connsiteY83" fmla="*/ 277707 h 942089"/>
                <a:gd name="connsiteX84" fmla="*/ 1819275 w 1857375"/>
                <a:gd name="connsiteY84" fmla="*/ 363432 h 942089"/>
                <a:gd name="connsiteX85" fmla="*/ 1809750 w 1857375"/>
                <a:gd name="connsiteY85" fmla="*/ 392007 h 942089"/>
                <a:gd name="connsiteX86" fmla="*/ 1804988 w 1857375"/>
                <a:gd name="connsiteY86" fmla="*/ 406295 h 942089"/>
                <a:gd name="connsiteX87" fmla="*/ 1809750 w 1857375"/>
                <a:gd name="connsiteY87" fmla="*/ 515832 h 942089"/>
                <a:gd name="connsiteX88" fmla="*/ 1819275 w 1857375"/>
                <a:gd name="connsiteY88" fmla="*/ 544407 h 942089"/>
                <a:gd name="connsiteX89" fmla="*/ 1828800 w 1857375"/>
                <a:gd name="connsiteY89" fmla="*/ 558695 h 942089"/>
                <a:gd name="connsiteX90" fmla="*/ 1824038 w 1857375"/>
                <a:gd name="connsiteY90" fmla="*/ 601557 h 942089"/>
                <a:gd name="connsiteX91" fmla="*/ 1809750 w 1857375"/>
                <a:gd name="connsiteY91" fmla="*/ 606320 h 942089"/>
                <a:gd name="connsiteX92" fmla="*/ 1790700 w 1857375"/>
                <a:gd name="connsiteY92" fmla="*/ 615845 h 942089"/>
                <a:gd name="connsiteX93" fmla="*/ 1757363 w 1857375"/>
                <a:gd name="connsiteY93" fmla="*/ 625370 h 942089"/>
                <a:gd name="connsiteX94" fmla="*/ 1714500 w 1857375"/>
                <a:gd name="connsiteY94" fmla="*/ 644420 h 942089"/>
                <a:gd name="connsiteX95" fmla="*/ 1700213 w 1857375"/>
                <a:gd name="connsiteY95" fmla="*/ 649182 h 942089"/>
                <a:gd name="connsiteX96" fmla="*/ 1666875 w 1857375"/>
                <a:gd name="connsiteY96" fmla="*/ 663470 h 942089"/>
                <a:gd name="connsiteX97" fmla="*/ 1638300 w 1857375"/>
                <a:gd name="connsiteY97" fmla="*/ 672995 h 942089"/>
                <a:gd name="connsiteX98" fmla="*/ 1600200 w 1857375"/>
                <a:gd name="connsiteY98" fmla="*/ 682520 h 942089"/>
                <a:gd name="connsiteX99" fmla="*/ 1557338 w 1857375"/>
                <a:gd name="connsiteY99" fmla="*/ 692045 h 942089"/>
                <a:gd name="connsiteX100" fmla="*/ 1543050 w 1857375"/>
                <a:gd name="connsiteY100" fmla="*/ 696807 h 942089"/>
                <a:gd name="connsiteX101" fmla="*/ 1524000 w 1857375"/>
                <a:gd name="connsiteY101" fmla="*/ 725382 h 942089"/>
                <a:gd name="connsiteX102" fmla="*/ 1519238 w 1857375"/>
                <a:gd name="connsiteY102" fmla="*/ 763482 h 942089"/>
                <a:gd name="connsiteX103" fmla="*/ 1514475 w 1857375"/>
                <a:gd name="connsiteY103" fmla="*/ 777770 h 942089"/>
                <a:gd name="connsiteX104" fmla="*/ 1471613 w 1857375"/>
                <a:gd name="connsiteY104" fmla="*/ 815870 h 942089"/>
                <a:gd name="connsiteX105" fmla="*/ 1433513 w 1857375"/>
                <a:gd name="connsiteY105" fmla="*/ 825395 h 942089"/>
                <a:gd name="connsiteX106" fmla="*/ 1419225 w 1857375"/>
                <a:gd name="connsiteY106" fmla="*/ 830157 h 942089"/>
                <a:gd name="connsiteX107" fmla="*/ 1362075 w 1857375"/>
                <a:gd name="connsiteY107" fmla="*/ 825395 h 942089"/>
                <a:gd name="connsiteX108" fmla="*/ 1366838 w 1857375"/>
                <a:gd name="connsiteY108" fmla="*/ 782532 h 942089"/>
                <a:gd name="connsiteX109" fmla="*/ 1357313 w 1857375"/>
                <a:gd name="connsiteY109" fmla="*/ 820632 h 942089"/>
                <a:gd name="connsiteX110" fmla="*/ 1338263 w 1857375"/>
                <a:gd name="connsiteY110" fmla="*/ 849207 h 942089"/>
                <a:gd name="connsiteX111" fmla="*/ 1323975 w 1857375"/>
                <a:gd name="connsiteY111" fmla="*/ 858732 h 942089"/>
                <a:gd name="connsiteX112" fmla="*/ 1276350 w 1857375"/>
                <a:gd name="connsiteY112" fmla="*/ 873020 h 942089"/>
                <a:gd name="connsiteX113" fmla="*/ 1109663 w 1857375"/>
                <a:gd name="connsiteY113" fmla="*/ 863495 h 942089"/>
                <a:gd name="connsiteX114" fmla="*/ 1081088 w 1857375"/>
                <a:gd name="connsiteY114" fmla="*/ 853970 h 942089"/>
                <a:gd name="connsiteX115" fmla="*/ 1066800 w 1857375"/>
                <a:gd name="connsiteY115" fmla="*/ 849207 h 942089"/>
                <a:gd name="connsiteX116" fmla="*/ 1033463 w 1857375"/>
                <a:gd name="connsiteY116" fmla="*/ 834920 h 942089"/>
                <a:gd name="connsiteX117" fmla="*/ 1019175 w 1857375"/>
                <a:gd name="connsiteY117" fmla="*/ 820632 h 942089"/>
                <a:gd name="connsiteX118" fmla="*/ 1014413 w 1857375"/>
                <a:gd name="connsiteY118" fmla="*/ 806345 h 942089"/>
                <a:gd name="connsiteX119" fmla="*/ 971550 w 1857375"/>
                <a:gd name="connsiteY119" fmla="*/ 782532 h 942089"/>
                <a:gd name="connsiteX120" fmla="*/ 1028701 w 1857375"/>
                <a:gd name="connsiteY120" fmla="*/ 942076 h 942089"/>
                <a:gd name="connsiteX121" fmla="*/ 881063 w 1857375"/>
                <a:gd name="connsiteY121" fmla="*/ 763482 h 942089"/>
                <a:gd name="connsiteX122" fmla="*/ 866775 w 1857375"/>
                <a:gd name="connsiteY122" fmla="*/ 758720 h 942089"/>
                <a:gd name="connsiteX123" fmla="*/ 852488 w 1857375"/>
                <a:gd name="connsiteY123" fmla="*/ 749195 h 942089"/>
                <a:gd name="connsiteX124" fmla="*/ 797719 w 1857375"/>
                <a:gd name="connsiteY124" fmla="*/ 882545 h 942089"/>
                <a:gd name="connsiteX125" fmla="*/ 719138 w 1857375"/>
                <a:gd name="connsiteY125" fmla="*/ 744432 h 942089"/>
                <a:gd name="connsiteX126" fmla="*/ 704850 w 1857375"/>
                <a:gd name="connsiteY126" fmla="*/ 739670 h 942089"/>
                <a:gd name="connsiteX127" fmla="*/ 685800 w 1857375"/>
                <a:gd name="connsiteY127" fmla="*/ 715857 h 942089"/>
                <a:gd name="connsiteX128" fmla="*/ 676275 w 1857375"/>
                <a:gd name="connsiteY128" fmla="*/ 701570 h 942089"/>
                <a:gd name="connsiteX129" fmla="*/ 619125 w 1857375"/>
                <a:gd name="connsiteY129" fmla="*/ 682520 h 942089"/>
                <a:gd name="connsiteX130" fmla="*/ 533400 w 1857375"/>
                <a:gd name="connsiteY130" fmla="*/ 672995 h 942089"/>
                <a:gd name="connsiteX131" fmla="*/ 519113 w 1857375"/>
                <a:gd name="connsiteY131" fmla="*/ 668232 h 942089"/>
                <a:gd name="connsiteX132" fmla="*/ 481013 w 1857375"/>
                <a:gd name="connsiteY132" fmla="*/ 644420 h 942089"/>
                <a:gd name="connsiteX133" fmla="*/ 457200 w 1857375"/>
                <a:gd name="connsiteY133" fmla="*/ 630132 h 942089"/>
                <a:gd name="connsiteX134" fmla="*/ 371475 w 1857375"/>
                <a:gd name="connsiteY134" fmla="*/ 615845 h 942089"/>
                <a:gd name="connsiteX135" fmla="*/ 357188 w 1857375"/>
                <a:gd name="connsiteY135" fmla="*/ 587270 h 942089"/>
                <a:gd name="connsiteX136" fmla="*/ 352425 w 1857375"/>
                <a:gd name="connsiteY136" fmla="*/ 487257 h 942089"/>
                <a:gd name="connsiteX137" fmla="*/ 347663 w 1857375"/>
                <a:gd name="connsiteY137" fmla="*/ 472970 h 942089"/>
                <a:gd name="connsiteX138" fmla="*/ 319088 w 1857375"/>
                <a:gd name="connsiteY138" fmla="*/ 458682 h 942089"/>
                <a:gd name="connsiteX139" fmla="*/ 285750 w 1857375"/>
                <a:gd name="connsiteY139" fmla="*/ 463445 h 942089"/>
                <a:gd name="connsiteX140" fmla="*/ 266700 w 1857375"/>
                <a:gd name="connsiteY140" fmla="*/ 468207 h 942089"/>
                <a:gd name="connsiteX141" fmla="*/ 219075 w 1857375"/>
                <a:gd name="connsiteY141" fmla="*/ 472970 h 942089"/>
                <a:gd name="connsiteX142" fmla="*/ 138113 w 1857375"/>
                <a:gd name="connsiteY142" fmla="*/ 468207 h 942089"/>
                <a:gd name="connsiteX143" fmla="*/ 123825 w 1857375"/>
                <a:gd name="connsiteY143" fmla="*/ 463445 h 942089"/>
                <a:gd name="connsiteX144" fmla="*/ 95250 w 1857375"/>
                <a:gd name="connsiteY144" fmla="*/ 444395 h 942089"/>
                <a:gd name="connsiteX145" fmla="*/ 80963 w 1857375"/>
                <a:gd name="connsiteY145" fmla="*/ 434870 h 942089"/>
                <a:gd name="connsiteX146" fmla="*/ 71438 w 1857375"/>
                <a:gd name="connsiteY146" fmla="*/ 420582 h 942089"/>
                <a:gd name="connsiteX147" fmla="*/ 57150 w 1857375"/>
                <a:gd name="connsiteY147" fmla="*/ 406295 h 942089"/>
                <a:gd name="connsiteX148" fmla="*/ 47625 w 1857375"/>
                <a:gd name="connsiteY148" fmla="*/ 377720 h 942089"/>
                <a:gd name="connsiteX149" fmla="*/ 38100 w 1857375"/>
                <a:gd name="connsiteY149" fmla="*/ 363432 h 942089"/>
                <a:gd name="connsiteX150" fmla="*/ 19050 w 1857375"/>
                <a:gd name="connsiteY150" fmla="*/ 320570 h 942089"/>
                <a:gd name="connsiteX151" fmla="*/ 0 w 1857375"/>
                <a:gd name="connsiteY151" fmla="*/ 277707 h 942089"/>
                <a:gd name="connsiteX152" fmla="*/ 4763 w 1857375"/>
                <a:gd name="connsiteY152" fmla="*/ 177695 h 942089"/>
                <a:gd name="connsiteX153" fmla="*/ 14288 w 1857375"/>
                <a:gd name="connsiteY153" fmla="*/ 134832 h 942089"/>
                <a:gd name="connsiteX154" fmla="*/ 42863 w 1857375"/>
                <a:gd name="connsiteY154" fmla="*/ 149120 h 942089"/>
                <a:gd name="connsiteX155" fmla="*/ 71438 w 1857375"/>
                <a:gd name="connsiteY155" fmla="*/ 158645 h 942089"/>
                <a:gd name="connsiteX156" fmla="*/ 90488 w 1857375"/>
                <a:gd name="connsiteY156" fmla="*/ 168170 h 942089"/>
                <a:gd name="connsiteX157" fmla="*/ 104775 w 1857375"/>
                <a:gd name="connsiteY157" fmla="*/ 196745 h 942089"/>
                <a:gd name="connsiteX158" fmla="*/ 109538 w 1857375"/>
                <a:gd name="connsiteY158" fmla="*/ 211032 h 942089"/>
                <a:gd name="connsiteX159" fmla="*/ 119063 w 1857375"/>
                <a:gd name="connsiteY159" fmla="*/ 225320 h 942089"/>
                <a:gd name="connsiteX160" fmla="*/ 176213 w 1857375"/>
                <a:gd name="connsiteY160" fmla="*/ 230082 h 942089"/>
                <a:gd name="connsiteX161" fmla="*/ 280988 w 1857375"/>
                <a:gd name="connsiteY161" fmla="*/ 244370 h 942089"/>
                <a:gd name="connsiteX162" fmla="*/ 295275 w 1857375"/>
                <a:gd name="connsiteY162" fmla="*/ 239607 h 942089"/>
                <a:gd name="connsiteX163" fmla="*/ 300038 w 1857375"/>
                <a:gd name="connsiteY163" fmla="*/ 220557 h 942089"/>
                <a:gd name="connsiteX164" fmla="*/ 295275 w 1857375"/>
                <a:gd name="connsiteY164" fmla="*/ 158645 h 942089"/>
                <a:gd name="connsiteX165" fmla="*/ 285750 w 1857375"/>
                <a:gd name="connsiteY165" fmla="*/ 115782 h 942089"/>
                <a:gd name="connsiteX166" fmla="*/ 276225 w 1857375"/>
                <a:gd name="connsiteY166" fmla="*/ 82445 h 942089"/>
                <a:gd name="connsiteX167" fmla="*/ 261938 w 1857375"/>
                <a:gd name="connsiteY167" fmla="*/ 68157 h 942089"/>
                <a:gd name="connsiteX168" fmla="*/ 238125 w 1857375"/>
                <a:gd name="connsiteY168" fmla="*/ 25295 h 942089"/>
                <a:gd name="connsiteX169" fmla="*/ 242888 w 1857375"/>
                <a:gd name="connsiteY169" fmla="*/ 11007 h 942089"/>
                <a:gd name="connsiteX170" fmla="*/ 309563 w 1857375"/>
                <a:gd name="connsiteY170" fmla="*/ 6245 h 942089"/>
                <a:gd name="connsiteX171" fmla="*/ 333375 w 1857375"/>
                <a:gd name="connsiteY171" fmla="*/ 11007 h 942089"/>
                <a:gd name="connsiteX172" fmla="*/ 319088 w 1857375"/>
                <a:gd name="connsiteY172" fmla="*/ 6245 h 942089"/>
                <a:gd name="connsiteX173" fmla="*/ 233363 w 1857375"/>
                <a:gd name="connsiteY173" fmla="*/ 11007 h 942089"/>
                <a:gd name="connsiteX0" fmla="*/ 233363 w 1857375"/>
                <a:gd name="connsiteY0" fmla="*/ 11007 h 942089"/>
                <a:gd name="connsiteX1" fmla="*/ 257175 w 1857375"/>
                <a:gd name="connsiteY1" fmla="*/ 6245 h 942089"/>
                <a:gd name="connsiteX2" fmla="*/ 271463 w 1857375"/>
                <a:gd name="connsiteY2" fmla="*/ 1482 h 942089"/>
                <a:gd name="connsiteX3" fmla="*/ 352425 w 1857375"/>
                <a:gd name="connsiteY3" fmla="*/ 6245 h 942089"/>
                <a:gd name="connsiteX4" fmla="*/ 361950 w 1857375"/>
                <a:gd name="connsiteY4" fmla="*/ 20532 h 942089"/>
                <a:gd name="connsiteX5" fmla="*/ 376238 w 1857375"/>
                <a:gd name="connsiteY5" fmla="*/ 49107 h 942089"/>
                <a:gd name="connsiteX6" fmla="*/ 385763 w 1857375"/>
                <a:gd name="connsiteY6" fmla="*/ 77682 h 942089"/>
                <a:gd name="connsiteX7" fmla="*/ 390525 w 1857375"/>
                <a:gd name="connsiteY7" fmla="*/ 101495 h 942089"/>
                <a:gd name="connsiteX8" fmla="*/ 400050 w 1857375"/>
                <a:gd name="connsiteY8" fmla="*/ 130070 h 942089"/>
                <a:gd name="connsiteX9" fmla="*/ 457200 w 1857375"/>
                <a:gd name="connsiteY9" fmla="*/ 125307 h 942089"/>
                <a:gd name="connsiteX10" fmla="*/ 447675 w 1857375"/>
                <a:gd name="connsiteY10" fmla="*/ 96732 h 942089"/>
                <a:gd name="connsiteX11" fmla="*/ 438150 w 1857375"/>
                <a:gd name="connsiteY11" fmla="*/ 77682 h 942089"/>
                <a:gd name="connsiteX12" fmla="*/ 428625 w 1857375"/>
                <a:gd name="connsiteY12" fmla="*/ 49107 h 942089"/>
                <a:gd name="connsiteX13" fmla="*/ 433388 w 1857375"/>
                <a:gd name="connsiteY13" fmla="*/ 11007 h 942089"/>
                <a:gd name="connsiteX14" fmla="*/ 447675 w 1857375"/>
                <a:gd name="connsiteY14" fmla="*/ 6245 h 942089"/>
                <a:gd name="connsiteX15" fmla="*/ 485775 w 1857375"/>
                <a:gd name="connsiteY15" fmla="*/ 11007 h 942089"/>
                <a:gd name="connsiteX16" fmla="*/ 500063 w 1857375"/>
                <a:gd name="connsiteY16" fmla="*/ 15770 h 942089"/>
                <a:gd name="connsiteX17" fmla="*/ 519113 w 1857375"/>
                <a:gd name="connsiteY17" fmla="*/ 44345 h 942089"/>
                <a:gd name="connsiteX18" fmla="*/ 561975 w 1857375"/>
                <a:gd name="connsiteY18" fmla="*/ 72920 h 942089"/>
                <a:gd name="connsiteX19" fmla="*/ 576263 w 1857375"/>
                <a:gd name="connsiteY19" fmla="*/ 82445 h 942089"/>
                <a:gd name="connsiteX20" fmla="*/ 604838 w 1857375"/>
                <a:gd name="connsiteY20" fmla="*/ 91970 h 942089"/>
                <a:gd name="connsiteX21" fmla="*/ 628650 w 1857375"/>
                <a:gd name="connsiteY21" fmla="*/ 120545 h 942089"/>
                <a:gd name="connsiteX22" fmla="*/ 647700 w 1857375"/>
                <a:gd name="connsiteY22" fmla="*/ 168170 h 942089"/>
                <a:gd name="connsiteX23" fmla="*/ 676275 w 1857375"/>
                <a:gd name="connsiteY23" fmla="*/ 196745 h 942089"/>
                <a:gd name="connsiteX24" fmla="*/ 681038 w 1857375"/>
                <a:gd name="connsiteY24" fmla="*/ 211032 h 942089"/>
                <a:gd name="connsiteX25" fmla="*/ 695325 w 1857375"/>
                <a:gd name="connsiteY25" fmla="*/ 182457 h 942089"/>
                <a:gd name="connsiteX26" fmla="*/ 690563 w 1857375"/>
                <a:gd name="connsiteY26" fmla="*/ 130070 h 942089"/>
                <a:gd name="connsiteX27" fmla="*/ 681038 w 1857375"/>
                <a:gd name="connsiteY27" fmla="*/ 115782 h 942089"/>
                <a:gd name="connsiteX28" fmla="*/ 671513 w 1857375"/>
                <a:gd name="connsiteY28" fmla="*/ 96732 h 942089"/>
                <a:gd name="connsiteX29" fmla="*/ 661988 w 1857375"/>
                <a:gd name="connsiteY29" fmla="*/ 68157 h 942089"/>
                <a:gd name="connsiteX30" fmla="*/ 657225 w 1857375"/>
                <a:gd name="connsiteY30" fmla="*/ 53870 h 942089"/>
                <a:gd name="connsiteX31" fmla="*/ 661988 w 1857375"/>
                <a:gd name="connsiteY31" fmla="*/ 39582 h 942089"/>
                <a:gd name="connsiteX32" fmla="*/ 676275 w 1857375"/>
                <a:gd name="connsiteY32" fmla="*/ 30057 h 942089"/>
                <a:gd name="connsiteX33" fmla="*/ 690563 w 1857375"/>
                <a:gd name="connsiteY33" fmla="*/ 25295 h 942089"/>
                <a:gd name="connsiteX34" fmla="*/ 785813 w 1857375"/>
                <a:gd name="connsiteY34" fmla="*/ 20532 h 942089"/>
                <a:gd name="connsiteX35" fmla="*/ 804863 w 1857375"/>
                <a:gd name="connsiteY35" fmla="*/ 15770 h 942089"/>
                <a:gd name="connsiteX36" fmla="*/ 833438 w 1857375"/>
                <a:gd name="connsiteY36" fmla="*/ 11007 h 942089"/>
                <a:gd name="connsiteX37" fmla="*/ 847725 w 1857375"/>
                <a:gd name="connsiteY37" fmla="*/ 6245 h 942089"/>
                <a:gd name="connsiteX38" fmla="*/ 876300 w 1857375"/>
                <a:gd name="connsiteY38" fmla="*/ 11007 h 942089"/>
                <a:gd name="connsiteX39" fmla="*/ 885825 w 1857375"/>
                <a:gd name="connsiteY39" fmla="*/ 39582 h 942089"/>
                <a:gd name="connsiteX40" fmla="*/ 909638 w 1857375"/>
                <a:gd name="connsiteY40" fmla="*/ 63395 h 942089"/>
                <a:gd name="connsiteX41" fmla="*/ 928688 w 1857375"/>
                <a:gd name="connsiteY41" fmla="*/ 91970 h 942089"/>
                <a:gd name="connsiteX42" fmla="*/ 952500 w 1857375"/>
                <a:gd name="connsiteY42" fmla="*/ 115782 h 942089"/>
                <a:gd name="connsiteX43" fmla="*/ 990600 w 1857375"/>
                <a:gd name="connsiteY43" fmla="*/ 149120 h 942089"/>
                <a:gd name="connsiteX44" fmla="*/ 1004888 w 1857375"/>
                <a:gd name="connsiteY44" fmla="*/ 158645 h 942089"/>
                <a:gd name="connsiteX45" fmla="*/ 1019175 w 1857375"/>
                <a:gd name="connsiteY45" fmla="*/ 168170 h 942089"/>
                <a:gd name="connsiteX46" fmla="*/ 1033463 w 1857375"/>
                <a:gd name="connsiteY46" fmla="*/ 172932 h 942089"/>
                <a:gd name="connsiteX47" fmla="*/ 1047750 w 1857375"/>
                <a:gd name="connsiteY47" fmla="*/ 182457 h 942089"/>
                <a:gd name="connsiteX48" fmla="*/ 1062038 w 1857375"/>
                <a:gd name="connsiteY48" fmla="*/ 187220 h 942089"/>
                <a:gd name="connsiteX49" fmla="*/ 1076325 w 1857375"/>
                <a:gd name="connsiteY49" fmla="*/ 201507 h 942089"/>
                <a:gd name="connsiteX50" fmla="*/ 1090613 w 1857375"/>
                <a:gd name="connsiteY50" fmla="*/ 211032 h 942089"/>
                <a:gd name="connsiteX51" fmla="*/ 1114425 w 1857375"/>
                <a:gd name="connsiteY51" fmla="*/ 239607 h 942089"/>
                <a:gd name="connsiteX52" fmla="*/ 1138238 w 1857375"/>
                <a:gd name="connsiteY52" fmla="*/ 268182 h 942089"/>
                <a:gd name="connsiteX53" fmla="*/ 1152525 w 1857375"/>
                <a:gd name="connsiteY53" fmla="*/ 296757 h 942089"/>
                <a:gd name="connsiteX54" fmla="*/ 1166813 w 1857375"/>
                <a:gd name="connsiteY54" fmla="*/ 311045 h 942089"/>
                <a:gd name="connsiteX55" fmla="*/ 1176338 w 1857375"/>
                <a:gd name="connsiteY55" fmla="*/ 325332 h 942089"/>
                <a:gd name="connsiteX56" fmla="*/ 1190625 w 1857375"/>
                <a:gd name="connsiteY56" fmla="*/ 330095 h 942089"/>
                <a:gd name="connsiteX57" fmla="*/ 1209675 w 1857375"/>
                <a:gd name="connsiteY57" fmla="*/ 339620 h 942089"/>
                <a:gd name="connsiteX58" fmla="*/ 1343025 w 1857375"/>
                <a:gd name="connsiteY58" fmla="*/ 353907 h 942089"/>
                <a:gd name="connsiteX59" fmla="*/ 1462088 w 1857375"/>
                <a:gd name="connsiteY59" fmla="*/ 358670 h 942089"/>
                <a:gd name="connsiteX60" fmla="*/ 1543050 w 1857375"/>
                <a:gd name="connsiteY60" fmla="*/ 353907 h 942089"/>
                <a:gd name="connsiteX61" fmla="*/ 1595438 w 1857375"/>
                <a:gd name="connsiteY61" fmla="*/ 344382 h 942089"/>
                <a:gd name="connsiteX62" fmla="*/ 1609725 w 1857375"/>
                <a:gd name="connsiteY62" fmla="*/ 339620 h 942089"/>
                <a:gd name="connsiteX63" fmla="*/ 1652588 w 1857375"/>
                <a:gd name="connsiteY63" fmla="*/ 330095 h 942089"/>
                <a:gd name="connsiteX64" fmla="*/ 1695450 w 1857375"/>
                <a:gd name="connsiteY64" fmla="*/ 320570 h 942089"/>
                <a:gd name="connsiteX65" fmla="*/ 1709738 w 1857375"/>
                <a:gd name="connsiteY65" fmla="*/ 311045 h 942089"/>
                <a:gd name="connsiteX66" fmla="*/ 1724025 w 1857375"/>
                <a:gd name="connsiteY66" fmla="*/ 306282 h 942089"/>
                <a:gd name="connsiteX67" fmla="*/ 1743075 w 1857375"/>
                <a:gd name="connsiteY67" fmla="*/ 277707 h 942089"/>
                <a:gd name="connsiteX68" fmla="*/ 1752600 w 1857375"/>
                <a:gd name="connsiteY68" fmla="*/ 263420 h 942089"/>
                <a:gd name="connsiteX69" fmla="*/ 1766888 w 1857375"/>
                <a:gd name="connsiteY69" fmla="*/ 234845 h 942089"/>
                <a:gd name="connsiteX70" fmla="*/ 1776413 w 1857375"/>
                <a:gd name="connsiteY70" fmla="*/ 206270 h 942089"/>
                <a:gd name="connsiteX71" fmla="*/ 1781175 w 1857375"/>
                <a:gd name="connsiteY71" fmla="*/ 191982 h 942089"/>
                <a:gd name="connsiteX72" fmla="*/ 1790700 w 1857375"/>
                <a:gd name="connsiteY72" fmla="*/ 144357 h 942089"/>
                <a:gd name="connsiteX73" fmla="*/ 1795463 w 1857375"/>
                <a:gd name="connsiteY73" fmla="*/ 125307 h 942089"/>
                <a:gd name="connsiteX74" fmla="*/ 1809750 w 1857375"/>
                <a:gd name="connsiteY74" fmla="*/ 68157 h 942089"/>
                <a:gd name="connsiteX75" fmla="*/ 1824038 w 1857375"/>
                <a:gd name="connsiteY75" fmla="*/ 53870 h 942089"/>
                <a:gd name="connsiteX76" fmla="*/ 1838325 w 1857375"/>
                <a:gd name="connsiteY76" fmla="*/ 49107 h 942089"/>
                <a:gd name="connsiteX77" fmla="*/ 1852613 w 1857375"/>
                <a:gd name="connsiteY77" fmla="*/ 58632 h 942089"/>
                <a:gd name="connsiteX78" fmla="*/ 1857375 w 1857375"/>
                <a:gd name="connsiteY78" fmla="*/ 72920 h 942089"/>
                <a:gd name="connsiteX79" fmla="*/ 1847850 w 1857375"/>
                <a:gd name="connsiteY79" fmla="*/ 130070 h 942089"/>
                <a:gd name="connsiteX80" fmla="*/ 1838325 w 1857375"/>
                <a:gd name="connsiteY80" fmla="*/ 163407 h 942089"/>
                <a:gd name="connsiteX81" fmla="*/ 1833563 w 1857375"/>
                <a:gd name="connsiteY81" fmla="*/ 191982 h 942089"/>
                <a:gd name="connsiteX82" fmla="*/ 1828800 w 1857375"/>
                <a:gd name="connsiteY82" fmla="*/ 206270 h 942089"/>
                <a:gd name="connsiteX83" fmla="*/ 1824038 w 1857375"/>
                <a:gd name="connsiteY83" fmla="*/ 277707 h 942089"/>
                <a:gd name="connsiteX84" fmla="*/ 1819275 w 1857375"/>
                <a:gd name="connsiteY84" fmla="*/ 363432 h 942089"/>
                <a:gd name="connsiteX85" fmla="*/ 1809750 w 1857375"/>
                <a:gd name="connsiteY85" fmla="*/ 392007 h 942089"/>
                <a:gd name="connsiteX86" fmla="*/ 1804988 w 1857375"/>
                <a:gd name="connsiteY86" fmla="*/ 406295 h 942089"/>
                <a:gd name="connsiteX87" fmla="*/ 1809750 w 1857375"/>
                <a:gd name="connsiteY87" fmla="*/ 515832 h 942089"/>
                <a:gd name="connsiteX88" fmla="*/ 1819275 w 1857375"/>
                <a:gd name="connsiteY88" fmla="*/ 544407 h 942089"/>
                <a:gd name="connsiteX89" fmla="*/ 1828800 w 1857375"/>
                <a:gd name="connsiteY89" fmla="*/ 558695 h 942089"/>
                <a:gd name="connsiteX90" fmla="*/ 1824038 w 1857375"/>
                <a:gd name="connsiteY90" fmla="*/ 601557 h 942089"/>
                <a:gd name="connsiteX91" fmla="*/ 1809750 w 1857375"/>
                <a:gd name="connsiteY91" fmla="*/ 606320 h 942089"/>
                <a:gd name="connsiteX92" fmla="*/ 1790700 w 1857375"/>
                <a:gd name="connsiteY92" fmla="*/ 615845 h 942089"/>
                <a:gd name="connsiteX93" fmla="*/ 1757363 w 1857375"/>
                <a:gd name="connsiteY93" fmla="*/ 625370 h 942089"/>
                <a:gd name="connsiteX94" fmla="*/ 1714500 w 1857375"/>
                <a:gd name="connsiteY94" fmla="*/ 644420 h 942089"/>
                <a:gd name="connsiteX95" fmla="*/ 1700213 w 1857375"/>
                <a:gd name="connsiteY95" fmla="*/ 649182 h 942089"/>
                <a:gd name="connsiteX96" fmla="*/ 1666875 w 1857375"/>
                <a:gd name="connsiteY96" fmla="*/ 663470 h 942089"/>
                <a:gd name="connsiteX97" fmla="*/ 1638300 w 1857375"/>
                <a:gd name="connsiteY97" fmla="*/ 672995 h 942089"/>
                <a:gd name="connsiteX98" fmla="*/ 1600200 w 1857375"/>
                <a:gd name="connsiteY98" fmla="*/ 682520 h 942089"/>
                <a:gd name="connsiteX99" fmla="*/ 1557338 w 1857375"/>
                <a:gd name="connsiteY99" fmla="*/ 692045 h 942089"/>
                <a:gd name="connsiteX100" fmla="*/ 1543050 w 1857375"/>
                <a:gd name="connsiteY100" fmla="*/ 696807 h 942089"/>
                <a:gd name="connsiteX101" fmla="*/ 1524000 w 1857375"/>
                <a:gd name="connsiteY101" fmla="*/ 725382 h 942089"/>
                <a:gd name="connsiteX102" fmla="*/ 1519238 w 1857375"/>
                <a:gd name="connsiteY102" fmla="*/ 763482 h 942089"/>
                <a:gd name="connsiteX103" fmla="*/ 1514475 w 1857375"/>
                <a:gd name="connsiteY103" fmla="*/ 777770 h 942089"/>
                <a:gd name="connsiteX104" fmla="*/ 1471613 w 1857375"/>
                <a:gd name="connsiteY104" fmla="*/ 815870 h 942089"/>
                <a:gd name="connsiteX105" fmla="*/ 1433513 w 1857375"/>
                <a:gd name="connsiteY105" fmla="*/ 825395 h 942089"/>
                <a:gd name="connsiteX106" fmla="*/ 1419225 w 1857375"/>
                <a:gd name="connsiteY106" fmla="*/ 830157 h 942089"/>
                <a:gd name="connsiteX107" fmla="*/ 1362075 w 1857375"/>
                <a:gd name="connsiteY107" fmla="*/ 825395 h 942089"/>
                <a:gd name="connsiteX108" fmla="*/ 1366838 w 1857375"/>
                <a:gd name="connsiteY108" fmla="*/ 782532 h 942089"/>
                <a:gd name="connsiteX109" fmla="*/ 1357313 w 1857375"/>
                <a:gd name="connsiteY109" fmla="*/ 820632 h 942089"/>
                <a:gd name="connsiteX110" fmla="*/ 1338263 w 1857375"/>
                <a:gd name="connsiteY110" fmla="*/ 849207 h 942089"/>
                <a:gd name="connsiteX111" fmla="*/ 1323975 w 1857375"/>
                <a:gd name="connsiteY111" fmla="*/ 858732 h 942089"/>
                <a:gd name="connsiteX112" fmla="*/ 1276350 w 1857375"/>
                <a:gd name="connsiteY112" fmla="*/ 873020 h 942089"/>
                <a:gd name="connsiteX113" fmla="*/ 1109663 w 1857375"/>
                <a:gd name="connsiteY113" fmla="*/ 863495 h 942089"/>
                <a:gd name="connsiteX114" fmla="*/ 1081088 w 1857375"/>
                <a:gd name="connsiteY114" fmla="*/ 853970 h 942089"/>
                <a:gd name="connsiteX115" fmla="*/ 1066800 w 1857375"/>
                <a:gd name="connsiteY115" fmla="*/ 849207 h 942089"/>
                <a:gd name="connsiteX116" fmla="*/ 1033463 w 1857375"/>
                <a:gd name="connsiteY116" fmla="*/ 834920 h 942089"/>
                <a:gd name="connsiteX117" fmla="*/ 1019175 w 1857375"/>
                <a:gd name="connsiteY117" fmla="*/ 820632 h 942089"/>
                <a:gd name="connsiteX118" fmla="*/ 1014413 w 1857375"/>
                <a:gd name="connsiteY118" fmla="*/ 806345 h 942089"/>
                <a:gd name="connsiteX119" fmla="*/ 971550 w 1857375"/>
                <a:gd name="connsiteY119" fmla="*/ 782532 h 942089"/>
                <a:gd name="connsiteX120" fmla="*/ 1028701 w 1857375"/>
                <a:gd name="connsiteY120" fmla="*/ 942076 h 942089"/>
                <a:gd name="connsiteX121" fmla="*/ 881063 w 1857375"/>
                <a:gd name="connsiteY121" fmla="*/ 763482 h 942089"/>
                <a:gd name="connsiteX122" fmla="*/ 888206 w 1857375"/>
                <a:gd name="connsiteY122" fmla="*/ 903976 h 942089"/>
                <a:gd name="connsiteX123" fmla="*/ 852488 w 1857375"/>
                <a:gd name="connsiteY123" fmla="*/ 749195 h 942089"/>
                <a:gd name="connsiteX124" fmla="*/ 797719 w 1857375"/>
                <a:gd name="connsiteY124" fmla="*/ 882545 h 942089"/>
                <a:gd name="connsiteX125" fmla="*/ 719138 w 1857375"/>
                <a:gd name="connsiteY125" fmla="*/ 744432 h 942089"/>
                <a:gd name="connsiteX126" fmla="*/ 704850 w 1857375"/>
                <a:gd name="connsiteY126" fmla="*/ 739670 h 942089"/>
                <a:gd name="connsiteX127" fmla="*/ 685800 w 1857375"/>
                <a:gd name="connsiteY127" fmla="*/ 715857 h 942089"/>
                <a:gd name="connsiteX128" fmla="*/ 676275 w 1857375"/>
                <a:gd name="connsiteY128" fmla="*/ 701570 h 942089"/>
                <a:gd name="connsiteX129" fmla="*/ 619125 w 1857375"/>
                <a:gd name="connsiteY129" fmla="*/ 682520 h 942089"/>
                <a:gd name="connsiteX130" fmla="*/ 533400 w 1857375"/>
                <a:gd name="connsiteY130" fmla="*/ 672995 h 942089"/>
                <a:gd name="connsiteX131" fmla="*/ 519113 w 1857375"/>
                <a:gd name="connsiteY131" fmla="*/ 668232 h 942089"/>
                <a:gd name="connsiteX132" fmla="*/ 481013 w 1857375"/>
                <a:gd name="connsiteY132" fmla="*/ 644420 h 942089"/>
                <a:gd name="connsiteX133" fmla="*/ 457200 w 1857375"/>
                <a:gd name="connsiteY133" fmla="*/ 630132 h 942089"/>
                <a:gd name="connsiteX134" fmla="*/ 371475 w 1857375"/>
                <a:gd name="connsiteY134" fmla="*/ 615845 h 942089"/>
                <a:gd name="connsiteX135" fmla="*/ 357188 w 1857375"/>
                <a:gd name="connsiteY135" fmla="*/ 587270 h 942089"/>
                <a:gd name="connsiteX136" fmla="*/ 352425 w 1857375"/>
                <a:gd name="connsiteY136" fmla="*/ 487257 h 942089"/>
                <a:gd name="connsiteX137" fmla="*/ 347663 w 1857375"/>
                <a:gd name="connsiteY137" fmla="*/ 472970 h 942089"/>
                <a:gd name="connsiteX138" fmla="*/ 319088 w 1857375"/>
                <a:gd name="connsiteY138" fmla="*/ 458682 h 942089"/>
                <a:gd name="connsiteX139" fmla="*/ 285750 w 1857375"/>
                <a:gd name="connsiteY139" fmla="*/ 463445 h 942089"/>
                <a:gd name="connsiteX140" fmla="*/ 266700 w 1857375"/>
                <a:gd name="connsiteY140" fmla="*/ 468207 h 942089"/>
                <a:gd name="connsiteX141" fmla="*/ 219075 w 1857375"/>
                <a:gd name="connsiteY141" fmla="*/ 472970 h 942089"/>
                <a:gd name="connsiteX142" fmla="*/ 138113 w 1857375"/>
                <a:gd name="connsiteY142" fmla="*/ 468207 h 942089"/>
                <a:gd name="connsiteX143" fmla="*/ 123825 w 1857375"/>
                <a:gd name="connsiteY143" fmla="*/ 463445 h 942089"/>
                <a:gd name="connsiteX144" fmla="*/ 95250 w 1857375"/>
                <a:gd name="connsiteY144" fmla="*/ 444395 h 942089"/>
                <a:gd name="connsiteX145" fmla="*/ 80963 w 1857375"/>
                <a:gd name="connsiteY145" fmla="*/ 434870 h 942089"/>
                <a:gd name="connsiteX146" fmla="*/ 71438 w 1857375"/>
                <a:gd name="connsiteY146" fmla="*/ 420582 h 942089"/>
                <a:gd name="connsiteX147" fmla="*/ 57150 w 1857375"/>
                <a:gd name="connsiteY147" fmla="*/ 406295 h 942089"/>
                <a:gd name="connsiteX148" fmla="*/ 47625 w 1857375"/>
                <a:gd name="connsiteY148" fmla="*/ 377720 h 942089"/>
                <a:gd name="connsiteX149" fmla="*/ 38100 w 1857375"/>
                <a:gd name="connsiteY149" fmla="*/ 363432 h 942089"/>
                <a:gd name="connsiteX150" fmla="*/ 19050 w 1857375"/>
                <a:gd name="connsiteY150" fmla="*/ 320570 h 942089"/>
                <a:gd name="connsiteX151" fmla="*/ 0 w 1857375"/>
                <a:gd name="connsiteY151" fmla="*/ 277707 h 942089"/>
                <a:gd name="connsiteX152" fmla="*/ 4763 w 1857375"/>
                <a:gd name="connsiteY152" fmla="*/ 177695 h 942089"/>
                <a:gd name="connsiteX153" fmla="*/ 14288 w 1857375"/>
                <a:gd name="connsiteY153" fmla="*/ 134832 h 942089"/>
                <a:gd name="connsiteX154" fmla="*/ 42863 w 1857375"/>
                <a:gd name="connsiteY154" fmla="*/ 149120 h 942089"/>
                <a:gd name="connsiteX155" fmla="*/ 71438 w 1857375"/>
                <a:gd name="connsiteY155" fmla="*/ 158645 h 942089"/>
                <a:gd name="connsiteX156" fmla="*/ 90488 w 1857375"/>
                <a:gd name="connsiteY156" fmla="*/ 168170 h 942089"/>
                <a:gd name="connsiteX157" fmla="*/ 104775 w 1857375"/>
                <a:gd name="connsiteY157" fmla="*/ 196745 h 942089"/>
                <a:gd name="connsiteX158" fmla="*/ 109538 w 1857375"/>
                <a:gd name="connsiteY158" fmla="*/ 211032 h 942089"/>
                <a:gd name="connsiteX159" fmla="*/ 119063 w 1857375"/>
                <a:gd name="connsiteY159" fmla="*/ 225320 h 942089"/>
                <a:gd name="connsiteX160" fmla="*/ 176213 w 1857375"/>
                <a:gd name="connsiteY160" fmla="*/ 230082 h 942089"/>
                <a:gd name="connsiteX161" fmla="*/ 280988 w 1857375"/>
                <a:gd name="connsiteY161" fmla="*/ 244370 h 942089"/>
                <a:gd name="connsiteX162" fmla="*/ 295275 w 1857375"/>
                <a:gd name="connsiteY162" fmla="*/ 239607 h 942089"/>
                <a:gd name="connsiteX163" fmla="*/ 300038 w 1857375"/>
                <a:gd name="connsiteY163" fmla="*/ 220557 h 942089"/>
                <a:gd name="connsiteX164" fmla="*/ 295275 w 1857375"/>
                <a:gd name="connsiteY164" fmla="*/ 158645 h 942089"/>
                <a:gd name="connsiteX165" fmla="*/ 285750 w 1857375"/>
                <a:gd name="connsiteY165" fmla="*/ 115782 h 942089"/>
                <a:gd name="connsiteX166" fmla="*/ 276225 w 1857375"/>
                <a:gd name="connsiteY166" fmla="*/ 82445 h 942089"/>
                <a:gd name="connsiteX167" fmla="*/ 261938 w 1857375"/>
                <a:gd name="connsiteY167" fmla="*/ 68157 h 942089"/>
                <a:gd name="connsiteX168" fmla="*/ 238125 w 1857375"/>
                <a:gd name="connsiteY168" fmla="*/ 25295 h 942089"/>
                <a:gd name="connsiteX169" fmla="*/ 242888 w 1857375"/>
                <a:gd name="connsiteY169" fmla="*/ 11007 h 942089"/>
                <a:gd name="connsiteX170" fmla="*/ 309563 w 1857375"/>
                <a:gd name="connsiteY170" fmla="*/ 6245 h 942089"/>
                <a:gd name="connsiteX171" fmla="*/ 333375 w 1857375"/>
                <a:gd name="connsiteY171" fmla="*/ 11007 h 942089"/>
                <a:gd name="connsiteX172" fmla="*/ 319088 w 1857375"/>
                <a:gd name="connsiteY172" fmla="*/ 6245 h 942089"/>
                <a:gd name="connsiteX173" fmla="*/ 233363 w 1857375"/>
                <a:gd name="connsiteY173" fmla="*/ 11007 h 942089"/>
                <a:gd name="connsiteX0" fmla="*/ 233363 w 1857375"/>
                <a:gd name="connsiteY0" fmla="*/ 11007 h 942089"/>
                <a:gd name="connsiteX1" fmla="*/ 257175 w 1857375"/>
                <a:gd name="connsiteY1" fmla="*/ 6245 h 942089"/>
                <a:gd name="connsiteX2" fmla="*/ 271463 w 1857375"/>
                <a:gd name="connsiteY2" fmla="*/ 1482 h 942089"/>
                <a:gd name="connsiteX3" fmla="*/ 352425 w 1857375"/>
                <a:gd name="connsiteY3" fmla="*/ 6245 h 942089"/>
                <a:gd name="connsiteX4" fmla="*/ 361950 w 1857375"/>
                <a:gd name="connsiteY4" fmla="*/ 20532 h 942089"/>
                <a:gd name="connsiteX5" fmla="*/ 376238 w 1857375"/>
                <a:gd name="connsiteY5" fmla="*/ 49107 h 942089"/>
                <a:gd name="connsiteX6" fmla="*/ 385763 w 1857375"/>
                <a:gd name="connsiteY6" fmla="*/ 77682 h 942089"/>
                <a:gd name="connsiteX7" fmla="*/ 390525 w 1857375"/>
                <a:gd name="connsiteY7" fmla="*/ 101495 h 942089"/>
                <a:gd name="connsiteX8" fmla="*/ 400050 w 1857375"/>
                <a:gd name="connsiteY8" fmla="*/ 130070 h 942089"/>
                <a:gd name="connsiteX9" fmla="*/ 457200 w 1857375"/>
                <a:gd name="connsiteY9" fmla="*/ 125307 h 942089"/>
                <a:gd name="connsiteX10" fmla="*/ 447675 w 1857375"/>
                <a:gd name="connsiteY10" fmla="*/ 96732 h 942089"/>
                <a:gd name="connsiteX11" fmla="*/ 438150 w 1857375"/>
                <a:gd name="connsiteY11" fmla="*/ 77682 h 942089"/>
                <a:gd name="connsiteX12" fmla="*/ 428625 w 1857375"/>
                <a:gd name="connsiteY12" fmla="*/ 49107 h 942089"/>
                <a:gd name="connsiteX13" fmla="*/ 433388 w 1857375"/>
                <a:gd name="connsiteY13" fmla="*/ 11007 h 942089"/>
                <a:gd name="connsiteX14" fmla="*/ 447675 w 1857375"/>
                <a:gd name="connsiteY14" fmla="*/ 6245 h 942089"/>
                <a:gd name="connsiteX15" fmla="*/ 485775 w 1857375"/>
                <a:gd name="connsiteY15" fmla="*/ 11007 h 942089"/>
                <a:gd name="connsiteX16" fmla="*/ 500063 w 1857375"/>
                <a:gd name="connsiteY16" fmla="*/ 15770 h 942089"/>
                <a:gd name="connsiteX17" fmla="*/ 519113 w 1857375"/>
                <a:gd name="connsiteY17" fmla="*/ 44345 h 942089"/>
                <a:gd name="connsiteX18" fmla="*/ 561975 w 1857375"/>
                <a:gd name="connsiteY18" fmla="*/ 72920 h 942089"/>
                <a:gd name="connsiteX19" fmla="*/ 576263 w 1857375"/>
                <a:gd name="connsiteY19" fmla="*/ 82445 h 942089"/>
                <a:gd name="connsiteX20" fmla="*/ 604838 w 1857375"/>
                <a:gd name="connsiteY20" fmla="*/ 91970 h 942089"/>
                <a:gd name="connsiteX21" fmla="*/ 628650 w 1857375"/>
                <a:gd name="connsiteY21" fmla="*/ 120545 h 942089"/>
                <a:gd name="connsiteX22" fmla="*/ 647700 w 1857375"/>
                <a:gd name="connsiteY22" fmla="*/ 168170 h 942089"/>
                <a:gd name="connsiteX23" fmla="*/ 676275 w 1857375"/>
                <a:gd name="connsiteY23" fmla="*/ 196745 h 942089"/>
                <a:gd name="connsiteX24" fmla="*/ 681038 w 1857375"/>
                <a:gd name="connsiteY24" fmla="*/ 211032 h 942089"/>
                <a:gd name="connsiteX25" fmla="*/ 695325 w 1857375"/>
                <a:gd name="connsiteY25" fmla="*/ 182457 h 942089"/>
                <a:gd name="connsiteX26" fmla="*/ 690563 w 1857375"/>
                <a:gd name="connsiteY26" fmla="*/ 130070 h 942089"/>
                <a:gd name="connsiteX27" fmla="*/ 681038 w 1857375"/>
                <a:gd name="connsiteY27" fmla="*/ 115782 h 942089"/>
                <a:gd name="connsiteX28" fmla="*/ 671513 w 1857375"/>
                <a:gd name="connsiteY28" fmla="*/ 96732 h 942089"/>
                <a:gd name="connsiteX29" fmla="*/ 661988 w 1857375"/>
                <a:gd name="connsiteY29" fmla="*/ 68157 h 942089"/>
                <a:gd name="connsiteX30" fmla="*/ 657225 w 1857375"/>
                <a:gd name="connsiteY30" fmla="*/ 53870 h 942089"/>
                <a:gd name="connsiteX31" fmla="*/ 661988 w 1857375"/>
                <a:gd name="connsiteY31" fmla="*/ 39582 h 942089"/>
                <a:gd name="connsiteX32" fmla="*/ 676275 w 1857375"/>
                <a:gd name="connsiteY32" fmla="*/ 30057 h 942089"/>
                <a:gd name="connsiteX33" fmla="*/ 690563 w 1857375"/>
                <a:gd name="connsiteY33" fmla="*/ 25295 h 942089"/>
                <a:gd name="connsiteX34" fmla="*/ 785813 w 1857375"/>
                <a:gd name="connsiteY34" fmla="*/ 20532 h 942089"/>
                <a:gd name="connsiteX35" fmla="*/ 804863 w 1857375"/>
                <a:gd name="connsiteY35" fmla="*/ 15770 h 942089"/>
                <a:gd name="connsiteX36" fmla="*/ 833438 w 1857375"/>
                <a:gd name="connsiteY36" fmla="*/ 11007 h 942089"/>
                <a:gd name="connsiteX37" fmla="*/ 847725 w 1857375"/>
                <a:gd name="connsiteY37" fmla="*/ 6245 h 942089"/>
                <a:gd name="connsiteX38" fmla="*/ 876300 w 1857375"/>
                <a:gd name="connsiteY38" fmla="*/ 11007 h 942089"/>
                <a:gd name="connsiteX39" fmla="*/ 885825 w 1857375"/>
                <a:gd name="connsiteY39" fmla="*/ 39582 h 942089"/>
                <a:gd name="connsiteX40" fmla="*/ 909638 w 1857375"/>
                <a:gd name="connsiteY40" fmla="*/ 63395 h 942089"/>
                <a:gd name="connsiteX41" fmla="*/ 928688 w 1857375"/>
                <a:gd name="connsiteY41" fmla="*/ 91970 h 942089"/>
                <a:gd name="connsiteX42" fmla="*/ 952500 w 1857375"/>
                <a:gd name="connsiteY42" fmla="*/ 115782 h 942089"/>
                <a:gd name="connsiteX43" fmla="*/ 990600 w 1857375"/>
                <a:gd name="connsiteY43" fmla="*/ 149120 h 942089"/>
                <a:gd name="connsiteX44" fmla="*/ 1004888 w 1857375"/>
                <a:gd name="connsiteY44" fmla="*/ 158645 h 942089"/>
                <a:gd name="connsiteX45" fmla="*/ 1019175 w 1857375"/>
                <a:gd name="connsiteY45" fmla="*/ 168170 h 942089"/>
                <a:gd name="connsiteX46" fmla="*/ 1033463 w 1857375"/>
                <a:gd name="connsiteY46" fmla="*/ 172932 h 942089"/>
                <a:gd name="connsiteX47" fmla="*/ 1047750 w 1857375"/>
                <a:gd name="connsiteY47" fmla="*/ 182457 h 942089"/>
                <a:gd name="connsiteX48" fmla="*/ 1062038 w 1857375"/>
                <a:gd name="connsiteY48" fmla="*/ 187220 h 942089"/>
                <a:gd name="connsiteX49" fmla="*/ 1076325 w 1857375"/>
                <a:gd name="connsiteY49" fmla="*/ 201507 h 942089"/>
                <a:gd name="connsiteX50" fmla="*/ 1090613 w 1857375"/>
                <a:gd name="connsiteY50" fmla="*/ 211032 h 942089"/>
                <a:gd name="connsiteX51" fmla="*/ 1114425 w 1857375"/>
                <a:gd name="connsiteY51" fmla="*/ 239607 h 942089"/>
                <a:gd name="connsiteX52" fmla="*/ 1138238 w 1857375"/>
                <a:gd name="connsiteY52" fmla="*/ 268182 h 942089"/>
                <a:gd name="connsiteX53" fmla="*/ 1152525 w 1857375"/>
                <a:gd name="connsiteY53" fmla="*/ 296757 h 942089"/>
                <a:gd name="connsiteX54" fmla="*/ 1166813 w 1857375"/>
                <a:gd name="connsiteY54" fmla="*/ 311045 h 942089"/>
                <a:gd name="connsiteX55" fmla="*/ 1176338 w 1857375"/>
                <a:gd name="connsiteY55" fmla="*/ 325332 h 942089"/>
                <a:gd name="connsiteX56" fmla="*/ 1190625 w 1857375"/>
                <a:gd name="connsiteY56" fmla="*/ 330095 h 942089"/>
                <a:gd name="connsiteX57" fmla="*/ 1209675 w 1857375"/>
                <a:gd name="connsiteY57" fmla="*/ 339620 h 942089"/>
                <a:gd name="connsiteX58" fmla="*/ 1343025 w 1857375"/>
                <a:gd name="connsiteY58" fmla="*/ 353907 h 942089"/>
                <a:gd name="connsiteX59" fmla="*/ 1462088 w 1857375"/>
                <a:gd name="connsiteY59" fmla="*/ 358670 h 942089"/>
                <a:gd name="connsiteX60" fmla="*/ 1543050 w 1857375"/>
                <a:gd name="connsiteY60" fmla="*/ 353907 h 942089"/>
                <a:gd name="connsiteX61" fmla="*/ 1595438 w 1857375"/>
                <a:gd name="connsiteY61" fmla="*/ 344382 h 942089"/>
                <a:gd name="connsiteX62" fmla="*/ 1609725 w 1857375"/>
                <a:gd name="connsiteY62" fmla="*/ 339620 h 942089"/>
                <a:gd name="connsiteX63" fmla="*/ 1652588 w 1857375"/>
                <a:gd name="connsiteY63" fmla="*/ 330095 h 942089"/>
                <a:gd name="connsiteX64" fmla="*/ 1695450 w 1857375"/>
                <a:gd name="connsiteY64" fmla="*/ 320570 h 942089"/>
                <a:gd name="connsiteX65" fmla="*/ 1709738 w 1857375"/>
                <a:gd name="connsiteY65" fmla="*/ 311045 h 942089"/>
                <a:gd name="connsiteX66" fmla="*/ 1724025 w 1857375"/>
                <a:gd name="connsiteY66" fmla="*/ 306282 h 942089"/>
                <a:gd name="connsiteX67" fmla="*/ 1743075 w 1857375"/>
                <a:gd name="connsiteY67" fmla="*/ 277707 h 942089"/>
                <a:gd name="connsiteX68" fmla="*/ 1752600 w 1857375"/>
                <a:gd name="connsiteY68" fmla="*/ 263420 h 942089"/>
                <a:gd name="connsiteX69" fmla="*/ 1766888 w 1857375"/>
                <a:gd name="connsiteY69" fmla="*/ 234845 h 942089"/>
                <a:gd name="connsiteX70" fmla="*/ 1776413 w 1857375"/>
                <a:gd name="connsiteY70" fmla="*/ 206270 h 942089"/>
                <a:gd name="connsiteX71" fmla="*/ 1781175 w 1857375"/>
                <a:gd name="connsiteY71" fmla="*/ 191982 h 942089"/>
                <a:gd name="connsiteX72" fmla="*/ 1790700 w 1857375"/>
                <a:gd name="connsiteY72" fmla="*/ 144357 h 942089"/>
                <a:gd name="connsiteX73" fmla="*/ 1795463 w 1857375"/>
                <a:gd name="connsiteY73" fmla="*/ 125307 h 942089"/>
                <a:gd name="connsiteX74" fmla="*/ 1809750 w 1857375"/>
                <a:gd name="connsiteY74" fmla="*/ 68157 h 942089"/>
                <a:gd name="connsiteX75" fmla="*/ 1824038 w 1857375"/>
                <a:gd name="connsiteY75" fmla="*/ 53870 h 942089"/>
                <a:gd name="connsiteX76" fmla="*/ 1838325 w 1857375"/>
                <a:gd name="connsiteY76" fmla="*/ 49107 h 942089"/>
                <a:gd name="connsiteX77" fmla="*/ 1852613 w 1857375"/>
                <a:gd name="connsiteY77" fmla="*/ 58632 h 942089"/>
                <a:gd name="connsiteX78" fmla="*/ 1857375 w 1857375"/>
                <a:gd name="connsiteY78" fmla="*/ 72920 h 942089"/>
                <a:gd name="connsiteX79" fmla="*/ 1847850 w 1857375"/>
                <a:gd name="connsiteY79" fmla="*/ 130070 h 942089"/>
                <a:gd name="connsiteX80" fmla="*/ 1838325 w 1857375"/>
                <a:gd name="connsiteY80" fmla="*/ 163407 h 942089"/>
                <a:gd name="connsiteX81" fmla="*/ 1833563 w 1857375"/>
                <a:gd name="connsiteY81" fmla="*/ 191982 h 942089"/>
                <a:gd name="connsiteX82" fmla="*/ 1828800 w 1857375"/>
                <a:gd name="connsiteY82" fmla="*/ 206270 h 942089"/>
                <a:gd name="connsiteX83" fmla="*/ 1824038 w 1857375"/>
                <a:gd name="connsiteY83" fmla="*/ 277707 h 942089"/>
                <a:gd name="connsiteX84" fmla="*/ 1819275 w 1857375"/>
                <a:gd name="connsiteY84" fmla="*/ 363432 h 942089"/>
                <a:gd name="connsiteX85" fmla="*/ 1809750 w 1857375"/>
                <a:gd name="connsiteY85" fmla="*/ 392007 h 942089"/>
                <a:gd name="connsiteX86" fmla="*/ 1804988 w 1857375"/>
                <a:gd name="connsiteY86" fmla="*/ 406295 h 942089"/>
                <a:gd name="connsiteX87" fmla="*/ 1809750 w 1857375"/>
                <a:gd name="connsiteY87" fmla="*/ 515832 h 942089"/>
                <a:gd name="connsiteX88" fmla="*/ 1819275 w 1857375"/>
                <a:gd name="connsiteY88" fmla="*/ 544407 h 942089"/>
                <a:gd name="connsiteX89" fmla="*/ 1828800 w 1857375"/>
                <a:gd name="connsiteY89" fmla="*/ 558695 h 942089"/>
                <a:gd name="connsiteX90" fmla="*/ 1824038 w 1857375"/>
                <a:gd name="connsiteY90" fmla="*/ 601557 h 942089"/>
                <a:gd name="connsiteX91" fmla="*/ 1809750 w 1857375"/>
                <a:gd name="connsiteY91" fmla="*/ 606320 h 942089"/>
                <a:gd name="connsiteX92" fmla="*/ 1790700 w 1857375"/>
                <a:gd name="connsiteY92" fmla="*/ 615845 h 942089"/>
                <a:gd name="connsiteX93" fmla="*/ 1757363 w 1857375"/>
                <a:gd name="connsiteY93" fmla="*/ 625370 h 942089"/>
                <a:gd name="connsiteX94" fmla="*/ 1714500 w 1857375"/>
                <a:gd name="connsiteY94" fmla="*/ 644420 h 942089"/>
                <a:gd name="connsiteX95" fmla="*/ 1700213 w 1857375"/>
                <a:gd name="connsiteY95" fmla="*/ 649182 h 942089"/>
                <a:gd name="connsiteX96" fmla="*/ 1666875 w 1857375"/>
                <a:gd name="connsiteY96" fmla="*/ 663470 h 942089"/>
                <a:gd name="connsiteX97" fmla="*/ 1638300 w 1857375"/>
                <a:gd name="connsiteY97" fmla="*/ 672995 h 942089"/>
                <a:gd name="connsiteX98" fmla="*/ 1600200 w 1857375"/>
                <a:gd name="connsiteY98" fmla="*/ 682520 h 942089"/>
                <a:gd name="connsiteX99" fmla="*/ 1557338 w 1857375"/>
                <a:gd name="connsiteY99" fmla="*/ 692045 h 942089"/>
                <a:gd name="connsiteX100" fmla="*/ 1543050 w 1857375"/>
                <a:gd name="connsiteY100" fmla="*/ 696807 h 942089"/>
                <a:gd name="connsiteX101" fmla="*/ 1524000 w 1857375"/>
                <a:gd name="connsiteY101" fmla="*/ 725382 h 942089"/>
                <a:gd name="connsiteX102" fmla="*/ 1519238 w 1857375"/>
                <a:gd name="connsiteY102" fmla="*/ 763482 h 942089"/>
                <a:gd name="connsiteX103" fmla="*/ 1514475 w 1857375"/>
                <a:gd name="connsiteY103" fmla="*/ 777770 h 942089"/>
                <a:gd name="connsiteX104" fmla="*/ 1471613 w 1857375"/>
                <a:gd name="connsiteY104" fmla="*/ 815870 h 942089"/>
                <a:gd name="connsiteX105" fmla="*/ 1433513 w 1857375"/>
                <a:gd name="connsiteY105" fmla="*/ 825395 h 942089"/>
                <a:gd name="connsiteX106" fmla="*/ 1419225 w 1857375"/>
                <a:gd name="connsiteY106" fmla="*/ 830157 h 942089"/>
                <a:gd name="connsiteX107" fmla="*/ 1362075 w 1857375"/>
                <a:gd name="connsiteY107" fmla="*/ 825395 h 942089"/>
                <a:gd name="connsiteX108" fmla="*/ 1366838 w 1857375"/>
                <a:gd name="connsiteY108" fmla="*/ 782532 h 942089"/>
                <a:gd name="connsiteX109" fmla="*/ 1357313 w 1857375"/>
                <a:gd name="connsiteY109" fmla="*/ 820632 h 942089"/>
                <a:gd name="connsiteX110" fmla="*/ 1338263 w 1857375"/>
                <a:gd name="connsiteY110" fmla="*/ 849207 h 942089"/>
                <a:gd name="connsiteX111" fmla="*/ 1323975 w 1857375"/>
                <a:gd name="connsiteY111" fmla="*/ 858732 h 942089"/>
                <a:gd name="connsiteX112" fmla="*/ 1276350 w 1857375"/>
                <a:gd name="connsiteY112" fmla="*/ 873020 h 942089"/>
                <a:gd name="connsiteX113" fmla="*/ 1109663 w 1857375"/>
                <a:gd name="connsiteY113" fmla="*/ 863495 h 942089"/>
                <a:gd name="connsiteX114" fmla="*/ 1081088 w 1857375"/>
                <a:gd name="connsiteY114" fmla="*/ 853970 h 942089"/>
                <a:gd name="connsiteX115" fmla="*/ 1066800 w 1857375"/>
                <a:gd name="connsiteY115" fmla="*/ 849207 h 942089"/>
                <a:gd name="connsiteX116" fmla="*/ 1033463 w 1857375"/>
                <a:gd name="connsiteY116" fmla="*/ 834920 h 942089"/>
                <a:gd name="connsiteX117" fmla="*/ 1019175 w 1857375"/>
                <a:gd name="connsiteY117" fmla="*/ 820632 h 942089"/>
                <a:gd name="connsiteX118" fmla="*/ 1014413 w 1857375"/>
                <a:gd name="connsiteY118" fmla="*/ 806345 h 942089"/>
                <a:gd name="connsiteX119" fmla="*/ 971550 w 1857375"/>
                <a:gd name="connsiteY119" fmla="*/ 782532 h 942089"/>
                <a:gd name="connsiteX120" fmla="*/ 1028701 w 1857375"/>
                <a:gd name="connsiteY120" fmla="*/ 942076 h 942089"/>
                <a:gd name="connsiteX121" fmla="*/ 881063 w 1857375"/>
                <a:gd name="connsiteY121" fmla="*/ 763482 h 942089"/>
                <a:gd name="connsiteX122" fmla="*/ 852488 w 1857375"/>
                <a:gd name="connsiteY122" fmla="*/ 749195 h 942089"/>
                <a:gd name="connsiteX123" fmla="*/ 797719 w 1857375"/>
                <a:gd name="connsiteY123" fmla="*/ 882545 h 942089"/>
                <a:gd name="connsiteX124" fmla="*/ 719138 w 1857375"/>
                <a:gd name="connsiteY124" fmla="*/ 744432 h 942089"/>
                <a:gd name="connsiteX125" fmla="*/ 704850 w 1857375"/>
                <a:gd name="connsiteY125" fmla="*/ 739670 h 942089"/>
                <a:gd name="connsiteX126" fmla="*/ 685800 w 1857375"/>
                <a:gd name="connsiteY126" fmla="*/ 715857 h 942089"/>
                <a:gd name="connsiteX127" fmla="*/ 676275 w 1857375"/>
                <a:gd name="connsiteY127" fmla="*/ 701570 h 942089"/>
                <a:gd name="connsiteX128" fmla="*/ 619125 w 1857375"/>
                <a:gd name="connsiteY128" fmla="*/ 682520 h 942089"/>
                <a:gd name="connsiteX129" fmla="*/ 533400 w 1857375"/>
                <a:gd name="connsiteY129" fmla="*/ 672995 h 942089"/>
                <a:gd name="connsiteX130" fmla="*/ 519113 w 1857375"/>
                <a:gd name="connsiteY130" fmla="*/ 668232 h 942089"/>
                <a:gd name="connsiteX131" fmla="*/ 481013 w 1857375"/>
                <a:gd name="connsiteY131" fmla="*/ 644420 h 942089"/>
                <a:gd name="connsiteX132" fmla="*/ 457200 w 1857375"/>
                <a:gd name="connsiteY132" fmla="*/ 630132 h 942089"/>
                <a:gd name="connsiteX133" fmla="*/ 371475 w 1857375"/>
                <a:gd name="connsiteY133" fmla="*/ 615845 h 942089"/>
                <a:gd name="connsiteX134" fmla="*/ 357188 w 1857375"/>
                <a:gd name="connsiteY134" fmla="*/ 587270 h 942089"/>
                <a:gd name="connsiteX135" fmla="*/ 352425 w 1857375"/>
                <a:gd name="connsiteY135" fmla="*/ 487257 h 942089"/>
                <a:gd name="connsiteX136" fmla="*/ 347663 w 1857375"/>
                <a:gd name="connsiteY136" fmla="*/ 472970 h 942089"/>
                <a:gd name="connsiteX137" fmla="*/ 319088 w 1857375"/>
                <a:gd name="connsiteY137" fmla="*/ 458682 h 942089"/>
                <a:gd name="connsiteX138" fmla="*/ 285750 w 1857375"/>
                <a:gd name="connsiteY138" fmla="*/ 463445 h 942089"/>
                <a:gd name="connsiteX139" fmla="*/ 266700 w 1857375"/>
                <a:gd name="connsiteY139" fmla="*/ 468207 h 942089"/>
                <a:gd name="connsiteX140" fmla="*/ 219075 w 1857375"/>
                <a:gd name="connsiteY140" fmla="*/ 472970 h 942089"/>
                <a:gd name="connsiteX141" fmla="*/ 138113 w 1857375"/>
                <a:gd name="connsiteY141" fmla="*/ 468207 h 942089"/>
                <a:gd name="connsiteX142" fmla="*/ 123825 w 1857375"/>
                <a:gd name="connsiteY142" fmla="*/ 463445 h 942089"/>
                <a:gd name="connsiteX143" fmla="*/ 95250 w 1857375"/>
                <a:gd name="connsiteY143" fmla="*/ 444395 h 942089"/>
                <a:gd name="connsiteX144" fmla="*/ 80963 w 1857375"/>
                <a:gd name="connsiteY144" fmla="*/ 434870 h 942089"/>
                <a:gd name="connsiteX145" fmla="*/ 71438 w 1857375"/>
                <a:gd name="connsiteY145" fmla="*/ 420582 h 942089"/>
                <a:gd name="connsiteX146" fmla="*/ 57150 w 1857375"/>
                <a:gd name="connsiteY146" fmla="*/ 406295 h 942089"/>
                <a:gd name="connsiteX147" fmla="*/ 47625 w 1857375"/>
                <a:gd name="connsiteY147" fmla="*/ 377720 h 942089"/>
                <a:gd name="connsiteX148" fmla="*/ 38100 w 1857375"/>
                <a:gd name="connsiteY148" fmla="*/ 363432 h 942089"/>
                <a:gd name="connsiteX149" fmla="*/ 19050 w 1857375"/>
                <a:gd name="connsiteY149" fmla="*/ 320570 h 942089"/>
                <a:gd name="connsiteX150" fmla="*/ 0 w 1857375"/>
                <a:gd name="connsiteY150" fmla="*/ 277707 h 942089"/>
                <a:gd name="connsiteX151" fmla="*/ 4763 w 1857375"/>
                <a:gd name="connsiteY151" fmla="*/ 177695 h 942089"/>
                <a:gd name="connsiteX152" fmla="*/ 14288 w 1857375"/>
                <a:gd name="connsiteY152" fmla="*/ 134832 h 942089"/>
                <a:gd name="connsiteX153" fmla="*/ 42863 w 1857375"/>
                <a:gd name="connsiteY153" fmla="*/ 149120 h 942089"/>
                <a:gd name="connsiteX154" fmla="*/ 71438 w 1857375"/>
                <a:gd name="connsiteY154" fmla="*/ 158645 h 942089"/>
                <a:gd name="connsiteX155" fmla="*/ 90488 w 1857375"/>
                <a:gd name="connsiteY155" fmla="*/ 168170 h 942089"/>
                <a:gd name="connsiteX156" fmla="*/ 104775 w 1857375"/>
                <a:gd name="connsiteY156" fmla="*/ 196745 h 942089"/>
                <a:gd name="connsiteX157" fmla="*/ 109538 w 1857375"/>
                <a:gd name="connsiteY157" fmla="*/ 211032 h 942089"/>
                <a:gd name="connsiteX158" fmla="*/ 119063 w 1857375"/>
                <a:gd name="connsiteY158" fmla="*/ 225320 h 942089"/>
                <a:gd name="connsiteX159" fmla="*/ 176213 w 1857375"/>
                <a:gd name="connsiteY159" fmla="*/ 230082 h 942089"/>
                <a:gd name="connsiteX160" fmla="*/ 280988 w 1857375"/>
                <a:gd name="connsiteY160" fmla="*/ 244370 h 942089"/>
                <a:gd name="connsiteX161" fmla="*/ 295275 w 1857375"/>
                <a:gd name="connsiteY161" fmla="*/ 239607 h 942089"/>
                <a:gd name="connsiteX162" fmla="*/ 300038 w 1857375"/>
                <a:gd name="connsiteY162" fmla="*/ 220557 h 942089"/>
                <a:gd name="connsiteX163" fmla="*/ 295275 w 1857375"/>
                <a:gd name="connsiteY163" fmla="*/ 158645 h 942089"/>
                <a:gd name="connsiteX164" fmla="*/ 285750 w 1857375"/>
                <a:gd name="connsiteY164" fmla="*/ 115782 h 942089"/>
                <a:gd name="connsiteX165" fmla="*/ 276225 w 1857375"/>
                <a:gd name="connsiteY165" fmla="*/ 82445 h 942089"/>
                <a:gd name="connsiteX166" fmla="*/ 261938 w 1857375"/>
                <a:gd name="connsiteY166" fmla="*/ 68157 h 942089"/>
                <a:gd name="connsiteX167" fmla="*/ 238125 w 1857375"/>
                <a:gd name="connsiteY167" fmla="*/ 25295 h 942089"/>
                <a:gd name="connsiteX168" fmla="*/ 242888 w 1857375"/>
                <a:gd name="connsiteY168" fmla="*/ 11007 h 942089"/>
                <a:gd name="connsiteX169" fmla="*/ 309563 w 1857375"/>
                <a:gd name="connsiteY169" fmla="*/ 6245 h 942089"/>
                <a:gd name="connsiteX170" fmla="*/ 333375 w 1857375"/>
                <a:gd name="connsiteY170" fmla="*/ 11007 h 942089"/>
                <a:gd name="connsiteX171" fmla="*/ 319088 w 1857375"/>
                <a:gd name="connsiteY171" fmla="*/ 6245 h 942089"/>
                <a:gd name="connsiteX172" fmla="*/ 233363 w 1857375"/>
                <a:gd name="connsiteY172" fmla="*/ 11007 h 942089"/>
                <a:gd name="connsiteX0" fmla="*/ 233363 w 1857375"/>
                <a:gd name="connsiteY0" fmla="*/ 11007 h 942089"/>
                <a:gd name="connsiteX1" fmla="*/ 257175 w 1857375"/>
                <a:gd name="connsiteY1" fmla="*/ 6245 h 942089"/>
                <a:gd name="connsiteX2" fmla="*/ 271463 w 1857375"/>
                <a:gd name="connsiteY2" fmla="*/ 1482 h 942089"/>
                <a:gd name="connsiteX3" fmla="*/ 352425 w 1857375"/>
                <a:gd name="connsiteY3" fmla="*/ 6245 h 942089"/>
                <a:gd name="connsiteX4" fmla="*/ 361950 w 1857375"/>
                <a:gd name="connsiteY4" fmla="*/ 20532 h 942089"/>
                <a:gd name="connsiteX5" fmla="*/ 376238 w 1857375"/>
                <a:gd name="connsiteY5" fmla="*/ 49107 h 942089"/>
                <a:gd name="connsiteX6" fmla="*/ 385763 w 1857375"/>
                <a:gd name="connsiteY6" fmla="*/ 77682 h 942089"/>
                <a:gd name="connsiteX7" fmla="*/ 390525 w 1857375"/>
                <a:gd name="connsiteY7" fmla="*/ 101495 h 942089"/>
                <a:gd name="connsiteX8" fmla="*/ 400050 w 1857375"/>
                <a:gd name="connsiteY8" fmla="*/ 130070 h 942089"/>
                <a:gd name="connsiteX9" fmla="*/ 457200 w 1857375"/>
                <a:gd name="connsiteY9" fmla="*/ 125307 h 942089"/>
                <a:gd name="connsiteX10" fmla="*/ 447675 w 1857375"/>
                <a:gd name="connsiteY10" fmla="*/ 96732 h 942089"/>
                <a:gd name="connsiteX11" fmla="*/ 438150 w 1857375"/>
                <a:gd name="connsiteY11" fmla="*/ 77682 h 942089"/>
                <a:gd name="connsiteX12" fmla="*/ 428625 w 1857375"/>
                <a:gd name="connsiteY12" fmla="*/ 49107 h 942089"/>
                <a:gd name="connsiteX13" fmla="*/ 433388 w 1857375"/>
                <a:gd name="connsiteY13" fmla="*/ 11007 h 942089"/>
                <a:gd name="connsiteX14" fmla="*/ 447675 w 1857375"/>
                <a:gd name="connsiteY14" fmla="*/ 6245 h 942089"/>
                <a:gd name="connsiteX15" fmla="*/ 485775 w 1857375"/>
                <a:gd name="connsiteY15" fmla="*/ 11007 h 942089"/>
                <a:gd name="connsiteX16" fmla="*/ 500063 w 1857375"/>
                <a:gd name="connsiteY16" fmla="*/ 15770 h 942089"/>
                <a:gd name="connsiteX17" fmla="*/ 519113 w 1857375"/>
                <a:gd name="connsiteY17" fmla="*/ 44345 h 942089"/>
                <a:gd name="connsiteX18" fmla="*/ 561975 w 1857375"/>
                <a:gd name="connsiteY18" fmla="*/ 72920 h 942089"/>
                <a:gd name="connsiteX19" fmla="*/ 576263 w 1857375"/>
                <a:gd name="connsiteY19" fmla="*/ 82445 h 942089"/>
                <a:gd name="connsiteX20" fmla="*/ 604838 w 1857375"/>
                <a:gd name="connsiteY20" fmla="*/ 91970 h 942089"/>
                <a:gd name="connsiteX21" fmla="*/ 628650 w 1857375"/>
                <a:gd name="connsiteY21" fmla="*/ 120545 h 942089"/>
                <a:gd name="connsiteX22" fmla="*/ 647700 w 1857375"/>
                <a:gd name="connsiteY22" fmla="*/ 168170 h 942089"/>
                <a:gd name="connsiteX23" fmla="*/ 676275 w 1857375"/>
                <a:gd name="connsiteY23" fmla="*/ 196745 h 942089"/>
                <a:gd name="connsiteX24" fmla="*/ 681038 w 1857375"/>
                <a:gd name="connsiteY24" fmla="*/ 211032 h 942089"/>
                <a:gd name="connsiteX25" fmla="*/ 695325 w 1857375"/>
                <a:gd name="connsiteY25" fmla="*/ 182457 h 942089"/>
                <a:gd name="connsiteX26" fmla="*/ 690563 w 1857375"/>
                <a:gd name="connsiteY26" fmla="*/ 130070 h 942089"/>
                <a:gd name="connsiteX27" fmla="*/ 681038 w 1857375"/>
                <a:gd name="connsiteY27" fmla="*/ 115782 h 942089"/>
                <a:gd name="connsiteX28" fmla="*/ 671513 w 1857375"/>
                <a:gd name="connsiteY28" fmla="*/ 96732 h 942089"/>
                <a:gd name="connsiteX29" fmla="*/ 661988 w 1857375"/>
                <a:gd name="connsiteY29" fmla="*/ 68157 h 942089"/>
                <a:gd name="connsiteX30" fmla="*/ 657225 w 1857375"/>
                <a:gd name="connsiteY30" fmla="*/ 53870 h 942089"/>
                <a:gd name="connsiteX31" fmla="*/ 661988 w 1857375"/>
                <a:gd name="connsiteY31" fmla="*/ 39582 h 942089"/>
                <a:gd name="connsiteX32" fmla="*/ 676275 w 1857375"/>
                <a:gd name="connsiteY32" fmla="*/ 30057 h 942089"/>
                <a:gd name="connsiteX33" fmla="*/ 690563 w 1857375"/>
                <a:gd name="connsiteY33" fmla="*/ 25295 h 942089"/>
                <a:gd name="connsiteX34" fmla="*/ 785813 w 1857375"/>
                <a:gd name="connsiteY34" fmla="*/ 20532 h 942089"/>
                <a:gd name="connsiteX35" fmla="*/ 804863 w 1857375"/>
                <a:gd name="connsiteY35" fmla="*/ 15770 h 942089"/>
                <a:gd name="connsiteX36" fmla="*/ 833438 w 1857375"/>
                <a:gd name="connsiteY36" fmla="*/ 11007 h 942089"/>
                <a:gd name="connsiteX37" fmla="*/ 847725 w 1857375"/>
                <a:gd name="connsiteY37" fmla="*/ 6245 h 942089"/>
                <a:gd name="connsiteX38" fmla="*/ 876300 w 1857375"/>
                <a:gd name="connsiteY38" fmla="*/ 11007 h 942089"/>
                <a:gd name="connsiteX39" fmla="*/ 885825 w 1857375"/>
                <a:gd name="connsiteY39" fmla="*/ 39582 h 942089"/>
                <a:gd name="connsiteX40" fmla="*/ 909638 w 1857375"/>
                <a:gd name="connsiteY40" fmla="*/ 63395 h 942089"/>
                <a:gd name="connsiteX41" fmla="*/ 928688 w 1857375"/>
                <a:gd name="connsiteY41" fmla="*/ 91970 h 942089"/>
                <a:gd name="connsiteX42" fmla="*/ 952500 w 1857375"/>
                <a:gd name="connsiteY42" fmla="*/ 115782 h 942089"/>
                <a:gd name="connsiteX43" fmla="*/ 990600 w 1857375"/>
                <a:gd name="connsiteY43" fmla="*/ 149120 h 942089"/>
                <a:gd name="connsiteX44" fmla="*/ 1004888 w 1857375"/>
                <a:gd name="connsiteY44" fmla="*/ 158645 h 942089"/>
                <a:gd name="connsiteX45" fmla="*/ 1019175 w 1857375"/>
                <a:gd name="connsiteY45" fmla="*/ 168170 h 942089"/>
                <a:gd name="connsiteX46" fmla="*/ 1033463 w 1857375"/>
                <a:gd name="connsiteY46" fmla="*/ 172932 h 942089"/>
                <a:gd name="connsiteX47" fmla="*/ 1047750 w 1857375"/>
                <a:gd name="connsiteY47" fmla="*/ 182457 h 942089"/>
                <a:gd name="connsiteX48" fmla="*/ 1062038 w 1857375"/>
                <a:gd name="connsiteY48" fmla="*/ 187220 h 942089"/>
                <a:gd name="connsiteX49" fmla="*/ 1076325 w 1857375"/>
                <a:gd name="connsiteY49" fmla="*/ 201507 h 942089"/>
                <a:gd name="connsiteX50" fmla="*/ 1090613 w 1857375"/>
                <a:gd name="connsiteY50" fmla="*/ 211032 h 942089"/>
                <a:gd name="connsiteX51" fmla="*/ 1114425 w 1857375"/>
                <a:gd name="connsiteY51" fmla="*/ 239607 h 942089"/>
                <a:gd name="connsiteX52" fmla="*/ 1138238 w 1857375"/>
                <a:gd name="connsiteY52" fmla="*/ 268182 h 942089"/>
                <a:gd name="connsiteX53" fmla="*/ 1152525 w 1857375"/>
                <a:gd name="connsiteY53" fmla="*/ 296757 h 942089"/>
                <a:gd name="connsiteX54" fmla="*/ 1166813 w 1857375"/>
                <a:gd name="connsiteY54" fmla="*/ 311045 h 942089"/>
                <a:gd name="connsiteX55" fmla="*/ 1176338 w 1857375"/>
                <a:gd name="connsiteY55" fmla="*/ 325332 h 942089"/>
                <a:gd name="connsiteX56" fmla="*/ 1190625 w 1857375"/>
                <a:gd name="connsiteY56" fmla="*/ 330095 h 942089"/>
                <a:gd name="connsiteX57" fmla="*/ 1209675 w 1857375"/>
                <a:gd name="connsiteY57" fmla="*/ 339620 h 942089"/>
                <a:gd name="connsiteX58" fmla="*/ 1343025 w 1857375"/>
                <a:gd name="connsiteY58" fmla="*/ 353907 h 942089"/>
                <a:gd name="connsiteX59" fmla="*/ 1462088 w 1857375"/>
                <a:gd name="connsiteY59" fmla="*/ 358670 h 942089"/>
                <a:gd name="connsiteX60" fmla="*/ 1543050 w 1857375"/>
                <a:gd name="connsiteY60" fmla="*/ 353907 h 942089"/>
                <a:gd name="connsiteX61" fmla="*/ 1595438 w 1857375"/>
                <a:gd name="connsiteY61" fmla="*/ 344382 h 942089"/>
                <a:gd name="connsiteX62" fmla="*/ 1609725 w 1857375"/>
                <a:gd name="connsiteY62" fmla="*/ 339620 h 942089"/>
                <a:gd name="connsiteX63" fmla="*/ 1652588 w 1857375"/>
                <a:gd name="connsiteY63" fmla="*/ 330095 h 942089"/>
                <a:gd name="connsiteX64" fmla="*/ 1695450 w 1857375"/>
                <a:gd name="connsiteY64" fmla="*/ 320570 h 942089"/>
                <a:gd name="connsiteX65" fmla="*/ 1709738 w 1857375"/>
                <a:gd name="connsiteY65" fmla="*/ 311045 h 942089"/>
                <a:gd name="connsiteX66" fmla="*/ 1724025 w 1857375"/>
                <a:gd name="connsiteY66" fmla="*/ 306282 h 942089"/>
                <a:gd name="connsiteX67" fmla="*/ 1743075 w 1857375"/>
                <a:gd name="connsiteY67" fmla="*/ 277707 h 942089"/>
                <a:gd name="connsiteX68" fmla="*/ 1752600 w 1857375"/>
                <a:gd name="connsiteY68" fmla="*/ 263420 h 942089"/>
                <a:gd name="connsiteX69" fmla="*/ 1766888 w 1857375"/>
                <a:gd name="connsiteY69" fmla="*/ 234845 h 942089"/>
                <a:gd name="connsiteX70" fmla="*/ 1776413 w 1857375"/>
                <a:gd name="connsiteY70" fmla="*/ 206270 h 942089"/>
                <a:gd name="connsiteX71" fmla="*/ 1781175 w 1857375"/>
                <a:gd name="connsiteY71" fmla="*/ 191982 h 942089"/>
                <a:gd name="connsiteX72" fmla="*/ 1790700 w 1857375"/>
                <a:gd name="connsiteY72" fmla="*/ 144357 h 942089"/>
                <a:gd name="connsiteX73" fmla="*/ 1795463 w 1857375"/>
                <a:gd name="connsiteY73" fmla="*/ 125307 h 942089"/>
                <a:gd name="connsiteX74" fmla="*/ 1809750 w 1857375"/>
                <a:gd name="connsiteY74" fmla="*/ 68157 h 942089"/>
                <a:gd name="connsiteX75" fmla="*/ 1824038 w 1857375"/>
                <a:gd name="connsiteY75" fmla="*/ 53870 h 942089"/>
                <a:gd name="connsiteX76" fmla="*/ 1838325 w 1857375"/>
                <a:gd name="connsiteY76" fmla="*/ 49107 h 942089"/>
                <a:gd name="connsiteX77" fmla="*/ 1852613 w 1857375"/>
                <a:gd name="connsiteY77" fmla="*/ 58632 h 942089"/>
                <a:gd name="connsiteX78" fmla="*/ 1857375 w 1857375"/>
                <a:gd name="connsiteY78" fmla="*/ 72920 h 942089"/>
                <a:gd name="connsiteX79" fmla="*/ 1847850 w 1857375"/>
                <a:gd name="connsiteY79" fmla="*/ 130070 h 942089"/>
                <a:gd name="connsiteX80" fmla="*/ 1838325 w 1857375"/>
                <a:gd name="connsiteY80" fmla="*/ 163407 h 942089"/>
                <a:gd name="connsiteX81" fmla="*/ 1833563 w 1857375"/>
                <a:gd name="connsiteY81" fmla="*/ 191982 h 942089"/>
                <a:gd name="connsiteX82" fmla="*/ 1828800 w 1857375"/>
                <a:gd name="connsiteY82" fmla="*/ 206270 h 942089"/>
                <a:gd name="connsiteX83" fmla="*/ 1824038 w 1857375"/>
                <a:gd name="connsiteY83" fmla="*/ 277707 h 942089"/>
                <a:gd name="connsiteX84" fmla="*/ 1819275 w 1857375"/>
                <a:gd name="connsiteY84" fmla="*/ 363432 h 942089"/>
                <a:gd name="connsiteX85" fmla="*/ 1809750 w 1857375"/>
                <a:gd name="connsiteY85" fmla="*/ 392007 h 942089"/>
                <a:gd name="connsiteX86" fmla="*/ 1804988 w 1857375"/>
                <a:gd name="connsiteY86" fmla="*/ 406295 h 942089"/>
                <a:gd name="connsiteX87" fmla="*/ 1809750 w 1857375"/>
                <a:gd name="connsiteY87" fmla="*/ 515832 h 942089"/>
                <a:gd name="connsiteX88" fmla="*/ 1819275 w 1857375"/>
                <a:gd name="connsiteY88" fmla="*/ 544407 h 942089"/>
                <a:gd name="connsiteX89" fmla="*/ 1828800 w 1857375"/>
                <a:gd name="connsiteY89" fmla="*/ 558695 h 942089"/>
                <a:gd name="connsiteX90" fmla="*/ 1824038 w 1857375"/>
                <a:gd name="connsiteY90" fmla="*/ 601557 h 942089"/>
                <a:gd name="connsiteX91" fmla="*/ 1809750 w 1857375"/>
                <a:gd name="connsiteY91" fmla="*/ 606320 h 942089"/>
                <a:gd name="connsiteX92" fmla="*/ 1790700 w 1857375"/>
                <a:gd name="connsiteY92" fmla="*/ 615845 h 942089"/>
                <a:gd name="connsiteX93" fmla="*/ 1757363 w 1857375"/>
                <a:gd name="connsiteY93" fmla="*/ 625370 h 942089"/>
                <a:gd name="connsiteX94" fmla="*/ 1714500 w 1857375"/>
                <a:gd name="connsiteY94" fmla="*/ 644420 h 942089"/>
                <a:gd name="connsiteX95" fmla="*/ 1700213 w 1857375"/>
                <a:gd name="connsiteY95" fmla="*/ 649182 h 942089"/>
                <a:gd name="connsiteX96" fmla="*/ 1666875 w 1857375"/>
                <a:gd name="connsiteY96" fmla="*/ 663470 h 942089"/>
                <a:gd name="connsiteX97" fmla="*/ 1638300 w 1857375"/>
                <a:gd name="connsiteY97" fmla="*/ 672995 h 942089"/>
                <a:gd name="connsiteX98" fmla="*/ 1600200 w 1857375"/>
                <a:gd name="connsiteY98" fmla="*/ 682520 h 942089"/>
                <a:gd name="connsiteX99" fmla="*/ 1557338 w 1857375"/>
                <a:gd name="connsiteY99" fmla="*/ 692045 h 942089"/>
                <a:gd name="connsiteX100" fmla="*/ 1543050 w 1857375"/>
                <a:gd name="connsiteY100" fmla="*/ 696807 h 942089"/>
                <a:gd name="connsiteX101" fmla="*/ 1524000 w 1857375"/>
                <a:gd name="connsiteY101" fmla="*/ 725382 h 942089"/>
                <a:gd name="connsiteX102" fmla="*/ 1519238 w 1857375"/>
                <a:gd name="connsiteY102" fmla="*/ 763482 h 942089"/>
                <a:gd name="connsiteX103" fmla="*/ 1514475 w 1857375"/>
                <a:gd name="connsiteY103" fmla="*/ 777770 h 942089"/>
                <a:gd name="connsiteX104" fmla="*/ 1471613 w 1857375"/>
                <a:gd name="connsiteY104" fmla="*/ 815870 h 942089"/>
                <a:gd name="connsiteX105" fmla="*/ 1433513 w 1857375"/>
                <a:gd name="connsiteY105" fmla="*/ 825395 h 942089"/>
                <a:gd name="connsiteX106" fmla="*/ 1419225 w 1857375"/>
                <a:gd name="connsiteY106" fmla="*/ 830157 h 942089"/>
                <a:gd name="connsiteX107" fmla="*/ 1362075 w 1857375"/>
                <a:gd name="connsiteY107" fmla="*/ 825395 h 942089"/>
                <a:gd name="connsiteX108" fmla="*/ 1366838 w 1857375"/>
                <a:gd name="connsiteY108" fmla="*/ 782532 h 942089"/>
                <a:gd name="connsiteX109" fmla="*/ 1357313 w 1857375"/>
                <a:gd name="connsiteY109" fmla="*/ 820632 h 942089"/>
                <a:gd name="connsiteX110" fmla="*/ 1338263 w 1857375"/>
                <a:gd name="connsiteY110" fmla="*/ 849207 h 942089"/>
                <a:gd name="connsiteX111" fmla="*/ 1323975 w 1857375"/>
                <a:gd name="connsiteY111" fmla="*/ 858732 h 942089"/>
                <a:gd name="connsiteX112" fmla="*/ 1276350 w 1857375"/>
                <a:gd name="connsiteY112" fmla="*/ 873020 h 942089"/>
                <a:gd name="connsiteX113" fmla="*/ 1109663 w 1857375"/>
                <a:gd name="connsiteY113" fmla="*/ 863495 h 942089"/>
                <a:gd name="connsiteX114" fmla="*/ 1081088 w 1857375"/>
                <a:gd name="connsiteY114" fmla="*/ 853970 h 942089"/>
                <a:gd name="connsiteX115" fmla="*/ 1066800 w 1857375"/>
                <a:gd name="connsiteY115" fmla="*/ 849207 h 942089"/>
                <a:gd name="connsiteX116" fmla="*/ 1033463 w 1857375"/>
                <a:gd name="connsiteY116" fmla="*/ 834920 h 942089"/>
                <a:gd name="connsiteX117" fmla="*/ 1019175 w 1857375"/>
                <a:gd name="connsiteY117" fmla="*/ 820632 h 942089"/>
                <a:gd name="connsiteX118" fmla="*/ 1014413 w 1857375"/>
                <a:gd name="connsiteY118" fmla="*/ 806345 h 942089"/>
                <a:gd name="connsiteX119" fmla="*/ 971550 w 1857375"/>
                <a:gd name="connsiteY119" fmla="*/ 782532 h 942089"/>
                <a:gd name="connsiteX120" fmla="*/ 1028701 w 1857375"/>
                <a:gd name="connsiteY120" fmla="*/ 942076 h 942089"/>
                <a:gd name="connsiteX121" fmla="*/ 852488 w 1857375"/>
                <a:gd name="connsiteY121" fmla="*/ 749195 h 942089"/>
                <a:gd name="connsiteX122" fmla="*/ 797719 w 1857375"/>
                <a:gd name="connsiteY122" fmla="*/ 882545 h 942089"/>
                <a:gd name="connsiteX123" fmla="*/ 719138 w 1857375"/>
                <a:gd name="connsiteY123" fmla="*/ 744432 h 942089"/>
                <a:gd name="connsiteX124" fmla="*/ 704850 w 1857375"/>
                <a:gd name="connsiteY124" fmla="*/ 739670 h 942089"/>
                <a:gd name="connsiteX125" fmla="*/ 685800 w 1857375"/>
                <a:gd name="connsiteY125" fmla="*/ 715857 h 942089"/>
                <a:gd name="connsiteX126" fmla="*/ 676275 w 1857375"/>
                <a:gd name="connsiteY126" fmla="*/ 701570 h 942089"/>
                <a:gd name="connsiteX127" fmla="*/ 619125 w 1857375"/>
                <a:gd name="connsiteY127" fmla="*/ 682520 h 942089"/>
                <a:gd name="connsiteX128" fmla="*/ 533400 w 1857375"/>
                <a:gd name="connsiteY128" fmla="*/ 672995 h 942089"/>
                <a:gd name="connsiteX129" fmla="*/ 519113 w 1857375"/>
                <a:gd name="connsiteY129" fmla="*/ 668232 h 942089"/>
                <a:gd name="connsiteX130" fmla="*/ 481013 w 1857375"/>
                <a:gd name="connsiteY130" fmla="*/ 644420 h 942089"/>
                <a:gd name="connsiteX131" fmla="*/ 457200 w 1857375"/>
                <a:gd name="connsiteY131" fmla="*/ 630132 h 942089"/>
                <a:gd name="connsiteX132" fmla="*/ 371475 w 1857375"/>
                <a:gd name="connsiteY132" fmla="*/ 615845 h 942089"/>
                <a:gd name="connsiteX133" fmla="*/ 357188 w 1857375"/>
                <a:gd name="connsiteY133" fmla="*/ 587270 h 942089"/>
                <a:gd name="connsiteX134" fmla="*/ 352425 w 1857375"/>
                <a:gd name="connsiteY134" fmla="*/ 487257 h 942089"/>
                <a:gd name="connsiteX135" fmla="*/ 347663 w 1857375"/>
                <a:gd name="connsiteY135" fmla="*/ 472970 h 942089"/>
                <a:gd name="connsiteX136" fmla="*/ 319088 w 1857375"/>
                <a:gd name="connsiteY136" fmla="*/ 458682 h 942089"/>
                <a:gd name="connsiteX137" fmla="*/ 285750 w 1857375"/>
                <a:gd name="connsiteY137" fmla="*/ 463445 h 942089"/>
                <a:gd name="connsiteX138" fmla="*/ 266700 w 1857375"/>
                <a:gd name="connsiteY138" fmla="*/ 468207 h 942089"/>
                <a:gd name="connsiteX139" fmla="*/ 219075 w 1857375"/>
                <a:gd name="connsiteY139" fmla="*/ 472970 h 942089"/>
                <a:gd name="connsiteX140" fmla="*/ 138113 w 1857375"/>
                <a:gd name="connsiteY140" fmla="*/ 468207 h 942089"/>
                <a:gd name="connsiteX141" fmla="*/ 123825 w 1857375"/>
                <a:gd name="connsiteY141" fmla="*/ 463445 h 942089"/>
                <a:gd name="connsiteX142" fmla="*/ 95250 w 1857375"/>
                <a:gd name="connsiteY142" fmla="*/ 444395 h 942089"/>
                <a:gd name="connsiteX143" fmla="*/ 80963 w 1857375"/>
                <a:gd name="connsiteY143" fmla="*/ 434870 h 942089"/>
                <a:gd name="connsiteX144" fmla="*/ 71438 w 1857375"/>
                <a:gd name="connsiteY144" fmla="*/ 420582 h 942089"/>
                <a:gd name="connsiteX145" fmla="*/ 57150 w 1857375"/>
                <a:gd name="connsiteY145" fmla="*/ 406295 h 942089"/>
                <a:gd name="connsiteX146" fmla="*/ 47625 w 1857375"/>
                <a:gd name="connsiteY146" fmla="*/ 377720 h 942089"/>
                <a:gd name="connsiteX147" fmla="*/ 38100 w 1857375"/>
                <a:gd name="connsiteY147" fmla="*/ 363432 h 942089"/>
                <a:gd name="connsiteX148" fmla="*/ 19050 w 1857375"/>
                <a:gd name="connsiteY148" fmla="*/ 320570 h 942089"/>
                <a:gd name="connsiteX149" fmla="*/ 0 w 1857375"/>
                <a:gd name="connsiteY149" fmla="*/ 277707 h 942089"/>
                <a:gd name="connsiteX150" fmla="*/ 4763 w 1857375"/>
                <a:gd name="connsiteY150" fmla="*/ 177695 h 942089"/>
                <a:gd name="connsiteX151" fmla="*/ 14288 w 1857375"/>
                <a:gd name="connsiteY151" fmla="*/ 134832 h 942089"/>
                <a:gd name="connsiteX152" fmla="*/ 42863 w 1857375"/>
                <a:gd name="connsiteY152" fmla="*/ 149120 h 942089"/>
                <a:gd name="connsiteX153" fmla="*/ 71438 w 1857375"/>
                <a:gd name="connsiteY153" fmla="*/ 158645 h 942089"/>
                <a:gd name="connsiteX154" fmla="*/ 90488 w 1857375"/>
                <a:gd name="connsiteY154" fmla="*/ 168170 h 942089"/>
                <a:gd name="connsiteX155" fmla="*/ 104775 w 1857375"/>
                <a:gd name="connsiteY155" fmla="*/ 196745 h 942089"/>
                <a:gd name="connsiteX156" fmla="*/ 109538 w 1857375"/>
                <a:gd name="connsiteY156" fmla="*/ 211032 h 942089"/>
                <a:gd name="connsiteX157" fmla="*/ 119063 w 1857375"/>
                <a:gd name="connsiteY157" fmla="*/ 225320 h 942089"/>
                <a:gd name="connsiteX158" fmla="*/ 176213 w 1857375"/>
                <a:gd name="connsiteY158" fmla="*/ 230082 h 942089"/>
                <a:gd name="connsiteX159" fmla="*/ 280988 w 1857375"/>
                <a:gd name="connsiteY159" fmla="*/ 244370 h 942089"/>
                <a:gd name="connsiteX160" fmla="*/ 295275 w 1857375"/>
                <a:gd name="connsiteY160" fmla="*/ 239607 h 942089"/>
                <a:gd name="connsiteX161" fmla="*/ 300038 w 1857375"/>
                <a:gd name="connsiteY161" fmla="*/ 220557 h 942089"/>
                <a:gd name="connsiteX162" fmla="*/ 295275 w 1857375"/>
                <a:gd name="connsiteY162" fmla="*/ 158645 h 942089"/>
                <a:gd name="connsiteX163" fmla="*/ 285750 w 1857375"/>
                <a:gd name="connsiteY163" fmla="*/ 115782 h 942089"/>
                <a:gd name="connsiteX164" fmla="*/ 276225 w 1857375"/>
                <a:gd name="connsiteY164" fmla="*/ 82445 h 942089"/>
                <a:gd name="connsiteX165" fmla="*/ 261938 w 1857375"/>
                <a:gd name="connsiteY165" fmla="*/ 68157 h 942089"/>
                <a:gd name="connsiteX166" fmla="*/ 238125 w 1857375"/>
                <a:gd name="connsiteY166" fmla="*/ 25295 h 942089"/>
                <a:gd name="connsiteX167" fmla="*/ 242888 w 1857375"/>
                <a:gd name="connsiteY167" fmla="*/ 11007 h 942089"/>
                <a:gd name="connsiteX168" fmla="*/ 309563 w 1857375"/>
                <a:gd name="connsiteY168" fmla="*/ 6245 h 942089"/>
                <a:gd name="connsiteX169" fmla="*/ 333375 w 1857375"/>
                <a:gd name="connsiteY169" fmla="*/ 11007 h 942089"/>
                <a:gd name="connsiteX170" fmla="*/ 319088 w 1857375"/>
                <a:gd name="connsiteY170" fmla="*/ 6245 h 942089"/>
                <a:gd name="connsiteX171" fmla="*/ 233363 w 1857375"/>
                <a:gd name="connsiteY171" fmla="*/ 11007 h 942089"/>
                <a:gd name="connsiteX0" fmla="*/ 233363 w 1857375"/>
                <a:gd name="connsiteY0" fmla="*/ 11007 h 942089"/>
                <a:gd name="connsiteX1" fmla="*/ 257175 w 1857375"/>
                <a:gd name="connsiteY1" fmla="*/ 6245 h 942089"/>
                <a:gd name="connsiteX2" fmla="*/ 271463 w 1857375"/>
                <a:gd name="connsiteY2" fmla="*/ 1482 h 942089"/>
                <a:gd name="connsiteX3" fmla="*/ 352425 w 1857375"/>
                <a:gd name="connsiteY3" fmla="*/ 6245 h 942089"/>
                <a:gd name="connsiteX4" fmla="*/ 361950 w 1857375"/>
                <a:gd name="connsiteY4" fmla="*/ 20532 h 942089"/>
                <a:gd name="connsiteX5" fmla="*/ 376238 w 1857375"/>
                <a:gd name="connsiteY5" fmla="*/ 49107 h 942089"/>
                <a:gd name="connsiteX6" fmla="*/ 385763 w 1857375"/>
                <a:gd name="connsiteY6" fmla="*/ 77682 h 942089"/>
                <a:gd name="connsiteX7" fmla="*/ 390525 w 1857375"/>
                <a:gd name="connsiteY7" fmla="*/ 101495 h 942089"/>
                <a:gd name="connsiteX8" fmla="*/ 400050 w 1857375"/>
                <a:gd name="connsiteY8" fmla="*/ 130070 h 942089"/>
                <a:gd name="connsiteX9" fmla="*/ 457200 w 1857375"/>
                <a:gd name="connsiteY9" fmla="*/ 125307 h 942089"/>
                <a:gd name="connsiteX10" fmla="*/ 447675 w 1857375"/>
                <a:gd name="connsiteY10" fmla="*/ 96732 h 942089"/>
                <a:gd name="connsiteX11" fmla="*/ 438150 w 1857375"/>
                <a:gd name="connsiteY11" fmla="*/ 77682 h 942089"/>
                <a:gd name="connsiteX12" fmla="*/ 428625 w 1857375"/>
                <a:gd name="connsiteY12" fmla="*/ 49107 h 942089"/>
                <a:gd name="connsiteX13" fmla="*/ 433388 w 1857375"/>
                <a:gd name="connsiteY13" fmla="*/ 11007 h 942089"/>
                <a:gd name="connsiteX14" fmla="*/ 447675 w 1857375"/>
                <a:gd name="connsiteY14" fmla="*/ 6245 h 942089"/>
                <a:gd name="connsiteX15" fmla="*/ 485775 w 1857375"/>
                <a:gd name="connsiteY15" fmla="*/ 11007 h 942089"/>
                <a:gd name="connsiteX16" fmla="*/ 500063 w 1857375"/>
                <a:gd name="connsiteY16" fmla="*/ 15770 h 942089"/>
                <a:gd name="connsiteX17" fmla="*/ 519113 w 1857375"/>
                <a:gd name="connsiteY17" fmla="*/ 44345 h 942089"/>
                <a:gd name="connsiteX18" fmla="*/ 561975 w 1857375"/>
                <a:gd name="connsiteY18" fmla="*/ 72920 h 942089"/>
                <a:gd name="connsiteX19" fmla="*/ 576263 w 1857375"/>
                <a:gd name="connsiteY19" fmla="*/ 82445 h 942089"/>
                <a:gd name="connsiteX20" fmla="*/ 604838 w 1857375"/>
                <a:gd name="connsiteY20" fmla="*/ 91970 h 942089"/>
                <a:gd name="connsiteX21" fmla="*/ 628650 w 1857375"/>
                <a:gd name="connsiteY21" fmla="*/ 120545 h 942089"/>
                <a:gd name="connsiteX22" fmla="*/ 647700 w 1857375"/>
                <a:gd name="connsiteY22" fmla="*/ 168170 h 942089"/>
                <a:gd name="connsiteX23" fmla="*/ 676275 w 1857375"/>
                <a:gd name="connsiteY23" fmla="*/ 196745 h 942089"/>
                <a:gd name="connsiteX24" fmla="*/ 681038 w 1857375"/>
                <a:gd name="connsiteY24" fmla="*/ 211032 h 942089"/>
                <a:gd name="connsiteX25" fmla="*/ 695325 w 1857375"/>
                <a:gd name="connsiteY25" fmla="*/ 182457 h 942089"/>
                <a:gd name="connsiteX26" fmla="*/ 690563 w 1857375"/>
                <a:gd name="connsiteY26" fmla="*/ 130070 h 942089"/>
                <a:gd name="connsiteX27" fmla="*/ 681038 w 1857375"/>
                <a:gd name="connsiteY27" fmla="*/ 115782 h 942089"/>
                <a:gd name="connsiteX28" fmla="*/ 671513 w 1857375"/>
                <a:gd name="connsiteY28" fmla="*/ 96732 h 942089"/>
                <a:gd name="connsiteX29" fmla="*/ 661988 w 1857375"/>
                <a:gd name="connsiteY29" fmla="*/ 68157 h 942089"/>
                <a:gd name="connsiteX30" fmla="*/ 657225 w 1857375"/>
                <a:gd name="connsiteY30" fmla="*/ 53870 h 942089"/>
                <a:gd name="connsiteX31" fmla="*/ 661988 w 1857375"/>
                <a:gd name="connsiteY31" fmla="*/ 39582 h 942089"/>
                <a:gd name="connsiteX32" fmla="*/ 676275 w 1857375"/>
                <a:gd name="connsiteY32" fmla="*/ 30057 h 942089"/>
                <a:gd name="connsiteX33" fmla="*/ 690563 w 1857375"/>
                <a:gd name="connsiteY33" fmla="*/ 25295 h 942089"/>
                <a:gd name="connsiteX34" fmla="*/ 785813 w 1857375"/>
                <a:gd name="connsiteY34" fmla="*/ 20532 h 942089"/>
                <a:gd name="connsiteX35" fmla="*/ 804863 w 1857375"/>
                <a:gd name="connsiteY35" fmla="*/ 15770 h 942089"/>
                <a:gd name="connsiteX36" fmla="*/ 833438 w 1857375"/>
                <a:gd name="connsiteY36" fmla="*/ 11007 h 942089"/>
                <a:gd name="connsiteX37" fmla="*/ 847725 w 1857375"/>
                <a:gd name="connsiteY37" fmla="*/ 6245 h 942089"/>
                <a:gd name="connsiteX38" fmla="*/ 876300 w 1857375"/>
                <a:gd name="connsiteY38" fmla="*/ 11007 h 942089"/>
                <a:gd name="connsiteX39" fmla="*/ 885825 w 1857375"/>
                <a:gd name="connsiteY39" fmla="*/ 39582 h 942089"/>
                <a:gd name="connsiteX40" fmla="*/ 909638 w 1857375"/>
                <a:gd name="connsiteY40" fmla="*/ 63395 h 942089"/>
                <a:gd name="connsiteX41" fmla="*/ 928688 w 1857375"/>
                <a:gd name="connsiteY41" fmla="*/ 91970 h 942089"/>
                <a:gd name="connsiteX42" fmla="*/ 952500 w 1857375"/>
                <a:gd name="connsiteY42" fmla="*/ 115782 h 942089"/>
                <a:gd name="connsiteX43" fmla="*/ 990600 w 1857375"/>
                <a:gd name="connsiteY43" fmla="*/ 149120 h 942089"/>
                <a:gd name="connsiteX44" fmla="*/ 1004888 w 1857375"/>
                <a:gd name="connsiteY44" fmla="*/ 158645 h 942089"/>
                <a:gd name="connsiteX45" fmla="*/ 1019175 w 1857375"/>
                <a:gd name="connsiteY45" fmla="*/ 168170 h 942089"/>
                <a:gd name="connsiteX46" fmla="*/ 1033463 w 1857375"/>
                <a:gd name="connsiteY46" fmla="*/ 172932 h 942089"/>
                <a:gd name="connsiteX47" fmla="*/ 1047750 w 1857375"/>
                <a:gd name="connsiteY47" fmla="*/ 182457 h 942089"/>
                <a:gd name="connsiteX48" fmla="*/ 1062038 w 1857375"/>
                <a:gd name="connsiteY48" fmla="*/ 187220 h 942089"/>
                <a:gd name="connsiteX49" fmla="*/ 1076325 w 1857375"/>
                <a:gd name="connsiteY49" fmla="*/ 201507 h 942089"/>
                <a:gd name="connsiteX50" fmla="*/ 1090613 w 1857375"/>
                <a:gd name="connsiteY50" fmla="*/ 211032 h 942089"/>
                <a:gd name="connsiteX51" fmla="*/ 1114425 w 1857375"/>
                <a:gd name="connsiteY51" fmla="*/ 239607 h 942089"/>
                <a:gd name="connsiteX52" fmla="*/ 1138238 w 1857375"/>
                <a:gd name="connsiteY52" fmla="*/ 268182 h 942089"/>
                <a:gd name="connsiteX53" fmla="*/ 1152525 w 1857375"/>
                <a:gd name="connsiteY53" fmla="*/ 296757 h 942089"/>
                <a:gd name="connsiteX54" fmla="*/ 1166813 w 1857375"/>
                <a:gd name="connsiteY54" fmla="*/ 311045 h 942089"/>
                <a:gd name="connsiteX55" fmla="*/ 1176338 w 1857375"/>
                <a:gd name="connsiteY55" fmla="*/ 325332 h 942089"/>
                <a:gd name="connsiteX56" fmla="*/ 1190625 w 1857375"/>
                <a:gd name="connsiteY56" fmla="*/ 330095 h 942089"/>
                <a:gd name="connsiteX57" fmla="*/ 1209675 w 1857375"/>
                <a:gd name="connsiteY57" fmla="*/ 339620 h 942089"/>
                <a:gd name="connsiteX58" fmla="*/ 1343025 w 1857375"/>
                <a:gd name="connsiteY58" fmla="*/ 353907 h 942089"/>
                <a:gd name="connsiteX59" fmla="*/ 1462088 w 1857375"/>
                <a:gd name="connsiteY59" fmla="*/ 358670 h 942089"/>
                <a:gd name="connsiteX60" fmla="*/ 1543050 w 1857375"/>
                <a:gd name="connsiteY60" fmla="*/ 353907 h 942089"/>
                <a:gd name="connsiteX61" fmla="*/ 1595438 w 1857375"/>
                <a:gd name="connsiteY61" fmla="*/ 344382 h 942089"/>
                <a:gd name="connsiteX62" fmla="*/ 1609725 w 1857375"/>
                <a:gd name="connsiteY62" fmla="*/ 339620 h 942089"/>
                <a:gd name="connsiteX63" fmla="*/ 1652588 w 1857375"/>
                <a:gd name="connsiteY63" fmla="*/ 330095 h 942089"/>
                <a:gd name="connsiteX64" fmla="*/ 1695450 w 1857375"/>
                <a:gd name="connsiteY64" fmla="*/ 320570 h 942089"/>
                <a:gd name="connsiteX65" fmla="*/ 1709738 w 1857375"/>
                <a:gd name="connsiteY65" fmla="*/ 311045 h 942089"/>
                <a:gd name="connsiteX66" fmla="*/ 1724025 w 1857375"/>
                <a:gd name="connsiteY66" fmla="*/ 306282 h 942089"/>
                <a:gd name="connsiteX67" fmla="*/ 1743075 w 1857375"/>
                <a:gd name="connsiteY67" fmla="*/ 277707 h 942089"/>
                <a:gd name="connsiteX68" fmla="*/ 1752600 w 1857375"/>
                <a:gd name="connsiteY68" fmla="*/ 263420 h 942089"/>
                <a:gd name="connsiteX69" fmla="*/ 1766888 w 1857375"/>
                <a:gd name="connsiteY69" fmla="*/ 234845 h 942089"/>
                <a:gd name="connsiteX70" fmla="*/ 1776413 w 1857375"/>
                <a:gd name="connsiteY70" fmla="*/ 206270 h 942089"/>
                <a:gd name="connsiteX71" fmla="*/ 1781175 w 1857375"/>
                <a:gd name="connsiteY71" fmla="*/ 191982 h 942089"/>
                <a:gd name="connsiteX72" fmla="*/ 1790700 w 1857375"/>
                <a:gd name="connsiteY72" fmla="*/ 144357 h 942089"/>
                <a:gd name="connsiteX73" fmla="*/ 1795463 w 1857375"/>
                <a:gd name="connsiteY73" fmla="*/ 125307 h 942089"/>
                <a:gd name="connsiteX74" fmla="*/ 1809750 w 1857375"/>
                <a:gd name="connsiteY74" fmla="*/ 68157 h 942089"/>
                <a:gd name="connsiteX75" fmla="*/ 1824038 w 1857375"/>
                <a:gd name="connsiteY75" fmla="*/ 53870 h 942089"/>
                <a:gd name="connsiteX76" fmla="*/ 1838325 w 1857375"/>
                <a:gd name="connsiteY76" fmla="*/ 49107 h 942089"/>
                <a:gd name="connsiteX77" fmla="*/ 1852613 w 1857375"/>
                <a:gd name="connsiteY77" fmla="*/ 58632 h 942089"/>
                <a:gd name="connsiteX78" fmla="*/ 1857375 w 1857375"/>
                <a:gd name="connsiteY78" fmla="*/ 72920 h 942089"/>
                <a:gd name="connsiteX79" fmla="*/ 1847850 w 1857375"/>
                <a:gd name="connsiteY79" fmla="*/ 130070 h 942089"/>
                <a:gd name="connsiteX80" fmla="*/ 1838325 w 1857375"/>
                <a:gd name="connsiteY80" fmla="*/ 163407 h 942089"/>
                <a:gd name="connsiteX81" fmla="*/ 1833563 w 1857375"/>
                <a:gd name="connsiteY81" fmla="*/ 191982 h 942089"/>
                <a:gd name="connsiteX82" fmla="*/ 1828800 w 1857375"/>
                <a:gd name="connsiteY82" fmla="*/ 206270 h 942089"/>
                <a:gd name="connsiteX83" fmla="*/ 1824038 w 1857375"/>
                <a:gd name="connsiteY83" fmla="*/ 277707 h 942089"/>
                <a:gd name="connsiteX84" fmla="*/ 1819275 w 1857375"/>
                <a:gd name="connsiteY84" fmla="*/ 363432 h 942089"/>
                <a:gd name="connsiteX85" fmla="*/ 1809750 w 1857375"/>
                <a:gd name="connsiteY85" fmla="*/ 392007 h 942089"/>
                <a:gd name="connsiteX86" fmla="*/ 1804988 w 1857375"/>
                <a:gd name="connsiteY86" fmla="*/ 406295 h 942089"/>
                <a:gd name="connsiteX87" fmla="*/ 1809750 w 1857375"/>
                <a:gd name="connsiteY87" fmla="*/ 515832 h 942089"/>
                <a:gd name="connsiteX88" fmla="*/ 1819275 w 1857375"/>
                <a:gd name="connsiteY88" fmla="*/ 544407 h 942089"/>
                <a:gd name="connsiteX89" fmla="*/ 1828800 w 1857375"/>
                <a:gd name="connsiteY89" fmla="*/ 558695 h 942089"/>
                <a:gd name="connsiteX90" fmla="*/ 1824038 w 1857375"/>
                <a:gd name="connsiteY90" fmla="*/ 601557 h 942089"/>
                <a:gd name="connsiteX91" fmla="*/ 1809750 w 1857375"/>
                <a:gd name="connsiteY91" fmla="*/ 606320 h 942089"/>
                <a:gd name="connsiteX92" fmla="*/ 1790700 w 1857375"/>
                <a:gd name="connsiteY92" fmla="*/ 615845 h 942089"/>
                <a:gd name="connsiteX93" fmla="*/ 1757363 w 1857375"/>
                <a:gd name="connsiteY93" fmla="*/ 625370 h 942089"/>
                <a:gd name="connsiteX94" fmla="*/ 1714500 w 1857375"/>
                <a:gd name="connsiteY94" fmla="*/ 644420 h 942089"/>
                <a:gd name="connsiteX95" fmla="*/ 1700213 w 1857375"/>
                <a:gd name="connsiteY95" fmla="*/ 649182 h 942089"/>
                <a:gd name="connsiteX96" fmla="*/ 1666875 w 1857375"/>
                <a:gd name="connsiteY96" fmla="*/ 663470 h 942089"/>
                <a:gd name="connsiteX97" fmla="*/ 1638300 w 1857375"/>
                <a:gd name="connsiteY97" fmla="*/ 672995 h 942089"/>
                <a:gd name="connsiteX98" fmla="*/ 1600200 w 1857375"/>
                <a:gd name="connsiteY98" fmla="*/ 682520 h 942089"/>
                <a:gd name="connsiteX99" fmla="*/ 1557338 w 1857375"/>
                <a:gd name="connsiteY99" fmla="*/ 692045 h 942089"/>
                <a:gd name="connsiteX100" fmla="*/ 1543050 w 1857375"/>
                <a:gd name="connsiteY100" fmla="*/ 696807 h 942089"/>
                <a:gd name="connsiteX101" fmla="*/ 1524000 w 1857375"/>
                <a:gd name="connsiteY101" fmla="*/ 725382 h 942089"/>
                <a:gd name="connsiteX102" fmla="*/ 1519238 w 1857375"/>
                <a:gd name="connsiteY102" fmla="*/ 763482 h 942089"/>
                <a:gd name="connsiteX103" fmla="*/ 1514475 w 1857375"/>
                <a:gd name="connsiteY103" fmla="*/ 777770 h 942089"/>
                <a:gd name="connsiteX104" fmla="*/ 1471613 w 1857375"/>
                <a:gd name="connsiteY104" fmla="*/ 815870 h 942089"/>
                <a:gd name="connsiteX105" fmla="*/ 1433513 w 1857375"/>
                <a:gd name="connsiteY105" fmla="*/ 825395 h 942089"/>
                <a:gd name="connsiteX106" fmla="*/ 1419225 w 1857375"/>
                <a:gd name="connsiteY106" fmla="*/ 830157 h 942089"/>
                <a:gd name="connsiteX107" fmla="*/ 1362075 w 1857375"/>
                <a:gd name="connsiteY107" fmla="*/ 825395 h 942089"/>
                <a:gd name="connsiteX108" fmla="*/ 1366838 w 1857375"/>
                <a:gd name="connsiteY108" fmla="*/ 782532 h 942089"/>
                <a:gd name="connsiteX109" fmla="*/ 1357313 w 1857375"/>
                <a:gd name="connsiteY109" fmla="*/ 820632 h 942089"/>
                <a:gd name="connsiteX110" fmla="*/ 1338263 w 1857375"/>
                <a:gd name="connsiteY110" fmla="*/ 849207 h 942089"/>
                <a:gd name="connsiteX111" fmla="*/ 1323975 w 1857375"/>
                <a:gd name="connsiteY111" fmla="*/ 858732 h 942089"/>
                <a:gd name="connsiteX112" fmla="*/ 1276350 w 1857375"/>
                <a:gd name="connsiteY112" fmla="*/ 873020 h 942089"/>
                <a:gd name="connsiteX113" fmla="*/ 1109663 w 1857375"/>
                <a:gd name="connsiteY113" fmla="*/ 863495 h 942089"/>
                <a:gd name="connsiteX114" fmla="*/ 1081088 w 1857375"/>
                <a:gd name="connsiteY114" fmla="*/ 853970 h 942089"/>
                <a:gd name="connsiteX115" fmla="*/ 1066800 w 1857375"/>
                <a:gd name="connsiteY115" fmla="*/ 849207 h 942089"/>
                <a:gd name="connsiteX116" fmla="*/ 1033463 w 1857375"/>
                <a:gd name="connsiteY116" fmla="*/ 834920 h 942089"/>
                <a:gd name="connsiteX117" fmla="*/ 1019175 w 1857375"/>
                <a:gd name="connsiteY117" fmla="*/ 820632 h 942089"/>
                <a:gd name="connsiteX118" fmla="*/ 1014413 w 1857375"/>
                <a:gd name="connsiteY118" fmla="*/ 806345 h 942089"/>
                <a:gd name="connsiteX119" fmla="*/ 971550 w 1857375"/>
                <a:gd name="connsiteY119" fmla="*/ 782532 h 942089"/>
                <a:gd name="connsiteX120" fmla="*/ 1028701 w 1857375"/>
                <a:gd name="connsiteY120" fmla="*/ 942076 h 942089"/>
                <a:gd name="connsiteX121" fmla="*/ 895350 w 1857375"/>
                <a:gd name="connsiteY121" fmla="*/ 896832 h 942089"/>
                <a:gd name="connsiteX122" fmla="*/ 797719 w 1857375"/>
                <a:gd name="connsiteY122" fmla="*/ 882545 h 942089"/>
                <a:gd name="connsiteX123" fmla="*/ 719138 w 1857375"/>
                <a:gd name="connsiteY123" fmla="*/ 744432 h 942089"/>
                <a:gd name="connsiteX124" fmla="*/ 704850 w 1857375"/>
                <a:gd name="connsiteY124" fmla="*/ 739670 h 942089"/>
                <a:gd name="connsiteX125" fmla="*/ 685800 w 1857375"/>
                <a:gd name="connsiteY125" fmla="*/ 715857 h 942089"/>
                <a:gd name="connsiteX126" fmla="*/ 676275 w 1857375"/>
                <a:gd name="connsiteY126" fmla="*/ 701570 h 942089"/>
                <a:gd name="connsiteX127" fmla="*/ 619125 w 1857375"/>
                <a:gd name="connsiteY127" fmla="*/ 682520 h 942089"/>
                <a:gd name="connsiteX128" fmla="*/ 533400 w 1857375"/>
                <a:gd name="connsiteY128" fmla="*/ 672995 h 942089"/>
                <a:gd name="connsiteX129" fmla="*/ 519113 w 1857375"/>
                <a:gd name="connsiteY129" fmla="*/ 668232 h 942089"/>
                <a:gd name="connsiteX130" fmla="*/ 481013 w 1857375"/>
                <a:gd name="connsiteY130" fmla="*/ 644420 h 942089"/>
                <a:gd name="connsiteX131" fmla="*/ 457200 w 1857375"/>
                <a:gd name="connsiteY131" fmla="*/ 630132 h 942089"/>
                <a:gd name="connsiteX132" fmla="*/ 371475 w 1857375"/>
                <a:gd name="connsiteY132" fmla="*/ 615845 h 942089"/>
                <a:gd name="connsiteX133" fmla="*/ 357188 w 1857375"/>
                <a:gd name="connsiteY133" fmla="*/ 587270 h 942089"/>
                <a:gd name="connsiteX134" fmla="*/ 352425 w 1857375"/>
                <a:gd name="connsiteY134" fmla="*/ 487257 h 942089"/>
                <a:gd name="connsiteX135" fmla="*/ 347663 w 1857375"/>
                <a:gd name="connsiteY135" fmla="*/ 472970 h 942089"/>
                <a:gd name="connsiteX136" fmla="*/ 319088 w 1857375"/>
                <a:gd name="connsiteY136" fmla="*/ 458682 h 942089"/>
                <a:gd name="connsiteX137" fmla="*/ 285750 w 1857375"/>
                <a:gd name="connsiteY137" fmla="*/ 463445 h 942089"/>
                <a:gd name="connsiteX138" fmla="*/ 266700 w 1857375"/>
                <a:gd name="connsiteY138" fmla="*/ 468207 h 942089"/>
                <a:gd name="connsiteX139" fmla="*/ 219075 w 1857375"/>
                <a:gd name="connsiteY139" fmla="*/ 472970 h 942089"/>
                <a:gd name="connsiteX140" fmla="*/ 138113 w 1857375"/>
                <a:gd name="connsiteY140" fmla="*/ 468207 h 942089"/>
                <a:gd name="connsiteX141" fmla="*/ 123825 w 1857375"/>
                <a:gd name="connsiteY141" fmla="*/ 463445 h 942089"/>
                <a:gd name="connsiteX142" fmla="*/ 95250 w 1857375"/>
                <a:gd name="connsiteY142" fmla="*/ 444395 h 942089"/>
                <a:gd name="connsiteX143" fmla="*/ 80963 w 1857375"/>
                <a:gd name="connsiteY143" fmla="*/ 434870 h 942089"/>
                <a:gd name="connsiteX144" fmla="*/ 71438 w 1857375"/>
                <a:gd name="connsiteY144" fmla="*/ 420582 h 942089"/>
                <a:gd name="connsiteX145" fmla="*/ 57150 w 1857375"/>
                <a:gd name="connsiteY145" fmla="*/ 406295 h 942089"/>
                <a:gd name="connsiteX146" fmla="*/ 47625 w 1857375"/>
                <a:gd name="connsiteY146" fmla="*/ 377720 h 942089"/>
                <a:gd name="connsiteX147" fmla="*/ 38100 w 1857375"/>
                <a:gd name="connsiteY147" fmla="*/ 363432 h 942089"/>
                <a:gd name="connsiteX148" fmla="*/ 19050 w 1857375"/>
                <a:gd name="connsiteY148" fmla="*/ 320570 h 942089"/>
                <a:gd name="connsiteX149" fmla="*/ 0 w 1857375"/>
                <a:gd name="connsiteY149" fmla="*/ 277707 h 942089"/>
                <a:gd name="connsiteX150" fmla="*/ 4763 w 1857375"/>
                <a:gd name="connsiteY150" fmla="*/ 177695 h 942089"/>
                <a:gd name="connsiteX151" fmla="*/ 14288 w 1857375"/>
                <a:gd name="connsiteY151" fmla="*/ 134832 h 942089"/>
                <a:gd name="connsiteX152" fmla="*/ 42863 w 1857375"/>
                <a:gd name="connsiteY152" fmla="*/ 149120 h 942089"/>
                <a:gd name="connsiteX153" fmla="*/ 71438 w 1857375"/>
                <a:gd name="connsiteY153" fmla="*/ 158645 h 942089"/>
                <a:gd name="connsiteX154" fmla="*/ 90488 w 1857375"/>
                <a:gd name="connsiteY154" fmla="*/ 168170 h 942089"/>
                <a:gd name="connsiteX155" fmla="*/ 104775 w 1857375"/>
                <a:gd name="connsiteY155" fmla="*/ 196745 h 942089"/>
                <a:gd name="connsiteX156" fmla="*/ 109538 w 1857375"/>
                <a:gd name="connsiteY156" fmla="*/ 211032 h 942089"/>
                <a:gd name="connsiteX157" fmla="*/ 119063 w 1857375"/>
                <a:gd name="connsiteY157" fmla="*/ 225320 h 942089"/>
                <a:gd name="connsiteX158" fmla="*/ 176213 w 1857375"/>
                <a:gd name="connsiteY158" fmla="*/ 230082 h 942089"/>
                <a:gd name="connsiteX159" fmla="*/ 280988 w 1857375"/>
                <a:gd name="connsiteY159" fmla="*/ 244370 h 942089"/>
                <a:gd name="connsiteX160" fmla="*/ 295275 w 1857375"/>
                <a:gd name="connsiteY160" fmla="*/ 239607 h 942089"/>
                <a:gd name="connsiteX161" fmla="*/ 300038 w 1857375"/>
                <a:gd name="connsiteY161" fmla="*/ 220557 h 942089"/>
                <a:gd name="connsiteX162" fmla="*/ 295275 w 1857375"/>
                <a:gd name="connsiteY162" fmla="*/ 158645 h 942089"/>
                <a:gd name="connsiteX163" fmla="*/ 285750 w 1857375"/>
                <a:gd name="connsiteY163" fmla="*/ 115782 h 942089"/>
                <a:gd name="connsiteX164" fmla="*/ 276225 w 1857375"/>
                <a:gd name="connsiteY164" fmla="*/ 82445 h 942089"/>
                <a:gd name="connsiteX165" fmla="*/ 261938 w 1857375"/>
                <a:gd name="connsiteY165" fmla="*/ 68157 h 942089"/>
                <a:gd name="connsiteX166" fmla="*/ 238125 w 1857375"/>
                <a:gd name="connsiteY166" fmla="*/ 25295 h 942089"/>
                <a:gd name="connsiteX167" fmla="*/ 242888 w 1857375"/>
                <a:gd name="connsiteY167" fmla="*/ 11007 h 942089"/>
                <a:gd name="connsiteX168" fmla="*/ 309563 w 1857375"/>
                <a:gd name="connsiteY168" fmla="*/ 6245 h 942089"/>
                <a:gd name="connsiteX169" fmla="*/ 333375 w 1857375"/>
                <a:gd name="connsiteY169" fmla="*/ 11007 h 942089"/>
                <a:gd name="connsiteX170" fmla="*/ 319088 w 1857375"/>
                <a:gd name="connsiteY170" fmla="*/ 6245 h 942089"/>
                <a:gd name="connsiteX171" fmla="*/ 233363 w 1857375"/>
                <a:gd name="connsiteY171" fmla="*/ 11007 h 942089"/>
                <a:gd name="connsiteX0" fmla="*/ 233363 w 1857375"/>
                <a:gd name="connsiteY0" fmla="*/ 11007 h 942089"/>
                <a:gd name="connsiteX1" fmla="*/ 257175 w 1857375"/>
                <a:gd name="connsiteY1" fmla="*/ 6245 h 942089"/>
                <a:gd name="connsiteX2" fmla="*/ 271463 w 1857375"/>
                <a:gd name="connsiteY2" fmla="*/ 1482 h 942089"/>
                <a:gd name="connsiteX3" fmla="*/ 352425 w 1857375"/>
                <a:gd name="connsiteY3" fmla="*/ 6245 h 942089"/>
                <a:gd name="connsiteX4" fmla="*/ 361950 w 1857375"/>
                <a:gd name="connsiteY4" fmla="*/ 20532 h 942089"/>
                <a:gd name="connsiteX5" fmla="*/ 376238 w 1857375"/>
                <a:gd name="connsiteY5" fmla="*/ 49107 h 942089"/>
                <a:gd name="connsiteX6" fmla="*/ 385763 w 1857375"/>
                <a:gd name="connsiteY6" fmla="*/ 77682 h 942089"/>
                <a:gd name="connsiteX7" fmla="*/ 390525 w 1857375"/>
                <a:gd name="connsiteY7" fmla="*/ 101495 h 942089"/>
                <a:gd name="connsiteX8" fmla="*/ 400050 w 1857375"/>
                <a:gd name="connsiteY8" fmla="*/ 130070 h 942089"/>
                <a:gd name="connsiteX9" fmla="*/ 457200 w 1857375"/>
                <a:gd name="connsiteY9" fmla="*/ 125307 h 942089"/>
                <a:gd name="connsiteX10" fmla="*/ 447675 w 1857375"/>
                <a:gd name="connsiteY10" fmla="*/ 96732 h 942089"/>
                <a:gd name="connsiteX11" fmla="*/ 438150 w 1857375"/>
                <a:gd name="connsiteY11" fmla="*/ 77682 h 942089"/>
                <a:gd name="connsiteX12" fmla="*/ 428625 w 1857375"/>
                <a:gd name="connsiteY12" fmla="*/ 49107 h 942089"/>
                <a:gd name="connsiteX13" fmla="*/ 433388 w 1857375"/>
                <a:gd name="connsiteY13" fmla="*/ 11007 h 942089"/>
                <a:gd name="connsiteX14" fmla="*/ 447675 w 1857375"/>
                <a:gd name="connsiteY14" fmla="*/ 6245 h 942089"/>
                <a:gd name="connsiteX15" fmla="*/ 485775 w 1857375"/>
                <a:gd name="connsiteY15" fmla="*/ 11007 h 942089"/>
                <a:gd name="connsiteX16" fmla="*/ 500063 w 1857375"/>
                <a:gd name="connsiteY16" fmla="*/ 15770 h 942089"/>
                <a:gd name="connsiteX17" fmla="*/ 519113 w 1857375"/>
                <a:gd name="connsiteY17" fmla="*/ 44345 h 942089"/>
                <a:gd name="connsiteX18" fmla="*/ 561975 w 1857375"/>
                <a:gd name="connsiteY18" fmla="*/ 72920 h 942089"/>
                <a:gd name="connsiteX19" fmla="*/ 576263 w 1857375"/>
                <a:gd name="connsiteY19" fmla="*/ 82445 h 942089"/>
                <a:gd name="connsiteX20" fmla="*/ 604838 w 1857375"/>
                <a:gd name="connsiteY20" fmla="*/ 91970 h 942089"/>
                <a:gd name="connsiteX21" fmla="*/ 628650 w 1857375"/>
                <a:gd name="connsiteY21" fmla="*/ 120545 h 942089"/>
                <a:gd name="connsiteX22" fmla="*/ 647700 w 1857375"/>
                <a:gd name="connsiteY22" fmla="*/ 168170 h 942089"/>
                <a:gd name="connsiteX23" fmla="*/ 676275 w 1857375"/>
                <a:gd name="connsiteY23" fmla="*/ 196745 h 942089"/>
                <a:gd name="connsiteX24" fmla="*/ 681038 w 1857375"/>
                <a:gd name="connsiteY24" fmla="*/ 211032 h 942089"/>
                <a:gd name="connsiteX25" fmla="*/ 695325 w 1857375"/>
                <a:gd name="connsiteY25" fmla="*/ 182457 h 942089"/>
                <a:gd name="connsiteX26" fmla="*/ 690563 w 1857375"/>
                <a:gd name="connsiteY26" fmla="*/ 130070 h 942089"/>
                <a:gd name="connsiteX27" fmla="*/ 681038 w 1857375"/>
                <a:gd name="connsiteY27" fmla="*/ 115782 h 942089"/>
                <a:gd name="connsiteX28" fmla="*/ 671513 w 1857375"/>
                <a:gd name="connsiteY28" fmla="*/ 96732 h 942089"/>
                <a:gd name="connsiteX29" fmla="*/ 661988 w 1857375"/>
                <a:gd name="connsiteY29" fmla="*/ 68157 h 942089"/>
                <a:gd name="connsiteX30" fmla="*/ 657225 w 1857375"/>
                <a:gd name="connsiteY30" fmla="*/ 53870 h 942089"/>
                <a:gd name="connsiteX31" fmla="*/ 661988 w 1857375"/>
                <a:gd name="connsiteY31" fmla="*/ 39582 h 942089"/>
                <a:gd name="connsiteX32" fmla="*/ 676275 w 1857375"/>
                <a:gd name="connsiteY32" fmla="*/ 30057 h 942089"/>
                <a:gd name="connsiteX33" fmla="*/ 690563 w 1857375"/>
                <a:gd name="connsiteY33" fmla="*/ 25295 h 942089"/>
                <a:gd name="connsiteX34" fmla="*/ 785813 w 1857375"/>
                <a:gd name="connsiteY34" fmla="*/ 20532 h 942089"/>
                <a:gd name="connsiteX35" fmla="*/ 804863 w 1857375"/>
                <a:gd name="connsiteY35" fmla="*/ 15770 h 942089"/>
                <a:gd name="connsiteX36" fmla="*/ 833438 w 1857375"/>
                <a:gd name="connsiteY36" fmla="*/ 11007 h 942089"/>
                <a:gd name="connsiteX37" fmla="*/ 847725 w 1857375"/>
                <a:gd name="connsiteY37" fmla="*/ 6245 h 942089"/>
                <a:gd name="connsiteX38" fmla="*/ 876300 w 1857375"/>
                <a:gd name="connsiteY38" fmla="*/ 11007 h 942089"/>
                <a:gd name="connsiteX39" fmla="*/ 885825 w 1857375"/>
                <a:gd name="connsiteY39" fmla="*/ 39582 h 942089"/>
                <a:gd name="connsiteX40" fmla="*/ 909638 w 1857375"/>
                <a:gd name="connsiteY40" fmla="*/ 63395 h 942089"/>
                <a:gd name="connsiteX41" fmla="*/ 928688 w 1857375"/>
                <a:gd name="connsiteY41" fmla="*/ 91970 h 942089"/>
                <a:gd name="connsiteX42" fmla="*/ 952500 w 1857375"/>
                <a:gd name="connsiteY42" fmla="*/ 115782 h 942089"/>
                <a:gd name="connsiteX43" fmla="*/ 990600 w 1857375"/>
                <a:gd name="connsiteY43" fmla="*/ 149120 h 942089"/>
                <a:gd name="connsiteX44" fmla="*/ 1004888 w 1857375"/>
                <a:gd name="connsiteY44" fmla="*/ 158645 h 942089"/>
                <a:gd name="connsiteX45" fmla="*/ 1019175 w 1857375"/>
                <a:gd name="connsiteY45" fmla="*/ 168170 h 942089"/>
                <a:gd name="connsiteX46" fmla="*/ 1033463 w 1857375"/>
                <a:gd name="connsiteY46" fmla="*/ 172932 h 942089"/>
                <a:gd name="connsiteX47" fmla="*/ 1047750 w 1857375"/>
                <a:gd name="connsiteY47" fmla="*/ 182457 h 942089"/>
                <a:gd name="connsiteX48" fmla="*/ 1062038 w 1857375"/>
                <a:gd name="connsiteY48" fmla="*/ 187220 h 942089"/>
                <a:gd name="connsiteX49" fmla="*/ 1076325 w 1857375"/>
                <a:gd name="connsiteY49" fmla="*/ 201507 h 942089"/>
                <a:gd name="connsiteX50" fmla="*/ 1090613 w 1857375"/>
                <a:gd name="connsiteY50" fmla="*/ 211032 h 942089"/>
                <a:gd name="connsiteX51" fmla="*/ 1114425 w 1857375"/>
                <a:gd name="connsiteY51" fmla="*/ 239607 h 942089"/>
                <a:gd name="connsiteX52" fmla="*/ 1138238 w 1857375"/>
                <a:gd name="connsiteY52" fmla="*/ 268182 h 942089"/>
                <a:gd name="connsiteX53" fmla="*/ 1152525 w 1857375"/>
                <a:gd name="connsiteY53" fmla="*/ 296757 h 942089"/>
                <a:gd name="connsiteX54" fmla="*/ 1166813 w 1857375"/>
                <a:gd name="connsiteY54" fmla="*/ 311045 h 942089"/>
                <a:gd name="connsiteX55" fmla="*/ 1176338 w 1857375"/>
                <a:gd name="connsiteY55" fmla="*/ 325332 h 942089"/>
                <a:gd name="connsiteX56" fmla="*/ 1190625 w 1857375"/>
                <a:gd name="connsiteY56" fmla="*/ 330095 h 942089"/>
                <a:gd name="connsiteX57" fmla="*/ 1209675 w 1857375"/>
                <a:gd name="connsiteY57" fmla="*/ 339620 h 942089"/>
                <a:gd name="connsiteX58" fmla="*/ 1343025 w 1857375"/>
                <a:gd name="connsiteY58" fmla="*/ 353907 h 942089"/>
                <a:gd name="connsiteX59" fmla="*/ 1462088 w 1857375"/>
                <a:gd name="connsiteY59" fmla="*/ 358670 h 942089"/>
                <a:gd name="connsiteX60" fmla="*/ 1543050 w 1857375"/>
                <a:gd name="connsiteY60" fmla="*/ 353907 h 942089"/>
                <a:gd name="connsiteX61" fmla="*/ 1595438 w 1857375"/>
                <a:gd name="connsiteY61" fmla="*/ 344382 h 942089"/>
                <a:gd name="connsiteX62" fmla="*/ 1609725 w 1857375"/>
                <a:gd name="connsiteY62" fmla="*/ 339620 h 942089"/>
                <a:gd name="connsiteX63" fmla="*/ 1652588 w 1857375"/>
                <a:gd name="connsiteY63" fmla="*/ 330095 h 942089"/>
                <a:gd name="connsiteX64" fmla="*/ 1695450 w 1857375"/>
                <a:gd name="connsiteY64" fmla="*/ 320570 h 942089"/>
                <a:gd name="connsiteX65" fmla="*/ 1709738 w 1857375"/>
                <a:gd name="connsiteY65" fmla="*/ 311045 h 942089"/>
                <a:gd name="connsiteX66" fmla="*/ 1724025 w 1857375"/>
                <a:gd name="connsiteY66" fmla="*/ 306282 h 942089"/>
                <a:gd name="connsiteX67" fmla="*/ 1743075 w 1857375"/>
                <a:gd name="connsiteY67" fmla="*/ 277707 h 942089"/>
                <a:gd name="connsiteX68" fmla="*/ 1752600 w 1857375"/>
                <a:gd name="connsiteY68" fmla="*/ 263420 h 942089"/>
                <a:gd name="connsiteX69" fmla="*/ 1766888 w 1857375"/>
                <a:gd name="connsiteY69" fmla="*/ 234845 h 942089"/>
                <a:gd name="connsiteX70" fmla="*/ 1776413 w 1857375"/>
                <a:gd name="connsiteY70" fmla="*/ 206270 h 942089"/>
                <a:gd name="connsiteX71" fmla="*/ 1781175 w 1857375"/>
                <a:gd name="connsiteY71" fmla="*/ 191982 h 942089"/>
                <a:gd name="connsiteX72" fmla="*/ 1790700 w 1857375"/>
                <a:gd name="connsiteY72" fmla="*/ 144357 h 942089"/>
                <a:gd name="connsiteX73" fmla="*/ 1795463 w 1857375"/>
                <a:gd name="connsiteY73" fmla="*/ 125307 h 942089"/>
                <a:gd name="connsiteX74" fmla="*/ 1809750 w 1857375"/>
                <a:gd name="connsiteY74" fmla="*/ 68157 h 942089"/>
                <a:gd name="connsiteX75" fmla="*/ 1824038 w 1857375"/>
                <a:gd name="connsiteY75" fmla="*/ 53870 h 942089"/>
                <a:gd name="connsiteX76" fmla="*/ 1838325 w 1857375"/>
                <a:gd name="connsiteY76" fmla="*/ 49107 h 942089"/>
                <a:gd name="connsiteX77" fmla="*/ 1852613 w 1857375"/>
                <a:gd name="connsiteY77" fmla="*/ 58632 h 942089"/>
                <a:gd name="connsiteX78" fmla="*/ 1857375 w 1857375"/>
                <a:gd name="connsiteY78" fmla="*/ 72920 h 942089"/>
                <a:gd name="connsiteX79" fmla="*/ 1847850 w 1857375"/>
                <a:gd name="connsiteY79" fmla="*/ 130070 h 942089"/>
                <a:gd name="connsiteX80" fmla="*/ 1838325 w 1857375"/>
                <a:gd name="connsiteY80" fmla="*/ 163407 h 942089"/>
                <a:gd name="connsiteX81" fmla="*/ 1833563 w 1857375"/>
                <a:gd name="connsiteY81" fmla="*/ 191982 h 942089"/>
                <a:gd name="connsiteX82" fmla="*/ 1828800 w 1857375"/>
                <a:gd name="connsiteY82" fmla="*/ 206270 h 942089"/>
                <a:gd name="connsiteX83" fmla="*/ 1824038 w 1857375"/>
                <a:gd name="connsiteY83" fmla="*/ 277707 h 942089"/>
                <a:gd name="connsiteX84" fmla="*/ 1819275 w 1857375"/>
                <a:gd name="connsiteY84" fmla="*/ 363432 h 942089"/>
                <a:gd name="connsiteX85" fmla="*/ 1809750 w 1857375"/>
                <a:gd name="connsiteY85" fmla="*/ 392007 h 942089"/>
                <a:gd name="connsiteX86" fmla="*/ 1804988 w 1857375"/>
                <a:gd name="connsiteY86" fmla="*/ 406295 h 942089"/>
                <a:gd name="connsiteX87" fmla="*/ 1809750 w 1857375"/>
                <a:gd name="connsiteY87" fmla="*/ 515832 h 942089"/>
                <a:gd name="connsiteX88" fmla="*/ 1819275 w 1857375"/>
                <a:gd name="connsiteY88" fmla="*/ 544407 h 942089"/>
                <a:gd name="connsiteX89" fmla="*/ 1828800 w 1857375"/>
                <a:gd name="connsiteY89" fmla="*/ 558695 h 942089"/>
                <a:gd name="connsiteX90" fmla="*/ 1824038 w 1857375"/>
                <a:gd name="connsiteY90" fmla="*/ 601557 h 942089"/>
                <a:gd name="connsiteX91" fmla="*/ 1809750 w 1857375"/>
                <a:gd name="connsiteY91" fmla="*/ 606320 h 942089"/>
                <a:gd name="connsiteX92" fmla="*/ 1790700 w 1857375"/>
                <a:gd name="connsiteY92" fmla="*/ 615845 h 942089"/>
                <a:gd name="connsiteX93" fmla="*/ 1757363 w 1857375"/>
                <a:gd name="connsiteY93" fmla="*/ 625370 h 942089"/>
                <a:gd name="connsiteX94" fmla="*/ 1714500 w 1857375"/>
                <a:gd name="connsiteY94" fmla="*/ 644420 h 942089"/>
                <a:gd name="connsiteX95" fmla="*/ 1700213 w 1857375"/>
                <a:gd name="connsiteY95" fmla="*/ 649182 h 942089"/>
                <a:gd name="connsiteX96" fmla="*/ 1666875 w 1857375"/>
                <a:gd name="connsiteY96" fmla="*/ 663470 h 942089"/>
                <a:gd name="connsiteX97" fmla="*/ 1638300 w 1857375"/>
                <a:gd name="connsiteY97" fmla="*/ 672995 h 942089"/>
                <a:gd name="connsiteX98" fmla="*/ 1600200 w 1857375"/>
                <a:gd name="connsiteY98" fmla="*/ 682520 h 942089"/>
                <a:gd name="connsiteX99" fmla="*/ 1557338 w 1857375"/>
                <a:gd name="connsiteY99" fmla="*/ 692045 h 942089"/>
                <a:gd name="connsiteX100" fmla="*/ 1543050 w 1857375"/>
                <a:gd name="connsiteY100" fmla="*/ 696807 h 942089"/>
                <a:gd name="connsiteX101" fmla="*/ 1524000 w 1857375"/>
                <a:gd name="connsiteY101" fmla="*/ 725382 h 942089"/>
                <a:gd name="connsiteX102" fmla="*/ 1519238 w 1857375"/>
                <a:gd name="connsiteY102" fmla="*/ 763482 h 942089"/>
                <a:gd name="connsiteX103" fmla="*/ 1514475 w 1857375"/>
                <a:gd name="connsiteY103" fmla="*/ 777770 h 942089"/>
                <a:gd name="connsiteX104" fmla="*/ 1471613 w 1857375"/>
                <a:gd name="connsiteY104" fmla="*/ 815870 h 942089"/>
                <a:gd name="connsiteX105" fmla="*/ 1433513 w 1857375"/>
                <a:gd name="connsiteY105" fmla="*/ 825395 h 942089"/>
                <a:gd name="connsiteX106" fmla="*/ 1419225 w 1857375"/>
                <a:gd name="connsiteY106" fmla="*/ 830157 h 942089"/>
                <a:gd name="connsiteX107" fmla="*/ 1362075 w 1857375"/>
                <a:gd name="connsiteY107" fmla="*/ 825395 h 942089"/>
                <a:gd name="connsiteX108" fmla="*/ 1366838 w 1857375"/>
                <a:gd name="connsiteY108" fmla="*/ 782532 h 942089"/>
                <a:gd name="connsiteX109" fmla="*/ 1357313 w 1857375"/>
                <a:gd name="connsiteY109" fmla="*/ 820632 h 942089"/>
                <a:gd name="connsiteX110" fmla="*/ 1338263 w 1857375"/>
                <a:gd name="connsiteY110" fmla="*/ 849207 h 942089"/>
                <a:gd name="connsiteX111" fmla="*/ 1323975 w 1857375"/>
                <a:gd name="connsiteY111" fmla="*/ 858732 h 942089"/>
                <a:gd name="connsiteX112" fmla="*/ 1276350 w 1857375"/>
                <a:gd name="connsiteY112" fmla="*/ 873020 h 942089"/>
                <a:gd name="connsiteX113" fmla="*/ 1109663 w 1857375"/>
                <a:gd name="connsiteY113" fmla="*/ 863495 h 942089"/>
                <a:gd name="connsiteX114" fmla="*/ 1081088 w 1857375"/>
                <a:gd name="connsiteY114" fmla="*/ 853970 h 942089"/>
                <a:gd name="connsiteX115" fmla="*/ 1066800 w 1857375"/>
                <a:gd name="connsiteY115" fmla="*/ 849207 h 942089"/>
                <a:gd name="connsiteX116" fmla="*/ 1033463 w 1857375"/>
                <a:gd name="connsiteY116" fmla="*/ 834920 h 942089"/>
                <a:gd name="connsiteX117" fmla="*/ 1019175 w 1857375"/>
                <a:gd name="connsiteY117" fmla="*/ 820632 h 942089"/>
                <a:gd name="connsiteX118" fmla="*/ 971550 w 1857375"/>
                <a:gd name="connsiteY118" fmla="*/ 782532 h 942089"/>
                <a:gd name="connsiteX119" fmla="*/ 1028701 w 1857375"/>
                <a:gd name="connsiteY119" fmla="*/ 942076 h 942089"/>
                <a:gd name="connsiteX120" fmla="*/ 895350 w 1857375"/>
                <a:gd name="connsiteY120" fmla="*/ 896832 h 942089"/>
                <a:gd name="connsiteX121" fmla="*/ 797719 w 1857375"/>
                <a:gd name="connsiteY121" fmla="*/ 882545 h 942089"/>
                <a:gd name="connsiteX122" fmla="*/ 719138 w 1857375"/>
                <a:gd name="connsiteY122" fmla="*/ 744432 h 942089"/>
                <a:gd name="connsiteX123" fmla="*/ 704850 w 1857375"/>
                <a:gd name="connsiteY123" fmla="*/ 739670 h 942089"/>
                <a:gd name="connsiteX124" fmla="*/ 685800 w 1857375"/>
                <a:gd name="connsiteY124" fmla="*/ 715857 h 942089"/>
                <a:gd name="connsiteX125" fmla="*/ 676275 w 1857375"/>
                <a:gd name="connsiteY125" fmla="*/ 701570 h 942089"/>
                <a:gd name="connsiteX126" fmla="*/ 619125 w 1857375"/>
                <a:gd name="connsiteY126" fmla="*/ 682520 h 942089"/>
                <a:gd name="connsiteX127" fmla="*/ 533400 w 1857375"/>
                <a:gd name="connsiteY127" fmla="*/ 672995 h 942089"/>
                <a:gd name="connsiteX128" fmla="*/ 519113 w 1857375"/>
                <a:gd name="connsiteY128" fmla="*/ 668232 h 942089"/>
                <a:gd name="connsiteX129" fmla="*/ 481013 w 1857375"/>
                <a:gd name="connsiteY129" fmla="*/ 644420 h 942089"/>
                <a:gd name="connsiteX130" fmla="*/ 457200 w 1857375"/>
                <a:gd name="connsiteY130" fmla="*/ 630132 h 942089"/>
                <a:gd name="connsiteX131" fmla="*/ 371475 w 1857375"/>
                <a:gd name="connsiteY131" fmla="*/ 615845 h 942089"/>
                <a:gd name="connsiteX132" fmla="*/ 357188 w 1857375"/>
                <a:gd name="connsiteY132" fmla="*/ 587270 h 942089"/>
                <a:gd name="connsiteX133" fmla="*/ 352425 w 1857375"/>
                <a:gd name="connsiteY133" fmla="*/ 487257 h 942089"/>
                <a:gd name="connsiteX134" fmla="*/ 347663 w 1857375"/>
                <a:gd name="connsiteY134" fmla="*/ 472970 h 942089"/>
                <a:gd name="connsiteX135" fmla="*/ 319088 w 1857375"/>
                <a:gd name="connsiteY135" fmla="*/ 458682 h 942089"/>
                <a:gd name="connsiteX136" fmla="*/ 285750 w 1857375"/>
                <a:gd name="connsiteY136" fmla="*/ 463445 h 942089"/>
                <a:gd name="connsiteX137" fmla="*/ 266700 w 1857375"/>
                <a:gd name="connsiteY137" fmla="*/ 468207 h 942089"/>
                <a:gd name="connsiteX138" fmla="*/ 219075 w 1857375"/>
                <a:gd name="connsiteY138" fmla="*/ 472970 h 942089"/>
                <a:gd name="connsiteX139" fmla="*/ 138113 w 1857375"/>
                <a:gd name="connsiteY139" fmla="*/ 468207 h 942089"/>
                <a:gd name="connsiteX140" fmla="*/ 123825 w 1857375"/>
                <a:gd name="connsiteY140" fmla="*/ 463445 h 942089"/>
                <a:gd name="connsiteX141" fmla="*/ 95250 w 1857375"/>
                <a:gd name="connsiteY141" fmla="*/ 444395 h 942089"/>
                <a:gd name="connsiteX142" fmla="*/ 80963 w 1857375"/>
                <a:gd name="connsiteY142" fmla="*/ 434870 h 942089"/>
                <a:gd name="connsiteX143" fmla="*/ 71438 w 1857375"/>
                <a:gd name="connsiteY143" fmla="*/ 420582 h 942089"/>
                <a:gd name="connsiteX144" fmla="*/ 57150 w 1857375"/>
                <a:gd name="connsiteY144" fmla="*/ 406295 h 942089"/>
                <a:gd name="connsiteX145" fmla="*/ 47625 w 1857375"/>
                <a:gd name="connsiteY145" fmla="*/ 377720 h 942089"/>
                <a:gd name="connsiteX146" fmla="*/ 38100 w 1857375"/>
                <a:gd name="connsiteY146" fmla="*/ 363432 h 942089"/>
                <a:gd name="connsiteX147" fmla="*/ 19050 w 1857375"/>
                <a:gd name="connsiteY147" fmla="*/ 320570 h 942089"/>
                <a:gd name="connsiteX148" fmla="*/ 0 w 1857375"/>
                <a:gd name="connsiteY148" fmla="*/ 277707 h 942089"/>
                <a:gd name="connsiteX149" fmla="*/ 4763 w 1857375"/>
                <a:gd name="connsiteY149" fmla="*/ 177695 h 942089"/>
                <a:gd name="connsiteX150" fmla="*/ 14288 w 1857375"/>
                <a:gd name="connsiteY150" fmla="*/ 134832 h 942089"/>
                <a:gd name="connsiteX151" fmla="*/ 42863 w 1857375"/>
                <a:gd name="connsiteY151" fmla="*/ 149120 h 942089"/>
                <a:gd name="connsiteX152" fmla="*/ 71438 w 1857375"/>
                <a:gd name="connsiteY152" fmla="*/ 158645 h 942089"/>
                <a:gd name="connsiteX153" fmla="*/ 90488 w 1857375"/>
                <a:gd name="connsiteY153" fmla="*/ 168170 h 942089"/>
                <a:gd name="connsiteX154" fmla="*/ 104775 w 1857375"/>
                <a:gd name="connsiteY154" fmla="*/ 196745 h 942089"/>
                <a:gd name="connsiteX155" fmla="*/ 109538 w 1857375"/>
                <a:gd name="connsiteY155" fmla="*/ 211032 h 942089"/>
                <a:gd name="connsiteX156" fmla="*/ 119063 w 1857375"/>
                <a:gd name="connsiteY156" fmla="*/ 225320 h 942089"/>
                <a:gd name="connsiteX157" fmla="*/ 176213 w 1857375"/>
                <a:gd name="connsiteY157" fmla="*/ 230082 h 942089"/>
                <a:gd name="connsiteX158" fmla="*/ 280988 w 1857375"/>
                <a:gd name="connsiteY158" fmla="*/ 244370 h 942089"/>
                <a:gd name="connsiteX159" fmla="*/ 295275 w 1857375"/>
                <a:gd name="connsiteY159" fmla="*/ 239607 h 942089"/>
                <a:gd name="connsiteX160" fmla="*/ 300038 w 1857375"/>
                <a:gd name="connsiteY160" fmla="*/ 220557 h 942089"/>
                <a:gd name="connsiteX161" fmla="*/ 295275 w 1857375"/>
                <a:gd name="connsiteY161" fmla="*/ 158645 h 942089"/>
                <a:gd name="connsiteX162" fmla="*/ 285750 w 1857375"/>
                <a:gd name="connsiteY162" fmla="*/ 115782 h 942089"/>
                <a:gd name="connsiteX163" fmla="*/ 276225 w 1857375"/>
                <a:gd name="connsiteY163" fmla="*/ 82445 h 942089"/>
                <a:gd name="connsiteX164" fmla="*/ 261938 w 1857375"/>
                <a:gd name="connsiteY164" fmla="*/ 68157 h 942089"/>
                <a:gd name="connsiteX165" fmla="*/ 238125 w 1857375"/>
                <a:gd name="connsiteY165" fmla="*/ 25295 h 942089"/>
                <a:gd name="connsiteX166" fmla="*/ 242888 w 1857375"/>
                <a:gd name="connsiteY166" fmla="*/ 11007 h 942089"/>
                <a:gd name="connsiteX167" fmla="*/ 309563 w 1857375"/>
                <a:gd name="connsiteY167" fmla="*/ 6245 h 942089"/>
                <a:gd name="connsiteX168" fmla="*/ 333375 w 1857375"/>
                <a:gd name="connsiteY168" fmla="*/ 11007 h 942089"/>
                <a:gd name="connsiteX169" fmla="*/ 319088 w 1857375"/>
                <a:gd name="connsiteY169" fmla="*/ 6245 h 942089"/>
                <a:gd name="connsiteX170" fmla="*/ 233363 w 1857375"/>
                <a:gd name="connsiteY170" fmla="*/ 11007 h 942089"/>
                <a:gd name="connsiteX0" fmla="*/ 233363 w 1857375"/>
                <a:gd name="connsiteY0" fmla="*/ 11007 h 944198"/>
                <a:gd name="connsiteX1" fmla="*/ 257175 w 1857375"/>
                <a:gd name="connsiteY1" fmla="*/ 6245 h 944198"/>
                <a:gd name="connsiteX2" fmla="*/ 271463 w 1857375"/>
                <a:gd name="connsiteY2" fmla="*/ 1482 h 944198"/>
                <a:gd name="connsiteX3" fmla="*/ 352425 w 1857375"/>
                <a:gd name="connsiteY3" fmla="*/ 6245 h 944198"/>
                <a:gd name="connsiteX4" fmla="*/ 361950 w 1857375"/>
                <a:gd name="connsiteY4" fmla="*/ 20532 h 944198"/>
                <a:gd name="connsiteX5" fmla="*/ 376238 w 1857375"/>
                <a:gd name="connsiteY5" fmla="*/ 49107 h 944198"/>
                <a:gd name="connsiteX6" fmla="*/ 385763 w 1857375"/>
                <a:gd name="connsiteY6" fmla="*/ 77682 h 944198"/>
                <a:gd name="connsiteX7" fmla="*/ 390525 w 1857375"/>
                <a:gd name="connsiteY7" fmla="*/ 101495 h 944198"/>
                <a:gd name="connsiteX8" fmla="*/ 400050 w 1857375"/>
                <a:gd name="connsiteY8" fmla="*/ 130070 h 944198"/>
                <a:gd name="connsiteX9" fmla="*/ 457200 w 1857375"/>
                <a:gd name="connsiteY9" fmla="*/ 125307 h 944198"/>
                <a:gd name="connsiteX10" fmla="*/ 447675 w 1857375"/>
                <a:gd name="connsiteY10" fmla="*/ 96732 h 944198"/>
                <a:gd name="connsiteX11" fmla="*/ 438150 w 1857375"/>
                <a:gd name="connsiteY11" fmla="*/ 77682 h 944198"/>
                <a:gd name="connsiteX12" fmla="*/ 428625 w 1857375"/>
                <a:gd name="connsiteY12" fmla="*/ 49107 h 944198"/>
                <a:gd name="connsiteX13" fmla="*/ 433388 w 1857375"/>
                <a:gd name="connsiteY13" fmla="*/ 11007 h 944198"/>
                <a:gd name="connsiteX14" fmla="*/ 447675 w 1857375"/>
                <a:gd name="connsiteY14" fmla="*/ 6245 h 944198"/>
                <a:gd name="connsiteX15" fmla="*/ 485775 w 1857375"/>
                <a:gd name="connsiteY15" fmla="*/ 11007 h 944198"/>
                <a:gd name="connsiteX16" fmla="*/ 500063 w 1857375"/>
                <a:gd name="connsiteY16" fmla="*/ 15770 h 944198"/>
                <a:gd name="connsiteX17" fmla="*/ 519113 w 1857375"/>
                <a:gd name="connsiteY17" fmla="*/ 44345 h 944198"/>
                <a:gd name="connsiteX18" fmla="*/ 561975 w 1857375"/>
                <a:gd name="connsiteY18" fmla="*/ 72920 h 944198"/>
                <a:gd name="connsiteX19" fmla="*/ 576263 w 1857375"/>
                <a:gd name="connsiteY19" fmla="*/ 82445 h 944198"/>
                <a:gd name="connsiteX20" fmla="*/ 604838 w 1857375"/>
                <a:gd name="connsiteY20" fmla="*/ 91970 h 944198"/>
                <a:gd name="connsiteX21" fmla="*/ 628650 w 1857375"/>
                <a:gd name="connsiteY21" fmla="*/ 120545 h 944198"/>
                <a:gd name="connsiteX22" fmla="*/ 647700 w 1857375"/>
                <a:gd name="connsiteY22" fmla="*/ 168170 h 944198"/>
                <a:gd name="connsiteX23" fmla="*/ 676275 w 1857375"/>
                <a:gd name="connsiteY23" fmla="*/ 196745 h 944198"/>
                <a:gd name="connsiteX24" fmla="*/ 681038 w 1857375"/>
                <a:gd name="connsiteY24" fmla="*/ 211032 h 944198"/>
                <a:gd name="connsiteX25" fmla="*/ 695325 w 1857375"/>
                <a:gd name="connsiteY25" fmla="*/ 182457 h 944198"/>
                <a:gd name="connsiteX26" fmla="*/ 690563 w 1857375"/>
                <a:gd name="connsiteY26" fmla="*/ 130070 h 944198"/>
                <a:gd name="connsiteX27" fmla="*/ 681038 w 1857375"/>
                <a:gd name="connsiteY27" fmla="*/ 115782 h 944198"/>
                <a:gd name="connsiteX28" fmla="*/ 671513 w 1857375"/>
                <a:gd name="connsiteY28" fmla="*/ 96732 h 944198"/>
                <a:gd name="connsiteX29" fmla="*/ 661988 w 1857375"/>
                <a:gd name="connsiteY29" fmla="*/ 68157 h 944198"/>
                <a:gd name="connsiteX30" fmla="*/ 657225 w 1857375"/>
                <a:gd name="connsiteY30" fmla="*/ 53870 h 944198"/>
                <a:gd name="connsiteX31" fmla="*/ 661988 w 1857375"/>
                <a:gd name="connsiteY31" fmla="*/ 39582 h 944198"/>
                <a:gd name="connsiteX32" fmla="*/ 676275 w 1857375"/>
                <a:gd name="connsiteY32" fmla="*/ 30057 h 944198"/>
                <a:gd name="connsiteX33" fmla="*/ 690563 w 1857375"/>
                <a:gd name="connsiteY33" fmla="*/ 25295 h 944198"/>
                <a:gd name="connsiteX34" fmla="*/ 785813 w 1857375"/>
                <a:gd name="connsiteY34" fmla="*/ 20532 h 944198"/>
                <a:gd name="connsiteX35" fmla="*/ 804863 w 1857375"/>
                <a:gd name="connsiteY35" fmla="*/ 15770 h 944198"/>
                <a:gd name="connsiteX36" fmla="*/ 833438 w 1857375"/>
                <a:gd name="connsiteY36" fmla="*/ 11007 h 944198"/>
                <a:gd name="connsiteX37" fmla="*/ 847725 w 1857375"/>
                <a:gd name="connsiteY37" fmla="*/ 6245 h 944198"/>
                <a:gd name="connsiteX38" fmla="*/ 876300 w 1857375"/>
                <a:gd name="connsiteY38" fmla="*/ 11007 h 944198"/>
                <a:gd name="connsiteX39" fmla="*/ 885825 w 1857375"/>
                <a:gd name="connsiteY39" fmla="*/ 39582 h 944198"/>
                <a:gd name="connsiteX40" fmla="*/ 909638 w 1857375"/>
                <a:gd name="connsiteY40" fmla="*/ 63395 h 944198"/>
                <a:gd name="connsiteX41" fmla="*/ 928688 w 1857375"/>
                <a:gd name="connsiteY41" fmla="*/ 91970 h 944198"/>
                <a:gd name="connsiteX42" fmla="*/ 952500 w 1857375"/>
                <a:gd name="connsiteY42" fmla="*/ 115782 h 944198"/>
                <a:gd name="connsiteX43" fmla="*/ 990600 w 1857375"/>
                <a:gd name="connsiteY43" fmla="*/ 149120 h 944198"/>
                <a:gd name="connsiteX44" fmla="*/ 1004888 w 1857375"/>
                <a:gd name="connsiteY44" fmla="*/ 158645 h 944198"/>
                <a:gd name="connsiteX45" fmla="*/ 1019175 w 1857375"/>
                <a:gd name="connsiteY45" fmla="*/ 168170 h 944198"/>
                <a:gd name="connsiteX46" fmla="*/ 1033463 w 1857375"/>
                <a:gd name="connsiteY46" fmla="*/ 172932 h 944198"/>
                <a:gd name="connsiteX47" fmla="*/ 1047750 w 1857375"/>
                <a:gd name="connsiteY47" fmla="*/ 182457 h 944198"/>
                <a:gd name="connsiteX48" fmla="*/ 1062038 w 1857375"/>
                <a:gd name="connsiteY48" fmla="*/ 187220 h 944198"/>
                <a:gd name="connsiteX49" fmla="*/ 1076325 w 1857375"/>
                <a:gd name="connsiteY49" fmla="*/ 201507 h 944198"/>
                <a:gd name="connsiteX50" fmla="*/ 1090613 w 1857375"/>
                <a:gd name="connsiteY50" fmla="*/ 211032 h 944198"/>
                <a:gd name="connsiteX51" fmla="*/ 1114425 w 1857375"/>
                <a:gd name="connsiteY51" fmla="*/ 239607 h 944198"/>
                <a:gd name="connsiteX52" fmla="*/ 1138238 w 1857375"/>
                <a:gd name="connsiteY52" fmla="*/ 268182 h 944198"/>
                <a:gd name="connsiteX53" fmla="*/ 1152525 w 1857375"/>
                <a:gd name="connsiteY53" fmla="*/ 296757 h 944198"/>
                <a:gd name="connsiteX54" fmla="*/ 1166813 w 1857375"/>
                <a:gd name="connsiteY54" fmla="*/ 311045 h 944198"/>
                <a:gd name="connsiteX55" fmla="*/ 1176338 w 1857375"/>
                <a:gd name="connsiteY55" fmla="*/ 325332 h 944198"/>
                <a:gd name="connsiteX56" fmla="*/ 1190625 w 1857375"/>
                <a:gd name="connsiteY56" fmla="*/ 330095 h 944198"/>
                <a:gd name="connsiteX57" fmla="*/ 1209675 w 1857375"/>
                <a:gd name="connsiteY57" fmla="*/ 339620 h 944198"/>
                <a:gd name="connsiteX58" fmla="*/ 1343025 w 1857375"/>
                <a:gd name="connsiteY58" fmla="*/ 353907 h 944198"/>
                <a:gd name="connsiteX59" fmla="*/ 1462088 w 1857375"/>
                <a:gd name="connsiteY59" fmla="*/ 358670 h 944198"/>
                <a:gd name="connsiteX60" fmla="*/ 1543050 w 1857375"/>
                <a:gd name="connsiteY60" fmla="*/ 353907 h 944198"/>
                <a:gd name="connsiteX61" fmla="*/ 1595438 w 1857375"/>
                <a:gd name="connsiteY61" fmla="*/ 344382 h 944198"/>
                <a:gd name="connsiteX62" fmla="*/ 1609725 w 1857375"/>
                <a:gd name="connsiteY62" fmla="*/ 339620 h 944198"/>
                <a:gd name="connsiteX63" fmla="*/ 1652588 w 1857375"/>
                <a:gd name="connsiteY63" fmla="*/ 330095 h 944198"/>
                <a:gd name="connsiteX64" fmla="*/ 1695450 w 1857375"/>
                <a:gd name="connsiteY64" fmla="*/ 320570 h 944198"/>
                <a:gd name="connsiteX65" fmla="*/ 1709738 w 1857375"/>
                <a:gd name="connsiteY65" fmla="*/ 311045 h 944198"/>
                <a:gd name="connsiteX66" fmla="*/ 1724025 w 1857375"/>
                <a:gd name="connsiteY66" fmla="*/ 306282 h 944198"/>
                <a:gd name="connsiteX67" fmla="*/ 1743075 w 1857375"/>
                <a:gd name="connsiteY67" fmla="*/ 277707 h 944198"/>
                <a:gd name="connsiteX68" fmla="*/ 1752600 w 1857375"/>
                <a:gd name="connsiteY68" fmla="*/ 263420 h 944198"/>
                <a:gd name="connsiteX69" fmla="*/ 1766888 w 1857375"/>
                <a:gd name="connsiteY69" fmla="*/ 234845 h 944198"/>
                <a:gd name="connsiteX70" fmla="*/ 1776413 w 1857375"/>
                <a:gd name="connsiteY70" fmla="*/ 206270 h 944198"/>
                <a:gd name="connsiteX71" fmla="*/ 1781175 w 1857375"/>
                <a:gd name="connsiteY71" fmla="*/ 191982 h 944198"/>
                <a:gd name="connsiteX72" fmla="*/ 1790700 w 1857375"/>
                <a:gd name="connsiteY72" fmla="*/ 144357 h 944198"/>
                <a:gd name="connsiteX73" fmla="*/ 1795463 w 1857375"/>
                <a:gd name="connsiteY73" fmla="*/ 125307 h 944198"/>
                <a:gd name="connsiteX74" fmla="*/ 1809750 w 1857375"/>
                <a:gd name="connsiteY74" fmla="*/ 68157 h 944198"/>
                <a:gd name="connsiteX75" fmla="*/ 1824038 w 1857375"/>
                <a:gd name="connsiteY75" fmla="*/ 53870 h 944198"/>
                <a:gd name="connsiteX76" fmla="*/ 1838325 w 1857375"/>
                <a:gd name="connsiteY76" fmla="*/ 49107 h 944198"/>
                <a:gd name="connsiteX77" fmla="*/ 1852613 w 1857375"/>
                <a:gd name="connsiteY77" fmla="*/ 58632 h 944198"/>
                <a:gd name="connsiteX78" fmla="*/ 1857375 w 1857375"/>
                <a:gd name="connsiteY78" fmla="*/ 72920 h 944198"/>
                <a:gd name="connsiteX79" fmla="*/ 1847850 w 1857375"/>
                <a:gd name="connsiteY79" fmla="*/ 130070 h 944198"/>
                <a:gd name="connsiteX80" fmla="*/ 1838325 w 1857375"/>
                <a:gd name="connsiteY80" fmla="*/ 163407 h 944198"/>
                <a:gd name="connsiteX81" fmla="*/ 1833563 w 1857375"/>
                <a:gd name="connsiteY81" fmla="*/ 191982 h 944198"/>
                <a:gd name="connsiteX82" fmla="*/ 1828800 w 1857375"/>
                <a:gd name="connsiteY82" fmla="*/ 206270 h 944198"/>
                <a:gd name="connsiteX83" fmla="*/ 1824038 w 1857375"/>
                <a:gd name="connsiteY83" fmla="*/ 277707 h 944198"/>
                <a:gd name="connsiteX84" fmla="*/ 1819275 w 1857375"/>
                <a:gd name="connsiteY84" fmla="*/ 363432 h 944198"/>
                <a:gd name="connsiteX85" fmla="*/ 1809750 w 1857375"/>
                <a:gd name="connsiteY85" fmla="*/ 392007 h 944198"/>
                <a:gd name="connsiteX86" fmla="*/ 1804988 w 1857375"/>
                <a:gd name="connsiteY86" fmla="*/ 406295 h 944198"/>
                <a:gd name="connsiteX87" fmla="*/ 1809750 w 1857375"/>
                <a:gd name="connsiteY87" fmla="*/ 515832 h 944198"/>
                <a:gd name="connsiteX88" fmla="*/ 1819275 w 1857375"/>
                <a:gd name="connsiteY88" fmla="*/ 544407 h 944198"/>
                <a:gd name="connsiteX89" fmla="*/ 1828800 w 1857375"/>
                <a:gd name="connsiteY89" fmla="*/ 558695 h 944198"/>
                <a:gd name="connsiteX90" fmla="*/ 1824038 w 1857375"/>
                <a:gd name="connsiteY90" fmla="*/ 601557 h 944198"/>
                <a:gd name="connsiteX91" fmla="*/ 1809750 w 1857375"/>
                <a:gd name="connsiteY91" fmla="*/ 606320 h 944198"/>
                <a:gd name="connsiteX92" fmla="*/ 1790700 w 1857375"/>
                <a:gd name="connsiteY92" fmla="*/ 615845 h 944198"/>
                <a:gd name="connsiteX93" fmla="*/ 1757363 w 1857375"/>
                <a:gd name="connsiteY93" fmla="*/ 625370 h 944198"/>
                <a:gd name="connsiteX94" fmla="*/ 1714500 w 1857375"/>
                <a:gd name="connsiteY94" fmla="*/ 644420 h 944198"/>
                <a:gd name="connsiteX95" fmla="*/ 1700213 w 1857375"/>
                <a:gd name="connsiteY95" fmla="*/ 649182 h 944198"/>
                <a:gd name="connsiteX96" fmla="*/ 1666875 w 1857375"/>
                <a:gd name="connsiteY96" fmla="*/ 663470 h 944198"/>
                <a:gd name="connsiteX97" fmla="*/ 1638300 w 1857375"/>
                <a:gd name="connsiteY97" fmla="*/ 672995 h 944198"/>
                <a:gd name="connsiteX98" fmla="*/ 1600200 w 1857375"/>
                <a:gd name="connsiteY98" fmla="*/ 682520 h 944198"/>
                <a:gd name="connsiteX99" fmla="*/ 1557338 w 1857375"/>
                <a:gd name="connsiteY99" fmla="*/ 692045 h 944198"/>
                <a:gd name="connsiteX100" fmla="*/ 1543050 w 1857375"/>
                <a:gd name="connsiteY100" fmla="*/ 696807 h 944198"/>
                <a:gd name="connsiteX101" fmla="*/ 1524000 w 1857375"/>
                <a:gd name="connsiteY101" fmla="*/ 725382 h 944198"/>
                <a:gd name="connsiteX102" fmla="*/ 1519238 w 1857375"/>
                <a:gd name="connsiteY102" fmla="*/ 763482 h 944198"/>
                <a:gd name="connsiteX103" fmla="*/ 1514475 w 1857375"/>
                <a:gd name="connsiteY103" fmla="*/ 777770 h 944198"/>
                <a:gd name="connsiteX104" fmla="*/ 1471613 w 1857375"/>
                <a:gd name="connsiteY104" fmla="*/ 815870 h 944198"/>
                <a:gd name="connsiteX105" fmla="*/ 1433513 w 1857375"/>
                <a:gd name="connsiteY105" fmla="*/ 825395 h 944198"/>
                <a:gd name="connsiteX106" fmla="*/ 1419225 w 1857375"/>
                <a:gd name="connsiteY106" fmla="*/ 830157 h 944198"/>
                <a:gd name="connsiteX107" fmla="*/ 1362075 w 1857375"/>
                <a:gd name="connsiteY107" fmla="*/ 825395 h 944198"/>
                <a:gd name="connsiteX108" fmla="*/ 1366838 w 1857375"/>
                <a:gd name="connsiteY108" fmla="*/ 782532 h 944198"/>
                <a:gd name="connsiteX109" fmla="*/ 1357313 w 1857375"/>
                <a:gd name="connsiteY109" fmla="*/ 820632 h 944198"/>
                <a:gd name="connsiteX110" fmla="*/ 1338263 w 1857375"/>
                <a:gd name="connsiteY110" fmla="*/ 849207 h 944198"/>
                <a:gd name="connsiteX111" fmla="*/ 1323975 w 1857375"/>
                <a:gd name="connsiteY111" fmla="*/ 858732 h 944198"/>
                <a:gd name="connsiteX112" fmla="*/ 1276350 w 1857375"/>
                <a:gd name="connsiteY112" fmla="*/ 873020 h 944198"/>
                <a:gd name="connsiteX113" fmla="*/ 1109663 w 1857375"/>
                <a:gd name="connsiteY113" fmla="*/ 863495 h 944198"/>
                <a:gd name="connsiteX114" fmla="*/ 1081088 w 1857375"/>
                <a:gd name="connsiteY114" fmla="*/ 853970 h 944198"/>
                <a:gd name="connsiteX115" fmla="*/ 1066800 w 1857375"/>
                <a:gd name="connsiteY115" fmla="*/ 849207 h 944198"/>
                <a:gd name="connsiteX116" fmla="*/ 1033463 w 1857375"/>
                <a:gd name="connsiteY116" fmla="*/ 834920 h 944198"/>
                <a:gd name="connsiteX117" fmla="*/ 1019175 w 1857375"/>
                <a:gd name="connsiteY117" fmla="*/ 820632 h 944198"/>
                <a:gd name="connsiteX118" fmla="*/ 1028701 w 1857375"/>
                <a:gd name="connsiteY118" fmla="*/ 942076 h 944198"/>
                <a:gd name="connsiteX119" fmla="*/ 895350 w 1857375"/>
                <a:gd name="connsiteY119" fmla="*/ 896832 h 944198"/>
                <a:gd name="connsiteX120" fmla="*/ 797719 w 1857375"/>
                <a:gd name="connsiteY120" fmla="*/ 882545 h 944198"/>
                <a:gd name="connsiteX121" fmla="*/ 719138 w 1857375"/>
                <a:gd name="connsiteY121" fmla="*/ 744432 h 944198"/>
                <a:gd name="connsiteX122" fmla="*/ 704850 w 1857375"/>
                <a:gd name="connsiteY122" fmla="*/ 739670 h 944198"/>
                <a:gd name="connsiteX123" fmla="*/ 685800 w 1857375"/>
                <a:gd name="connsiteY123" fmla="*/ 715857 h 944198"/>
                <a:gd name="connsiteX124" fmla="*/ 676275 w 1857375"/>
                <a:gd name="connsiteY124" fmla="*/ 701570 h 944198"/>
                <a:gd name="connsiteX125" fmla="*/ 619125 w 1857375"/>
                <a:gd name="connsiteY125" fmla="*/ 682520 h 944198"/>
                <a:gd name="connsiteX126" fmla="*/ 533400 w 1857375"/>
                <a:gd name="connsiteY126" fmla="*/ 672995 h 944198"/>
                <a:gd name="connsiteX127" fmla="*/ 519113 w 1857375"/>
                <a:gd name="connsiteY127" fmla="*/ 668232 h 944198"/>
                <a:gd name="connsiteX128" fmla="*/ 481013 w 1857375"/>
                <a:gd name="connsiteY128" fmla="*/ 644420 h 944198"/>
                <a:gd name="connsiteX129" fmla="*/ 457200 w 1857375"/>
                <a:gd name="connsiteY129" fmla="*/ 630132 h 944198"/>
                <a:gd name="connsiteX130" fmla="*/ 371475 w 1857375"/>
                <a:gd name="connsiteY130" fmla="*/ 615845 h 944198"/>
                <a:gd name="connsiteX131" fmla="*/ 357188 w 1857375"/>
                <a:gd name="connsiteY131" fmla="*/ 587270 h 944198"/>
                <a:gd name="connsiteX132" fmla="*/ 352425 w 1857375"/>
                <a:gd name="connsiteY132" fmla="*/ 487257 h 944198"/>
                <a:gd name="connsiteX133" fmla="*/ 347663 w 1857375"/>
                <a:gd name="connsiteY133" fmla="*/ 472970 h 944198"/>
                <a:gd name="connsiteX134" fmla="*/ 319088 w 1857375"/>
                <a:gd name="connsiteY134" fmla="*/ 458682 h 944198"/>
                <a:gd name="connsiteX135" fmla="*/ 285750 w 1857375"/>
                <a:gd name="connsiteY135" fmla="*/ 463445 h 944198"/>
                <a:gd name="connsiteX136" fmla="*/ 266700 w 1857375"/>
                <a:gd name="connsiteY136" fmla="*/ 468207 h 944198"/>
                <a:gd name="connsiteX137" fmla="*/ 219075 w 1857375"/>
                <a:gd name="connsiteY137" fmla="*/ 472970 h 944198"/>
                <a:gd name="connsiteX138" fmla="*/ 138113 w 1857375"/>
                <a:gd name="connsiteY138" fmla="*/ 468207 h 944198"/>
                <a:gd name="connsiteX139" fmla="*/ 123825 w 1857375"/>
                <a:gd name="connsiteY139" fmla="*/ 463445 h 944198"/>
                <a:gd name="connsiteX140" fmla="*/ 95250 w 1857375"/>
                <a:gd name="connsiteY140" fmla="*/ 444395 h 944198"/>
                <a:gd name="connsiteX141" fmla="*/ 80963 w 1857375"/>
                <a:gd name="connsiteY141" fmla="*/ 434870 h 944198"/>
                <a:gd name="connsiteX142" fmla="*/ 71438 w 1857375"/>
                <a:gd name="connsiteY142" fmla="*/ 420582 h 944198"/>
                <a:gd name="connsiteX143" fmla="*/ 57150 w 1857375"/>
                <a:gd name="connsiteY143" fmla="*/ 406295 h 944198"/>
                <a:gd name="connsiteX144" fmla="*/ 47625 w 1857375"/>
                <a:gd name="connsiteY144" fmla="*/ 377720 h 944198"/>
                <a:gd name="connsiteX145" fmla="*/ 38100 w 1857375"/>
                <a:gd name="connsiteY145" fmla="*/ 363432 h 944198"/>
                <a:gd name="connsiteX146" fmla="*/ 19050 w 1857375"/>
                <a:gd name="connsiteY146" fmla="*/ 320570 h 944198"/>
                <a:gd name="connsiteX147" fmla="*/ 0 w 1857375"/>
                <a:gd name="connsiteY147" fmla="*/ 277707 h 944198"/>
                <a:gd name="connsiteX148" fmla="*/ 4763 w 1857375"/>
                <a:gd name="connsiteY148" fmla="*/ 177695 h 944198"/>
                <a:gd name="connsiteX149" fmla="*/ 14288 w 1857375"/>
                <a:gd name="connsiteY149" fmla="*/ 134832 h 944198"/>
                <a:gd name="connsiteX150" fmla="*/ 42863 w 1857375"/>
                <a:gd name="connsiteY150" fmla="*/ 149120 h 944198"/>
                <a:gd name="connsiteX151" fmla="*/ 71438 w 1857375"/>
                <a:gd name="connsiteY151" fmla="*/ 158645 h 944198"/>
                <a:gd name="connsiteX152" fmla="*/ 90488 w 1857375"/>
                <a:gd name="connsiteY152" fmla="*/ 168170 h 944198"/>
                <a:gd name="connsiteX153" fmla="*/ 104775 w 1857375"/>
                <a:gd name="connsiteY153" fmla="*/ 196745 h 944198"/>
                <a:gd name="connsiteX154" fmla="*/ 109538 w 1857375"/>
                <a:gd name="connsiteY154" fmla="*/ 211032 h 944198"/>
                <a:gd name="connsiteX155" fmla="*/ 119063 w 1857375"/>
                <a:gd name="connsiteY155" fmla="*/ 225320 h 944198"/>
                <a:gd name="connsiteX156" fmla="*/ 176213 w 1857375"/>
                <a:gd name="connsiteY156" fmla="*/ 230082 h 944198"/>
                <a:gd name="connsiteX157" fmla="*/ 280988 w 1857375"/>
                <a:gd name="connsiteY157" fmla="*/ 244370 h 944198"/>
                <a:gd name="connsiteX158" fmla="*/ 295275 w 1857375"/>
                <a:gd name="connsiteY158" fmla="*/ 239607 h 944198"/>
                <a:gd name="connsiteX159" fmla="*/ 300038 w 1857375"/>
                <a:gd name="connsiteY159" fmla="*/ 220557 h 944198"/>
                <a:gd name="connsiteX160" fmla="*/ 295275 w 1857375"/>
                <a:gd name="connsiteY160" fmla="*/ 158645 h 944198"/>
                <a:gd name="connsiteX161" fmla="*/ 285750 w 1857375"/>
                <a:gd name="connsiteY161" fmla="*/ 115782 h 944198"/>
                <a:gd name="connsiteX162" fmla="*/ 276225 w 1857375"/>
                <a:gd name="connsiteY162" fmla="*/ 82445 h 944198"/>
                <a:gd name="connsiteX163" fmla="*/ 261938 w 1857375"/>
                <a:gd name="connsiteY163" fmla="*/ 68157 h 944198"/>
                <a:gd name="connsiteX164" fmla="*/ 238125 w 1857375"/>
                <a:gd name="connsiteY164" fmla="*/ 25295 h 944198"/>
                <a:gd name="connsiteX165" fmla="*/ 242888 w 1857375"/>
                <a:gd name="connsiteY165" fmla="*/ 11007 h 944198"/>
                <a:gd name="connsiteX166" fmla="*/ 309563 w 1857375"/>
                <a:gd name="connsiteY166" fmla="*/ 6245 h 944198"/>
                <a:gd name="connsiteX167" fmla="*/ 333375 w 1857375"/>
                <a:gd name="connsiteY167" fmla="*/ 11007 h 944198"/>
                <a:gd name="connsiteX168" fmla="*/ 319088 w 1857375"/>
                <a:gd name="connsiteY168" fmla="*/ 6245 h 944198"/>
                <a:gd name="connsiteX169" fmla="*/ 233363 w 1857375"/>
                <a:gd name="connsiteY169" fmla="*/ 11007 h 944198"/>
                <a:gd name="connsiteX0" fmla="*/ 233363 w 1857375"/>
                <a:gd name="connsiteY0" fmla="*/ 11007 h 944198"/>
                <a:gd name="connsiteX1" fmla="*/ 257175 w 1857375"/>
                <a:gd name="connsiteY1" fmla="*/ 6245 h 944198"/>
                <a:gd name="connsiteX2" fmla="*/ 271463 w 1857375"/>
                <a:gd name="connsiteY2" fmla="*/ 1482 h 944198"/>
                <a:gd name="connsiteX3" fmla="*/ 352425 w 1857375"/>
                <a:gd name="connsiteY3" fmla="*/ 6245 h 944198"/>
                <a:gd name="connsiteX4" fmla="*/ 361950 w 1857375"/>
                <a:gd name="connsiteY4" fmla="*/ 20532 h 944198"/>
                <a:gd name="connsiteX5" fmla="*/ 376238 w 1857375"/>
                <a:gd name="connsiteY5" fmla="*/ 49107 h 944198"/>
                <a:gd name="connsiteX6" fmla="*/ 385763 w 1857375"/>
                <a:gd name="connsiteY6" fmla="*/ 77682 h 944198"/>
                <a:gd name="connsiteX7" fmla="*/ 390525 w 1857375"/>
                <a:gd name="connsiteY7" fmla="*/ 101495 h 944198"/>
                <a:gd name="connsiteX8" fmla="*/ 400050 w 1857375"/>
                <a:gd name="connsiteY8" fmla="*/ 130070 h 944198"/>
                <a:gd name="connsiteX9" fmla="*/ 457200 w 1857375"/>
                <a:gd name="connsiteY9" fmla="*/ 125307 h 944198"/>
                <a:gd name="connsiteX10" fmla="*/ 447675 w 1857375"/>
                <a:gd name="connsiteY10" fmla="*/ 96732 h 944198"/>
                <a:gd name="connsiteX11" fmla="*/ 438150 w 1857375"/>
                <a:gd name="connsiteY11" fmla="*/ 77682 h 944198"/>
                <a:gd name="connsiteX12" fmla="*/ 428625 w 1857375"/>
                <a:gd name="connsiteY12" fmla="*/ 49107 h 944198"/>
                <a:gd name="connsiteX13" fmla="*/ 433388 w 1857375"/>
                <a:gd name="connsiteY13" fmla="*/ 11007 h 944198"/>
                <a:gd name="connsiteX14" fmla="*/ 447675 w 1857375"/>
                <a:gd name="connsiteY14" fmla="*/ 6245 h 944198"/>
                <a:gd name="connsiteX15" fmla="*/ 485775 w 1857375"/>
                <a:gd name="connsiteY15" fmla="*/ 11007 h 944198"/>
                <a:gd name="connsiteX16" fmla="*/ 500063 w 1857375"/>
                <a:gd name="connsiteY16" fmla="*/ 15770 h 944198"/>
                <a:gd name="connsiteX17" fmla="*/ 519113 w 1857375"/>
                <a:gd name="connsiteY17" fmla="*/ 44345 h 944198"/>
                <a:gd name="connsiteX18" fmla="*/ 561975 w 1857375"/>
                <a:gd name="connsiteY18" fmla="*/ 72920 h 944198"/>
                <a:gd name="connsiteX19" fmla="*/ 576263 w 1857375"/>
                <a:gd name="connsiteY19" fmla="*/ 82445 h 944198"/>
                <a:gd name="connsiteX20" fmla="*/ 604838 w 1857375"/>
                <a:gd name="connsiteY20" fmla="*/ 91970 h 944198"/>
                <a:gd name="connsiteX21" fmla="*/ 628650 w 1857375"/>
                <a:gd name="connsiteY21" fmla="*/ 120545 h 944198"/>
                <a:gd name="connsiteX22" fmla="*/ 647700 w 1857375"/>
                <a:gd name="connsiteY22" fmla="*/ 168170 h 944198"/>
                <a:gd name="connsiteX23" fmla="*/ 676275 w 1857375"/>
                <a:gd name="connsiteY23" fmla="*/ 196745 h 944198"/>
                <a:gd name="connsiteX24" fmla="*/ 681038 w 1857375"/>
                <a:gd name="connsiteY24" fmla="*/ 211032 h 944198"/>
                <a:gd name="connsiteX25" fmla="*/ 695325 w 1857375"/>
                <a:gd name="connsiteY25" fmla="*/ 182457 h 944198"/>
                <a:gd name="connsiteX26" fmla="*/ 690563 w 1857375"/>
                <a:gd name="connsiteY26" fmla="*/ 130070 h 944198"/>
                <a:gd name="connsiteX27" fmla="*/ 681038 w 1857375"/>
                <a:gd name="connsiteY27" fmla="*/ 115782 h 944198"/>
                <a:gd name="connsiteX28" fmla="*/ 671513 w 1857375"/>
                <a:gd name="connsiteY28" fmla="*/ 96732 h 944198"/>
                <a:gd name="connsiteX29" fmla="*/ 661988 w 1857375"/>
                <a:gd name="connsiteY29" fmla="*/ 68157 h 944198"/>
                <a:gd name="connsiteX30" fmla="*/ 657225 w 1857375"/>
                <a:gd name="connsiteY30" fmla="*/ 53870 h 944198"/>
                <a:gd name="connsiteX31" fmla="*/ 661988 w 1857375"/>
                <a:gd name="connsiteY31" fmla="*/ 39582 h 944198"/>
                <a:gd name="connsiteX32" fmla="*/ 676275 w 1857375"/>
                <a:gd name="connsiteY32" fmla="*/ 30057 h 944198"/>
                <a:gd name="connsiteX33" fmla="*/ 690563 w 1857375"/>
                <a:gd name="connsiteY33" fmla="*/ 25295 h 944198"/>
                <a:gd name="connsiteX34" fmla="*/ 785813 w 1857375"/>
                <a:gd name="connsiteY34" fmla="*/ 20532 h 944198"/>
                <a:gd name="connsiteX35" fmla="*/ 804863 w 1857375"/>
                <a:gd name="connsiteY35" fmla="*/ 15770 h 944198"/>
                <a:gd name="connsiteX36" fmla="*/ 833438 w 1857375"/>
                <a:gd name="connsiteY36" fmla="*/ 11007 h 944198"/>
                <a:gd name="connsiteX37" fmla="*/ 847725 w 1857375"/>
                <a:gd name="connsiteY37" fmla="*/ 6245 h 944198"/>
                <a:gd name="connsiteX38" fmla="*/ 876300 w 1857375"/>
                <a:gd name="connsiteY38" fmla="*/ 11007 h 944198"/>
                <a:gd name="connsiteX39" fmla="*/ 885825 w 1857375"/>
                <a:gd name="connsiteY39" fmla="*/ 39582 h 944198"/>
                <a:gd name="connsiteX40" fmla="*/ 909638 w 1857375"/>
                <a:gd name="connsiteY40" fmla="*/ 63395 h 944198"/>
                <a:gd name="connsiteX41" fmla="*/ 928688 w 1857375"/>
                <a:gd name="connsiteY41" fmla="*/ 91970 h 944198"/>
                <a:gd name="connsiteX42" fmla="*/ 952500 w 1857375"/>
                <a:gd name="connsiteY42" fmla="*/ 115782 h 944198"/>
                <a:gd name="connsiteX43" fmla="*/ 990600 w 1857375"/>
                <a:gd name="connsiteY43" fmla="*/ 149120 h 944198"/>
                <a:gd name="connsiteX44" fmla="*/ 1004888 w 1857375"/>
                <a:gd name="connsiteY44" fmla="*/ 158645 h 944198"/>
                <a:gd name="connsiteX45" fmla="*/ 1019175 w 1857375"/>
                <a:gd name="connsiteY45" fmla="*/ 168170 h 944198"/>
                <a:gd name="connsiteX46" fmla="*/ 1033463 w 1857375"/>
                <a:gd name="connsiteY46" fmla="*/ 172932 h 944198"/>
                <a:gd name="connsiteX47" fmla="*/ 1047750 w 1857375"/>
                <a:gd name="connsiteY47" fmla="*/ 182457 h 944198"/>
                <a:gd name="connsiteX48" fmla="*/ 1062038 w 1857375"/>
                <a:gd name="connsiteY48" fmla="*/ 187220 h 944198"/>
                <a:gd name="connsiteX49" fmla="*/ 1076325 w 1857375"/>
                <a:gd name="connsiteY49" fmla="*/ 201507 h 944198"/>
                <a:gd name="connsiteX50" fmla="*/ 1090613 w 1857375"/>
                <a:gd name="connsiteY50" fmla="*/ 211032 h 944198"/>
                <a:gd name="connsiteX51" fmla="*/ 1114425 w 1857375"/>
                <a:gd name="connsiteY51" fmla="*/ 239607 h 944198"/>
                <a:gd name="connsiteX52" fmla="*/ 1138238 w 1857375"/>
                <a:gd name="connsiteY52" fmla="*/ 268182 h 944198"/>
                <a:gd name="connsiteX53" fmla="*/ 1152525 w 1857375"/>
                <a:gd name="connsiteY53" fmla="*/ 296757 h 944198"/>
                <a:gd name="connsiteX54" fmla="*/ 1166813 w 1857375"/>
                <a:gd name="connsiteY54" fmla="*/ 311045 h 944198"/>
                <a:gd name="connsiteX55" fmla="*/ 1176338 w 1857375"/>
                <a:gd name="connsiteY55" fmla="*/ 325332 h 944198"/>
                <a:gd name="connsiteX56" fmla="*/ 1190625 w 1857375"/>
                <a:gd name="connsiteY56" fmla="*/ 330095 h 944198"/>
                <a:gd name="connsiteX57" fmla="*/ 1209675 w 1857375"/>
                <a:gd name="connsiteY57" fmla="*/ 339620 h 944198"/>
                <a:gd name="connsiteX58" fmla="*/ 1343025 w 1857375"/>
                <a:gd name="connsiteY58" fmla="*/ 353907 h 944198"/>
                <a:gd name="connsiteX59" fmla="*/ 1462088 w 1857375"/>
                <a:gd name="connsiteY59" fmla="*/ 358670 h 944198"/>
                <a:gd name="connsiteX60" fmla="*/ 1543050 w 1857375"/>
                <a:gd name="connsiteY60" fmla="*/ 353907 h 944198"/>
                <a:gd name="connsiteX61" fmla="*/ 1595438 w 1857375"/>
                <a:gd name="connsiteY61" fmla="*/ 344382 h 944198"/>
                <a:gd name="connsiteX62" fmla="*/ 1609725 w 1857375"/>
                <a:gd name="connsiteY62" fmla="*/ 339620 h 944198"/>
                <a:gd name="connsiteX63" fmla="*/ 1652588 w 1857375"/>
                <a:gd name="connsiteY63" fmla="*/ 330095 h 944198"/>
                <a:gd name="connsiteX64" fmla="*/ 1695450 w 1857375"/>
                <a:gd name="connsiteY64" fmla="*/ 320570 h 944198"/>
                <a:gd name="connsiteX65" fmla="*/ 1709738 w 1857375"/>
                <a:gd name="connsiteY65" fmla="*/ 311045 h 944198"/>
                <a:gd name="connsiteX66" fmla="*/ 1724025 w 1857375"/>
                <a:gd name="connsiteY66" fmla="*/ 306282 h 944198"/>
                <a:gd name="connsiteX67" fmla="*/ 1743075 w 1857375"/>
                <a:gd name="connsiteY67" fmla="*/ 277707 h 944198"/>
                <a:gd name="connsiteX68" fmla="*/ 1752600 w 1857375"/>
                <a:gd name="connsiteY68" fmla="*/ 263420 h 944198"/>
                <a:gd name="connsiteX69" fmla="*/ 1766888 w 1857375"/>
                <a:gd name="connsiteY69" fmla="*/ 234845 h 944198"/>
                <a:gd name="connsiteX70" fmla="*/ 1776413 w 1857375"/>
                <a:gd name="connsiteY70" fmla="*/ 206270 h 944198"/>
                <a:gd name="connsiteX71" fmla="*/ 1781175 w 1857375"/>
                <a:gd name="connsiteY71" fmla="*/ 191982 h 944198"/>
                <a:gd name="connsiteX72" fmla="*/ 1790700 w 1857375"/>
                <a:gd name="connsiteY72" fmla="*/ 144357 h 944198"/>
                <a:gd name="connsiteX73" fmla="*/ 1795463 w 1857375"/>
                <a:gd name="connsiteY73" fmla="*/ 125307 h 944198"/>
                <a:gd name="connsiteX74" fmla="*/ 1809750 w 1857375"/>
                <a:gd name="connsiteY74" fmla="*/ 68157 h 944198"/>
                <a:gd name="connsiteX75" fmla="*/ 1824038 w 1857375"/>
                <a:gd name="connsiteY75" fmla="*/ 53870 h 944198"/>
                <a:gd name="connsiteX76" fmla="*/ 1838325 w 1857375"/>
                <a:gd name="connsiteY76" fmla="*/ 49107 h 944198"/>
                <a:gd name="connsiteX77" fmla="*/ 1852613 w 1857375"/>
                <a:gd name="connsiteY77" fmla="*/ 58632 h 944198"/>
                <a:gd name="connsiteX78" fmla="*/ 1857375 w 1857375"/>
                <a:gd name="connsiteY78" fmla="*/ 72920 h 944198"/>
                <a:gd name="connsiteX79" fmla="*/ 1847850 w 1857375"/>
                <a:gd name="connsiteY79" fmla="*/ 130070 h 944198"/>
                <a:gd name="connsiteX80" fmla="*/ 1838325 w 1857375"/>
                <a:gd name="connsiteY80" fmla="*/ 163407 h 944198"/>
                <a:gd name="connsiteX81" fmla="*/ 1833563 w 1857375"/>
                <a:gd name="connsiteY81" fmla="*/ 191982 h 944198"/>
                <a:gd name="connsiteX82" fmla="*/ 1828800 w 1857375"/>
                <a:gd name="connsiteY82" fmla="*/ 206270 h 944198"/>
                <a:gd name="connsiteX83" fmla="*/ 1824038 w 1857375"/>
                <a:gd name="connsiteY83" fmla="*/ 277707 h 944198"/>
                <a:gd name="connsiteX84" fmla="*/ 1819275 w 1857375"/>
                <a:gd name="connsiteY84" fmla="*/ 363432 h 944198"/>
                <a:gd name="connsiteX85" fmla="*/ 1809750 w 1857375"/>
                <a:gd name="connsiteY85" fmla="*/ 392007 h 944198"/>
                <a:gd name="connsiteX86" fmla="*/ 1804988 w 1857375"/>
                <a:gd name="connsiteY86" fmla="*/ 406295 h 944198"/>
                <a:gd name="connsiteX87" fmla="*/ 1809750 w 1857375"/>
                <a:gd name="connsiteY87" fmla="*/ 515832 h 944198"/>
                <a:gd name="connsiteX88" fmla="*/ 1819275 w 1857375"/>
                <a:gd name="connsiteY88" fmla="*/ 544407 h 944198"/>
                <a:gd name="connsiteX89" fmla="*/ 1828800 w 1857375"/>
                <a:gd name="connsiteY89" fmla="*/ 558695 h 944198"/>
                <a:gd name="connsiteX90" fmla="*/ 1824038 w 1857375"/>
                <a:gd name="connsiteY90" fmla="*/ 601557 h 944198"/>
                <a:gd name="connsiteX91" fmla="*/ 1809750 w 1857375"/>
                <a:gd name="connsiteY91" fmla="*/ 606320 h 944198"/>
                <a:gd name="connsiteX92" fmla="*/ 1790700 w 1857375"/>
                <a:gd name="connsiteY92" fmla="*/ 615845 h 944198"/>
                <a:gd name="connsiteX93" fmla="*/ 1757363 w 1857375"/>
                <a:gd name="connsiteY93" fmla="*/ 625370 h 944198"/>
                <a:gd name="connsiteX94" fmla="*/ 1714500 w 1857375"/>
                <a:gd name="connsiteY94" fmla="*/ 644420 h 944198"/>
                <a:gd name="connsiteX95" fmla="*/ 1700213 w 1857375"/>
                <a:gd name="connsiteY95" fmla="*/ 649182 h 944198"/>
                <a:gd name="connsiteX96" fmla="*/ 1666875 w 1857375"/>
                <a:gd name="connsiteY96" fmla="*/ 663470 h 944198"/>
                <a:gd name="connsiteX97" fmla="*/ 1638300 w 1857375"/>
                <a:gd name="connsiteY97" fmla="*/ 672995 h 944198"/>
                <a:gd name="connsiteX98" fmla="*/ 1600200 w 1857375"/>
                <a:gd name="connsiteY98" fmla="*/ 682520 h 944198"/>
                <a:gd name="connsiteX99" fmla="*/ 1557338 w 1857375"/>
                <a:gd name="connsiteY99" fmla="*/ 692045 h 944198"/>
                <a:gd name="connsiteX100" fmla="*/ 1543050 w 1857375"/>
                <a:gd name="connsiteY100" fmla="*/ 696807 h 944198"/>
                <a:gd name="connsiteX101" fmla="*/ 1524000 w 1857375"/>
                <a:gd name="connsiteY101" fmla="*/ 725382 h 944198"/>
                <a:gd name="connsiteX102" fmla="*/ 1519238 w 1857375"/>
                <a:gd name="connsiteY102" fmla="*/ 763482 h 944198"/>
                <a:gd name="connsiteX103" fmla="*/ 1514475 w 1857375"/>
                <a:gd name="connsiteY103" fmla="*/ 777770 h 944198"/>
                <a:gd name="connsiteX104" fmla="*/ 1471613 w 1857375"/>
                <a:gd name="connsiteY104" fmla="*/ 815870 h 944198"/>
                <a:gd name="connsiteX105" fmla="*/ 1433513 w 1857375"/>
                <a:gd name="connsiteY105" fmla="*/ 825395 h 944198"/>
                <a:gd name="connsiteX106" fmla="*/ 1419225 w 1857375"/>
                <a:gd name="connsiteY106" fmla="*/ 830157 h 944198"/>
                <a:gd name="connsiteX107" fmla="*/ 1362075 w 1857375"/>
                <a:gd name="connsiteY107" fmla="*/ 825395 h 944198"/>
                <a:gd name="connsiteX108" fmla="*/ 1366838 w 1857375"/>
                <a:gd name="connsiteY108" fmla="*/ 782532 h 944198"/>
                <a:gd name="connsiteX109" fmla="*/ 1357313 w 1857375"/>
                <a:gd name="connsiteY109" fmla="*/ 820632 h 944198"/>
                <a:gd name="connsiteX110" fmla="*/ 1338263 w 1857375"/>
                <a:gd name="connsiteY110" fmla="*/ 849207 h 944198"/>
                <a:gd name="connsiteX111" fmla="*/ 1323975 w 1857375"/>
                <a:gd name="connsiteY111" fmla="*/ 858732 h 944198"/>
                <a:gd name="connsiteX112" fmla="*/ 1276350 w 1857375"/>
                <a:gd name="connsiteY112" fmla="*/ 873020 h 944198"/>
                <a:gd name="connsiteX113" fmla="*/ 1109663 w 1857375"/>
                <a:gd name="connsiteY113" fmla="*/ 863495 h 944198"/>
                <a:gd name="connsiteX114" fmla="*/ 1081088 w 1857375"/>
                <a:gd name="connsiteY114" fmla="*/ 853970 h 944198"/>
                <a:gd name="connsiteX115" fmla="*/ 1066800 w 1857375"/>
                <a:gd name="connsiteY115" fmla="*/ 849207 h 944198"/>
                <a:gd name="connsiteX116" fmla="*/ 1033463 w 1857375"/>
                <a:gd name="connsiteY116" fmla="*/ 834920 h 944198"/>
                <a:gd name="connsiteX117" fmla="*/ 1147762 w 1857375"/>
                <a:gd name="connsiteY117" fmla="*/ 927788 h 944198"/>
                <a:gd name="connsiteX118" fmla="*/ 1028701 w 1857375"/>
                <a:gd name="connsiteY118" fmla="*/ 942076 h 944198"/>
                <a:gd name="connsiteX119" fmla="*/ 895350 w 1857375"/>
                <a:gd name="connsiteY119" fmla="*/ 896832 h 944198"/>
                <a:gd name="connsiteX120" fmla="*/ 797719 w 1857375"/>
                <a:gd name="connsiteY120" fmla="*/ 882545 h 944198"/>
                <a:gd name="connsiteX121" fmla="*/ 719138 w 1857375"/>
                <a:gd name="connsiteY121" fmla="*/ 744432 h 944198"/>
                <a:gd name="connsiteX122" fmla="*/ 704850 w 1857375"/>
                <a:gd name="connsiteY122" fmla="*/ 739670 h 944198"/>
                <a:gd name="connsiteX123" fmla="*/ 685800 w 1857375"/>
                <a:gd name="connsiteY123" fmla="*/ 715857 h 944198"/>
                <a:gd name="connsiteX124" fmla="*/ 676275 w 1857375"/>
                <a:gd name="connsiteY124" fmla="*/ 701570 h 944198"/>
                <a:gd name="connsiteX125" fmla="*/ 619125 w 1857375"/>
                <a:gd name="connsiteY125" fmla="*/ 682520 h 944198"/>
                <a:gd name="connsiteX126" fmla="*/ 533400 w 1857375"/>
                <a:gd name="connsiteY126" fmla="*/ 672995 h 944198"/>
                <a:gd name="connsiteX127" fmla="*/ 519113 w 1857375"/>
                <a:gd name="connsiteY127" fmla="*/ 668232 h 944198"/>
                <a:gd name="connsiteX128" fmla="*/ 481013 w 1857375"/>
                <a:gd name="connsiteY128" fmla="*/ 644420 h 944198"/>
                <a:gd name="connsiteX129" fmla="*/ 457200 w 1857375"/>
                <a:gd name="connsiteY129" fmla="*/ 630132 h 944198"/>
                <a:gd name="connsiteX130" fmla="*/ 371475 w 1857375"/>
                <a:gd name="connsiteY130" fmla="*/ 615845 h 944198"/>
                <a:gd name="connsiteX131" fmla="*/ 357188 w 1857375"/>
                <a:gd name="connsiteY131" fmla="*/ 587270 h 944198"/>
                <a:gd name="connsiteX132" fmla="*/ 352425 w 1857375"/>
                <a:gd name="connsiteY132" fmla="*/ 487257 h 944198"/>
                <a:gd name="connsiteX133" fmla="*/ 347663 w 1857375"/>
                <a:gd name="connsiteY133" fmla="*/ 472970 h 944198"/>
                <a:gd name="connsiteX134" fmla="*/ 319088 w 1857375"/>
                <a:gd name="connsiteY134" fmla="*/ 458682 h 944198"/>
                <a:gd name="connsiteX135" fmla="*/ 285750 w 1857375"/>
                <a:gd name="connsiteY135" fmla="*/ 463445 h 944198"/>
                <a:gd name="connsiteX136" fmla="*/ 266700 w 1857375"/>
                <a:gd name="connsiteY136" fmla="*/ 468207 h 944198"/>
                <a:gd name="connsiteX137" fmla="*/ 219075 w 1857375"/>
                <a:gd name="connsiteY137" fmla="*/ 472970 h 944198"/>
                <a:gd name="connsiteX138" fmla="*/ 138113 w 1857375"/>
                <a:gd name="connsiteY138" fmla="*/ 468207 h 944198"/>
                <a:gd name="connsiteX139" fmla="*/ 123825 w 1857375"/>
                <a:gd name="connsiteY139" fmla="*/ 463445 h 944198"/>
                <a:gd name="connsiteX140" fmla="*/ 95250 w 1857375"/>
                <a:gd name="connsiteY140" fmla="*/ 444395 h 944198"/>
                <a:gd name="connsiteX141" fmla="*/ 80963 w 1857375"/>
                <a:gd name="connsiteY141" fmla="*/ 434870 h 944198"/>
                <a:gd name="connsiteX142" fmla="*/ 71438 w 1857375"/>
                <a:gd name="connsiteY142" fmla="*/ 420582 h 944198"/>
                <a:gd name="connsiteX143" fmla="*/ 57150 w 1857375"/>
                <a:gd name="connsiteY143" fmla="*/ 406295 h 944198"/>
                <a:gd name="connsiteX144" fmla="*/ 47625 w 1857375"/>
                <a:gd name="connsiteY144" fmla="*/ 377720 h 944198"/>
                <a:gd name="connsiteX145" fmla="*/ 38100 w 1857375"/>
                <a:gd name="connsiteY145" fmla="*/ 363432 h 944198"/>
                <a:gd name="connsiteX146" fmla="*/ 19050 w 1857375"/>
                <a:gd name="connsiteY146" fmla="*/ 320570 h 944198"/>
                <a:gd name="connsiteX147" fmla="*/ 0 w 1857375"/>
                <a:gd name="connsiteY147" fmla="*/ 277707 h 944198"/>
                <a:gd name="connsiteX148" fmla="*/ 4763 w 1857375"/>
                <a:gd name="connsiteY148" fmla="*/ 177695 h 944198"/>
                <a:gd name="connsiteX149" fmla="*/ 14288 w 1857375"/>
                <a:gd name="connsiteY149" fmla="*/ 134832 h 944198"/>
                <a:gd name="connsiteX150" fmla="*/ 42863 w 1857375"/>
                <a:gd name="connsiteY150" fmla="*/ 149120 h 944198"/>
                <a:gd name="connsiteX151" fmla="*/ 71438 w 1857375"/>
                <a:gd name="connsiteY151" fmla="*/ 158645 h 944198"/>
                <a:gd name="connsiteX152" fmla="*/ 90488 w 1857375"/>
                <a:gd name="connsiteY152" fmla="*/ 168170 h 944198"/>
                <a:gd name="connsiteX153" fmla="*/ 104775 w 1857375"/>
                <a:gd name="connsiteY153" fmla="*/ 196745 h 944198"/>
                <a:gd name="connsiteX154" fmla="*/ 109538 w 1857375"/>
                <a:gd name="connsiteY154" fmla="*/ 211032 h 944198"/>
                <a:gd name="connsiteX155" fmla="*/ 119063 w 1857375"/>
                <a:gd name="connsiteY155" fmla="*/ 225320 h 944198"/>
                <a:gd name="connsiteX156" fmla="*/ 176213 w 1857375"/>
                <a:gd name="connsiteY156" fmla="*/ 230082 h 944198"/>
                <a:gd name="connsiteX157" fmla="*/ 280988 w 1857375"/>
                <a:gd name="connsiteY157" fmla="*/ 244370 h 944198"/>
                <a:gd name="connsiteX158" fmla="*/ 295275 w 1857375"/>
                <a:gd name="connsiteY158" fmla="*/ 239607 h 944198"/>
                <a:gd name="connsiteX159" fmla="*/ 300038 w 1857375"/>
                <a:gd name="connsiteY159" fmla="*/ 220557 h 944198"/>
                <a:gd name="connsiteX160" fmla="*/ 295275 w 1857375"/>
                <a:gd name="connsiteY160" fmla="*/ 158645 h 944198"/>
                <a:gd name="connsiteX161" fmla="*/ 285750 w 1857375"/>
                <a:gd name="connsiteY161" fmla="*/ 115782 h 944198"/>
                <a:gd name="connsiteX162" fmla="*/ 276225 w 1857375"/>
                <a:gd name="connsiteY162" fmla="*/ 82445 h 944198"/>
                <a:gd name="connsiteX163" fmla="*/ 261938 w 1857375"/>
                <a:gd name="connsiteY163" fmla="*/ 68157 h 944198"/>
                <a:gd name="connsiteX164" fmla="*/ 238125 w 1857375"/>
                <a:gd name="connsiteY164" fmla="*/ 25295 h 944198"/>
                <a:gd name="connsiteX165" fmla="*/ 242888 w 1857375"/>
                <a:gd name="connsiteY165" fmla="*/ 11007 h 944198"/>
                <a:gd name="connsiteX166" fmla="*/ 309563 w 1857375"/>
                <a:gd name="connsiteY166" fmla="*/ 6245 h 944198"/>
                <a:gd name="connsiteX167" fmla="*/ 333375 w 1857375"/>
                <a:gd name="connsiteY167" fmla="*/ 11007 h 944198"/>
                <a:gd name="connsiteX168" fmla="*/ 319088 w 1857375"/>
                <a:gd name="connsiteY168" fmla="*/ 6245 h 944198"/>
                <a:gd name="connsiteX169" fmla="*/ 233363 w 1857375"/>
                <a:gd name="connsiteY169" fmla="*/ 11007 h 944198"/>
                <a:gd name="connsiteX0" fmla="*/ 233363 w 1857375"/>
                <a:gd name="connsiteY0" fmla="*/ 11007 h 944198"/>
                <a:gd name="connsiteX1" fmla="*/ 257175 w 1857375"/>
                <a:gd name="connsiteY1" fmla="*/ 6245 h 944198"/>
                <a:gd name="connsiteX2" fmla="*/ 271463 w 1857375"/>
                <a:gd name="connsiteY2" fmla="*/ 1482 h 944198"/>
                <a:gd name="connsiteX3" fmla="*/ 352425 w 1857375"/>
                <a:gd name="connsiteY3" fmla="*/ 6245 h 944198"/>
                <a:gd name="connsiteX4" fmla="*/ 361950 w 1857375"/>
                <a:gd name="connsiteY4" fmla="*/ 20532 h 944198"/>
                <a:gd name="connsiteX5" fmla="*/ 376238 w 1857375"/>
                <a:gd name="connsiteY5" fmla="*/ 49107 h 944198"/>
                <a:gd name="connsiteX6" fmla="*/ 385763 w 1857375"/>
                <a:gd name="connsiteY6" fmla="*/ 77682 h 944198"/>
                <a:gd name="connsiteX7" fmla="*/ 390525 w 1857375"/>
                <a:gd name="connsiteY7" fmla="*/ 101495 h 944198"/>
                <a:gd name="connsiteX8" fmla="*/ 400050 w 1857375"/>
                <a:gd name="connsiteY8" fmla="*/ 130070 h 944198"/>
                <a:gd name="connsiteX9" fmla="*/ 457200 w 1857375"/>
                <a:gd name="connsiteY9" fmla="*/ 125307 h 944198"/>
                <a:gd name="connsiteX10" fmla="*/ 447675 w 1857375"/>
                <a:gd name="connsiteY10" fmla="*/ 96732 h 944198"/>
                <a:gd name="connsiteX11" fmla="*/ 438150 w 1857375"/>
                <a:gd name="connsiteY11" fmla="*/ 77682 h 944198"/>
                <a:gd name="connsiteX12" fmla="*/ 428625 w 1857375"/>
                <a:gd name="connsiteY12" fmla="*/ 49107 h 944198"/>
                <a:gd name="connsiteX13" fmla="*/ 433388 w 1857375"/>
                <a:gd name="connsiteY13" fmla="*/ 11007 h 944198"/>
                <a:gd name="connsiteX14" fmla="*/ 447675 w 1857375"/>
                <a:gd name="connsiteY14" fmla="*/ 6245 h 944198"/>
                <a:gd name="connsiteX15" fmla="*/ 485775 w 1857375"/>
                <a:gd name="connsiteY15" fmla="*/ 11007 h 944198"/>
                <a:gd name="connsiteX16" fmla="*/ 500063 w 1857375"/>
                <a:gd name="connsiteY16" fmla="*/ 15770 h 944198"/>
                <a:gd name="connsiteX17" fmla="*/ 519113 w 1857375"/>
                <a:gd name="connsiteY17" fmla="*/ 44345 h 944198"/>
                <a:gd name="connsiteX18" fmla="*/ 561975 w 1857375"/>
                <a:gd name="connsiteY18" fmla="*/ 72920 h 944198"/>
                <a:gd name="connsiteX19" fmla="*/ 576263 w 1857375"/>
                <a:gd name="connsiteY19" fmla="*/ 82445 h 944198"/>
                <a:gd name="connsiteX20" fmla="*/ 604838 w 1857375"/>
                <a:gd name="connsiteY20" fmla="*/ 91970 h 944198"/>
                <a:gd name="connsiteX21" fmla="*/ 628650 w 1857375"/>
                <a:gd name="connsiteY21" fmla="*/ 120545 h 944198"/>
                <a:gd name="connsiteX22" fmla="*/ 647700 w 1857375"/>
                <a:gd name="connsiteY22" fmla="*/ 168170 h 944198"/>
                <a:gd name="connsiteX23" fmla="*/ 676275 w 1857375"/>
                <a:gd name="connsiteY23" fmla="*/ 196745 h 944198"/>
                <a:gd name="connsiteX24" fmla="*/ 681038 w 1857375"/>
                <a:gd name="connsiteY24" fmla="*/ 211032 h 944198"/>
                <a:gd name="connsiteX25" fmla="*/ 695325 w 1857375"/>
                <a:gd name="connsiteY25" fmla="*/ 182457 h 944198"/>
                <a:gd name="connsiteX26" fmla="*/ 690563 w 1857375"/>
                <a:gd name="connsiteY26" fmla="*/ 130070 h 944198"/>
                <a:gd name="connsiteX27" fmla="*/ 681038 w 1857375"/>
                <a:gd name="connsiteY27" fmla="*/ 115782 h 944198"/>
                <a:gd name="connsiteX28" fmla="*/ 671513 w 1857375"/>
                <a:gd name="connsiteY28" fmla="*/ 96732 h 944198"/>
                <a:gd name="connsiteX29" fmla="*/ 661988 w 1857375"/>
                <a:gd name="connsiteY29" fmla="*/ 68157 h 944198"/>
                <a:gd name="connsiteX30" fmla="*/ 657225 w 1857375"/>
                <a:gd name="connsiteY30" fmla="*/ 53870 h 944198"/>
                <a:gd name="connsiteX31" fmla="*/ 661988 w 1857375"/>
                <a:gd name="connsiteY31" fmla="*/ 39582 h 944198"/>
                <a:gd name="connsiteX32" fmla="*/ 676275 w 1857375"/>
                <a:gd name="connsiteY32" fmla="*/ 30057 h 944198"/>
                <a:gd name="connsiteX33" fmla="*/ 690563 w 1857375"/>
                <a:gd name="connsiteY33" fmla="*/ 25295 h 944198"/>
                <a:gd name="connsiteX34" fmla="*/ 785813 w 1857375"/>
                <a:gd name="connsiteY34" fmla="*/ 20532 h 944198"/>
                <a:gd name="connsiteX35" fmla="*/ 804863 w 1857375"/>
                <a:gd name="connsiteY35" fmla="*/ 15770 h 944198"/>
                <a:gd name="connsiteX36" fmla="*/ 833438 w 1857375"/>
                <a:gd name="connsiteY36" fmla="*/ 11007 h 944198"/>
                <a:gd name="connsiteX37" fmla="*/ 847725 w 1857375"/>
                <a:gd name="connsiteY37" fmla="*/ 6245 h 944198"/>
                <a:gd name="connsiteX38" fmla="*/ 876300 w 1857375"/>
                <a:gd name="connsiteY38" fmla="*/ 11007 h 944198"/>
                <a:gd name="connsiteX39" fmla="*/ 885825 w 1857375"/>
                <a:gd name="connsiteY39" fmla="*/ 39582 h 944198"/>
                <a:gd name="connsiteX40" fmla="*/ 909638 w 1857375"/>
                <a:gd name="connsiteY40" fmla="*/ 63395 h 944198"/>
                <a:gd name="connsiteX41" fmla="*/ 928688 w 1857375"/>
                <a:gd name="connsiteY41" fmla="*/ 91970 h 944198"/>
                <a:gd name="connsiteX42" fmla="*/ 952500 w 1857375"/>
                <a:gd name="connsiteY42" fmla="*/ 115782 h 944198"/>
                <a:gd name="connsiteX43" fmla="*/ 990600 w 1857375"/>
                <a:gd name="connsiteY43" fmla="*/ 149120 h 944198"/>
                <a:gd name="connsiteX44" fmla="*/ 1004888 w 1857375"/>
                <a:gd name="connsiteY44" fmla="*/ 158645 h 944198"/>
                <a:gd name="connsiteX45" fmla="*/ 1019175 w 1857375"/>
                <a:gd name="connsiteY45" fmla="*/ 168170 h 944198"/>
                <a:gd name="connsiteX46" fmla="*/ 1033463 w 1857375"/>
                <a:gd name="connsiteY46" fmla="*/ 172932 h 944198"/>
                <a:gd name="connsiteX47" fmla="*/ 1047750 w 1857375"/>
                <a:gd name="connsiteY47" fmla="*/ 182457 h 944198"/>
                <a:gd name="connsiteX48" fmla="*/ 1062038 w 1857375"/>
                <a:gd name="connsiteY48" fmla="*/ 187220 h 944198"/>
                <a:gd name="connsiteX49" fmla="*/ 1076325 w 1857375"/>
                <a:gd name="connsiteY49" fmla="*/ 201507 h 944198"/>
                <a:gd name="connsiteX50" fmla="*/ 1090613 w 1857375"/>
                <a:gd name="connsiteY50" fmla="*/ 211032 h 944198"/>
                <a:gd name="connsiteX51" fmla="*/ 1114425 w 1857375"/>
                <a:gd name="connsiteY51" fmla="*/ 239607 h 944198"/>
                <a:gd name="connsiteX52" fmla="*/ 1138238 w 1857375"/>
                <a:gd name="connsiteY52" fmla="*/ 268182 h 944198"/>
                <a:gd name="connsiteX53" fmla="*/ 1152525 w 1857375"/>
                <a:gd name="connsiteY53" fmla="*/ 296757 h 944198"/>
                <a:gd name="connsiteX54" fmla="*/ 1166813 w 1857375"/>
                <a:gd name="connsiteY54" fmla="*/ 311045 h 944198"/>
                <a:gd name="connsiteX55" fmla="*/ 1176338 w 1857375"/>
                <a:gd name="connsiteY55" fmla="*/ 325332 h 944198"/>
                <a:gd name="connsiteX56" fmla="*/ 1190625 w 1857375"/>
                <a:gd name="connsiteY56" fmla="*/ 330095 h 944198"/>
                <a:gd name="connsiteX57" fmla="*/ 1209675 w 1857375"/>
                <a:gd name="connsiteY57" fmla="*/ 339620 h 944198"/>
                <a:gd name="connsiteX58" fmla="*/ 1343025 w 1857375"/>
                <a:gd name="connsiteY58" fmla="*/ 353907 h 944198"/>
                <a:gd name="connsiteX59" fmla="*/ 1462088 w 1857375"/>
                <a:gd name="connsiteY59" fmla="*/ 358670 h 944198"/>
                <a:gd name="connsiteX60" fmla="*/ 1543050 w 1857375"/>
                <a:gd name="connsiteY60" fmla="*/ 353907 h 944198"/>
                <a:gd name="connsiteX61" fmla="*/ 1595438 w 1857375"/>
                <a:gd name="connsiteY61" fmla="*/ 344382 h 944198"/>
                <a:gd name="connsiteX62" fmla="*/ 1609725 w 1857375"/>
                <a:gd name="connsiteY62" fmla="*/ 339620 h 944198"/>
                <a:gd name="connsiteX63" fmla="*/ 1652588 w 1857375"/>
                <a:gd name="connsiteY63" fmla="*/ 330095 h 944198"/>
                <a:gd name="connsiteX64" fmla="*/ 1695450 w 1857375"/>
                <a:gd name="connsiteY64" fmla="*/ 320570 h 944198"/>
                <a:gd name="connsiteX65" fmla="*/ 1709738 w 1857375"/>
                <a:gd name="connsiteY65" fmla="*/ 311045 h 944198"/>
                <a:gd name="connsiteX66" fmla="*/ 1724025 w 1857375"/>
                <a:gd name="connsiteY66" fmla="*/ 306282 h 944198"/>
                <a:gd name="connsiteX67" fmla="*/ 1743075 w 1857375"/>
                <a:gd name="connsiteY67" fmla="*/ 277707 h 944198"/>
                <a:gd name="connsiteX68" fmla="*/ 1752600 w 1857375"/>
                <a:gd name="connsiteY68" fmla="*/ 263420 h 944198"/>
                <a:gd name="connsiteX69" fmla="*/ 1766888 w 1857375"/>
                <a:gd name="connsiteY69" fmla="*/ 234845 h 944198"/>
                <a:gd name="connsiteX70" fmla="*/ 1776413 w 1857375"/>
                <a:gd name="connsiteY70" fmla="*/ 206270 h 944198"/>
                <a:gd name="connsiteX71" fmla="*/ 1781175 w 1857375"/>
                <a:gd name="connsiteY71" fmla="*/ 191982 h 944198"/>
                <a:gd name="connsiteX72" fmla="*/ 1790700 w 1857375"/>
                <a:gd name="connsiteY72" fmla="*/ 144357 h 944198"/>
                <a:gd name="connsiteX73" fmla="*/ 1795463 w 1857375"/>
                <a:gd name="connsiteY73" fmla="*/ 125307 h 944198"/>
                <a:gd name="connsiteX74" fmla="*/ 1809750 w 1857375"/>
                <a:gd name="connsiteY74" fmla="*/ 68157 h 944198"/>
                <a:gd name="connsiteX75" fmla="*/ 1824038 w 1857375"/>
                <a:gd name="connsiteY75" fmla="*/ 53870 h 944198"/>
                <a:gd name="connsiteX76" fmla="*/ 1838325 w 1857375"/>
                <a:gd name="connsiteY76" fmla="*/ 49107 h 944198"/>
                <a:gd name="connsiteX77" fmla="*/ 1852613 w 1857375"/>
                <a:gd name="connsiteY77" fmla="*/ 58632 h 944198"/>
                <a:gd name="connsiteX78" fmla="*/ 1857375 w 1857375"/>
                <a:gd name="connsiteY78" fmla="*/ 72920 h 944198"/>
                <a:gd name="connsiteX79" fmla="*/ 1847850 w 1857375"/>
                <a:gd name="connsiteY79" fmla="*/ 130070 h 944198"/>
                <a:gd name="connsiteX80" fmla="*/ 1838325 w 1857375"/>
                <a:gd name="connsiteY80" fmla="*/ 163407 h 944198"/>
                <a:gd name="connsiteX81" fmla="*/ 1833563 w 1857375"/>
                <a:gd name="connsiteY81" fmla="*/ 191982 h 944198"/>
                <a:gd name="connsiteX82" fmla="*/ 1828800 w 1857375"/>
                <a:gd name="connsiteY82" fmla="*/ 206270 h 944198"/>
                <a:gd name="connsiteX83" fmla="*/ 1824038 w 1857375"/>
                <a:gd name="connsiteY83" fmla="*/ 277707 h 944198"/>
                <a:gd name="connsiteX84" fmla="*/ 1819275 w 1857375"/>
                <a:gd name="connsiteY84" fmla="*/ 363432 h 944198"/>
                <a:gd name="connsiteX85" fmla="*/ 1809750 w 1857375"/>
                <a:gd name="connsiteY85" fmla="*/ 392007 h 944198"/>
                <a:gd name="connsiteX86" fmla="*/ 1804988 w 1857375"/>
                <a:gd name="connsiteY86" fmla="*/ 406295 h 944198"/>
                <a:gd name="connsiteX87" fmla="*/ 1809750 w 1857375"/>
                <a:gd name="connsiteY87" fmla="*/ 515832 h 944198"/>
                <a:gd name="connsiteX88" fmla="*/ 1819275 w 1857375"/>
                <a:gd name="connsiteY88" fmla="*/ 544407 h 944198"/>
                <a:gd name="connsiteX89" fmla="*/ 1828800 w 1857375"/>
                <a:gd name="connsiteY89" fmla="*/ 558695 h 944198"/>
                <a:gd name="connsiteX90" fmla="*/ 1824038 w 1857375"/>
                <a:gd name="connsiteY90" fmla="*/ 601557 h 944198"/>
                <a:gd name="connsiteX91" fmla="*/ 1809750 w 1857375"/>
                <a:gd name="connsiteY91" fmla="*/ 606320 h 944198"/>
                <a:gd name="connsiteX92" fmla="*/ 1790700 w 1857375"/>
                <a:gd name="connsiteY92" fmla="*/ 615845 h 944198"/>
                <a:gd name="connsiteX93" fmla="*/ 1757363 w 1857375"/>
                <a:gd name="connsiteY93" fmla="*/ 625370 h 944198"/>
                <a:gd name="connsiteX94" fmla="*/ 1714500 w 1857375"/>
                <a:gd name="connsiteY94" fmla="*/ 644420 h 944198"/>
                <a:gd name="connsiteX95" fmla="*/ 1700213 w 1857375"/>
                <a:gd name="connsiteY95" fmla="*/ 649182 h 944198"/>
                <a:gd name="connsiteX96" fmla="*/ 1666875 w 1857375"/>
                <a:gd name="connsiteY96" fmla="*/ 663470 h 944198"/>
                <a:gd name="connsiteX97" fmla="*/ 1638300 w 1857375"/>
                <a:gd name="connsiteY97" fmla="*/ 672995 h 944198"/>
                <a:gd name="connsiteX98" fmla="*/ 1600200 w 1857375"/>
                <a:gd name="connsiteY98" fmla="*/ 682520 h 944198"/>
                <a:gd name="connsiteX99" fmla="*/ 1557338 w 1857375"/>
                <a:gd name="connsiteY99" fmla="*/ 692045 h 944198"/>
                <a:gd name="connsiteX100" fmla="*/ 1543050 w 1857375"/>
                <a:gd name="connsiteY100" fmla="*/ 696807 h 944198"/>
                <a:gd name="connsiteX101" fmla="*/ 1524000 w 1857375"/>
                <a:gd name="connsiteY101" fmla="*/ 725382 h 944198"/>
                <a:gd name="connsiteX102" fmla="*/ 1519238 w 1857375"/>
                <a:gd name="connsiteY102" fmla="*/ 763482 h 944198"/>
                <a:gd name="connsiteX103" fmla="*/ 1514475 w 1857375"/>
                <a:gd name="connsiteY103" fmla="*/ 777770 h 944198"/>
                <a:gd name="connsiteX104" fmla="*/ 1471613 w 1857375"/>
                <a:gd name="connsiteY104" fmla="*/ 815870 h 944198"/>
                <a:gd name="connsiteX105" fmla="*/ 1433513 w 1857375"/>
                <a:gd name="connsiteY105" fmla="*/ 825395 h 944198"/>
                <a:gd name="connsiteX106" fmla="*/ 1419225 w 1857375"/>
                <a:gd name="connsiteY106" fmla="*/ 830157 h 944198"/>
                <a:gd name="connsiteX107" fmla="*/ 1362075 w 1857375"/>
                <a:gd name="connsiteY107" fmla="*/ 825395 h 944198"/>
                <a:gd name="connsiteX108" fmla="*/ 1366838 w 1857375"/>
                <a:gd name="connsiteY108" fmla="*/ 782532 h 944198"/>
                <a:gd name="connsiteX109" fmla="*/ 1357313 w 1857375"/>
                <a:gd name="connsiteY109" fmla="*/ 820632 h 944198"/>
                <a:gd name="connsiteX110" fmla="*/ 1338263 w 1857375"/>
                <a:gd name="connsiteY110" fmla="*/ 849207 h 944198"/>
                <a:gd name="connsiteX111" fmla="*/ 1323975 w 1857375"/>
                <a:gd name="connsiteY111" fmla="*/ 858732 h 944198"/>
                <a:gd name="connsiteX112" fmla="*/ 1276350 w 1857375"/>
                <a:gd name="connsiteY112" fmla="*/ 873020 h 944198"/>
                <a:gd name="connsiteX113" fmla="*/ 1109663 w 1857375"/>
                <a:gd name="connsiteY113" fmla="*/ 863495 h 944198"/>
                <a:gd name="connsiteX114" fmla="*/ 1081088 w 1857375"/>
                <a:gd name="connsiteY114" fmla="*/ 853970 h 944198"/>
                <a:gd name="connsiteX115" fmla="*/ 1033463 w 1857375"/>
                <a:gd name="connsiteY115" fmla="*/ 834920 h 944198"/>
                <a:gd name="connsiteX116" fmla="*/ 1147762 w 1857375"/>
                <a:gd name="connsiteY116" fmla="*/ 927788 h 944198"/>
                <a:gd name="connsiteX117" fmla="*/ 1028701 w 1857375"/>
                <a:gd name="connsiteY117" fmla="*/ 942076 h 944198"/>
                <a:gd name="connsiteX118" fmla="*/ 895350 w 1857375"/>
                <a:gd name="connsiteY118" fmla="*/ 896832 h 944198"/>
                <a:gd name="connsiteX119" fmla="*/ 797719 w 1857375"/>
                <a:gd name="connsiteY119" fmla="*/ 882545 h 944198"/>
                <a:gd name="connsiteX120" fmla="*/ 719138 w 1857375"/>
                <a:gd name="connsiteY120" fmla="*/ 744432 h 944198"/>
                <a:gd name="connsiteX121" fmla="*/ 704850 w 1857375"/>
                <a:gd name="connsiteY121" fmla="*/ 739670 h 944198"/>
                <a:gd name="connsiteX122" fmla="*/ 685800 w 1857375"/>
                <a:gd name="connsiteY122" fmla="*/ 715857 h 944198"/>
                <a:gd name="connsiteX123" fmla="*/ 676275 w 1857375"/>
                <a:gd name="connsiteY123" fmla="*/ 701570 h 944198"/>
                <a:gd name="connsiteX124" fmla="*/ 619125 w 1857375"/>
                <a:gd name="connsiteY124" fmla="*/ 682520 h 944198"/>
                <a:gd name="connsiteX125" fmla="*/ 533400 w 1857375"/>
                <a:gd name="connsiteY125" fmla="*/ 672995 h 944198"/>
                <a:gd name="connsiteX126" fmla="*/ 519113 w 1857375"/>
                <a:gd name="connsiteY126" fmla="*/ 668232 h 944198"/>
                <a:gd name="connsiteX127" fmla="*/ 481013 w 1857375"/>
                <a:gd name="connsiteY127" fmla="*/ 644420 h 944198"/>
                <a:gd name="connsiteX128" fmla="*/ 457200 w 1857375"/>
                <a:gd name="connsiteY128" fmla="*/ 630132 h 944198"/>
                <a:gd name="connsiteX129" fmla="*/ 371475 w 1857375"/>
                <a:gd name="connsiteY129" fmla="*/ 615845 h 944198"/>
                <a:gd name="connsiteX130" fmla="*/ 357188 w 1857375"/>
                <a:gd name="connsiteY130" fmla="*/ 587270 h 944198"/>
                <a:gd name="connsiteX131" fmla="*/ 352425 w 1857375"/>
                <a:gd name="connsiteY131" fmla="*/ 487257 h 944198"/>
                <a:gd name="connsiteX132" fmla="*/ 347663 w 1857375"/>
                <a:gd name="connsiteY132" fmla="*/ 472970 h 944198"/>
                <a:gd name="connsiteX133" fmla="*/ 319088 w 1857375"/>
                <a:gd name="connsiteY133" fmla="*/ 458682 h 944198"/>
                <a:gd name="connsiteX134" fmla="*/ 285750 w 1857375"/>
                <a:gd name="connsiteY134" fmla="*/ 463445 h 944198"/>
                <a:gd name="connsiteX135" fmla="*/ 266700 w 1857375"/>
                <a:gd name="connsiteY135" fmla="*/ 468207 h 944198"/>
                <a:gd name="connsiteX136" fmla="*/ 219075 w 1857375"/>
                <a:gd name="connsiteY136" fmla="*/ 472970 h 944198"/>
                <a:gd name="connsiteX137" fmla="*/ 138113 w 1857375"/>
                <a:gd name="connsiteY137" fmla="*/ 468207 h 944198"/>
                <a:gd name="connsiteX138" fmla="*/ 123825 w 1857375"/>
                <a:gd name="connsiteY138" fmla="*/ 463445 h 944198"/>
                <a:gd name="connsiteX139" fmla="*/ 95250 w 1857375"/>
                <a:gd name="connsiteY139" fmla="*/ 444395 h 944198"/>
                <a:gd name="connsiteX140" fmla="*/ 80963 w 1857375"/>
                <a:gd name="connsiteY140" fmla="*/ 434870 h 944198"/>
                <a:gd name="connsiteX141" fmla="*/ 71438 w 1857375"/>
                <a:gd name="connsiteY141" fmla="*/ 420582 h 944198"/>
                <a:gd name="connsiteX142" fmla="*/ 57150 w 1857375"/>
                <a:gd name="connsiteY142" fmla="*/ 406295 h 944198"/>
                <a:gd name="connsiteX143" fmla="*/ 47625 w 1857375"/>
                <a:gd name="connsiteY143" fmla="*/ 377720 h 944198"/>
                <a:gd name="connsiteX144" fmla="*/ 38100 w 1857375"/>
                <a:gd name="connsiteY144" fmla="*/ 363432 h 944198"/>
                <a:gd name="connsiteX145" fmla="*/ 19050 w 1857375"/>
                <a:gd name="connsiteY145" fmla="*/ 320570 h 944198"/>
                <a:gd name="connsiteX146" fmla="*/ 0 w 1857375"/>
                <a:gd name="connsiteY146" fmla="*/ 277707 h 944198"/>
                <a:gd name="connsiteX147" fmla="*/ 4763 w 1857375"/>
                <a:gd name="connsiteY147" fmla="*/ 177695 h 944198"/>
                <a:gd name="connsiteX148" fmla="*/ 14288 w 1857375"/>
                <a:gd name="connsiteY148" fmla="*/ 134832 h 944198"/>
                <a:gd name="connsiteX149" fmla="*/ 42863 w 1857375"/>
                <a:gd name="connsiteY149" fmla="*/ 149120 h 944198"/>
                <a:gd name="connsiteX150" fmla="*/ 71438 w 1857375"/>
                <a:gd name="connsiteY150" fmla="*/ 158645 h 944198"/>
                <a:gd name="connsiteX151" fmla="*/ 90488 w 1857375"/>
                <a:gd name="connsiteY151" fmla="*/ 168170 h 944198"/>
                <a:gd name="connsiteX152" fmla="*/ 104775 w 1857375"/>
                <a:gd name="connsiteY152" fmla="*/ 196745 h 944198"/>
                <a:gd name="connsiteX153" fmla="*/ 109538 w 1857375"/>
                <a:gd name="connsiteY153" fmla="*/ 211032 h 944198"/>
                <a:gd name="connsiteX154" fmla="*/ 119063 w 1857375"/>
                <a:gd name="connsiteY154" fmla="*/ 225320 h 944198"/>
                <a:gd name="connsiteX155" fmla="*/ 176213 w 1857375"/>
                <a:gd name="connsiteY155" fmla="*/ 230082 h 944198"/>
                <a:gd name="connsiteX156" fmla="*/ 280988 w 1857375"/>
                <a:gd name="connsiteY156" fmla="*/ 244370 h 944198"/>
                <a:gd name="connsiteX157" fmla="*/ 295275 w 1857375"/>
                <a:gd name="connsiteY157" fmla="*/ 239607 h 944198"/>
                <a:gd name="connsiteX158" fmla="*/ 300038 w 1857375"/>
                <a:gd name="connsiteY158" fmla="*/ 220557 h 944198"/>
                <a:gd name="connsiteX159" fmla="*/ 295275 w 1857375"/>
                <a:gd name="connsiteY159" fmla="*/ 158645 h 944198"/>
                <a:gd name="connsiteX160" fmla="*/ 285750 w 1857375"/>
                <a:gd name="connsiteY160" fmla="*/ 115782 h 944198"/>
                <a:gd name="connsiteX161" fmla="*/ 276225 w 1857375"/>
                <a:gd name="connsiteY161" fmla="*/ 82445 h 944198"/>
                <a:gd name="connsiteX162" fmla="*/ 261938 w 1857375"/>
                <a:gd name="connsiteY162" fmla="*/ 68157 h 944198"/>
                <a:gd name="connsiteX163" fmla="*/ 238125 w 1857375"/>
                <a:gd name="connsiteY163" fmla="*/ 25295 h 944198"/>
                <a:gd name="connsiteX164" fmla="*/ 242888 w 1857375"/>
                <a:gd name="connsiteY164" fmla="*/ 11007 h 944198"/>
                <a:gd name="connsiteX165" fmla="*/ 309563 w 1857375"/>
                <a:gd name="connsiteY165" fmla="*/ 6245 h 944198"/>
                <a:gd name="connsiteX166" fmla="*/ 333375 w 1857375"/>
                <a:gd name="connsiteY166" fmla="*/ 11007 h 944198"/>
                <a:gd name="connsiteX167" fmla="*/ 319088 w 1857375"/>
                <a:gd name="connsiteY167" fmla="*/ 6245 h 944198"/>
                <a:gd name="connsiteX168" fmla="*/ 233363 w 1857375"/>
                <a:gd name="connsiteY168" fmla="*/ 11007 h 944198"/>
                <a:gd name="connsiteX0" fmla="*/ 233363 w 1857375"/>
                <a:gd name="connsiteY0" fmla="*/ 11007 h 944198"/>
                <a:gd name="connsiteX1" fmla="*/ 257175 w 1857375"/>
                <a:gd name="connsiteY1" fmla="*/ 6245 h 944198"/>
                <a:gd name="connsiteX2" fmla="*/ 271463 w 1857375"/>
                <a:gd name="connsiteY2" fmla="*/ 1482 h 944198"/>
                <a:gd name="connsiteX3" fmla="*/ 352425 w 1857375"/>
                <a:gd name="connsiteY3" fmla="*/ 6245 h 944198"/>
                <a:gd name="connsiteX4" fmla="*/ 361950 w 1857375"/>
                <a:gd name="connsiteY4" fmla="*/ 20532 h 944198"/>
                <a:gd name="connsiteX5" fmla="*/ 376238 w 1857375"/>
                <a:gd name="connsiteY5" fmla="*/ 49107 h 944198"/>
                <a:gd name="connsiteX6" fmla="*/ 385763 w 1857375"/>
                <a:gd name="connsiteY6" fmla="*/ 77682 h 944198"/>
                <a:gd name="connsiteX7" fmla="*/ 390525 w 1857375"/>
                <a:gd name="connsiteY7" fmla="*/ 101495 h 944198"/>
                <a:gd name="connsiteX8" fmla="*/ 400050 w 1857375"/>
                <a:gd name="connsiteY8" fmla="*/ 130070 h 944198"/>
                <a:gd name="connsiteX9" fmla="*/ 457200 w 1857375"/>
                <a:gd name="connsiteY9" fmla="*/ 125307 h 944198"/>
                <a:gd name="connsiteX10" fmla="*/ 447675 w 1857375"/>
                <a:gd name="connsiteY10" fmla="*/ 96732 h 944198"/>
                <a:gd name="connsiteX11" fmla="*/ 438150 w 1857375"/>
                <a:gd name="connsiteY11" fmla="*/ 77682 h 944198"/>
                <a:gd name="connsiteX12" fmla="*/ 428625 w 1857375"/>
                <a:gd name="connsiteY12" fmla="*/ 49107 h 944198"/>
                <a:gd name="connsiteX13" fmla="*/ 433388 w 1857375"/>
                <a:gd name="connsiteY13" fmla="*/ 11007 h 944198"/>
                <a:gd name="connsiteX14" fmla="*/ 447675 w 1857375"/>
                <a:gd name="connsiteY14" fmla="*/ 6245 h 944198"/>
                <a:gd name="connsiteX15" fmla="*/ 485775 w 1857375"/>
                <a:gd name="connsiteY15" fmla="*/ 11007 h 944198"/>
                <a:gd name="connsiteX16" fmla="*/ 500063 w 1857375"/>
                <a:gd name="connsiteY16" fmla="*/ 15770 h 944198"/>
                <a:gd name="connsiteX17" fmla="*/ 519113 w 1857375"/>
                <a:gd name="connsiteY17" fmla="*/ 44345 h 944198"/>
                <a:gd name="connsiteX18" fmla="*/ 561975 w 1857375"/>
                <a:gd name="connsiteY18" fmla="*/ 72920 h 944198"/>
                <a:gd name="connsiteX19" fmla="*/ 576263 w 1857375"/>
                <a:gd name="connsiteY19" fmla="*/ 82445 h 944198"/>
                <a:gd name="connsiteX20" fmla="*/ 604838 w 1857375"/>
                <a:gd name="connsiteY20" fmla="*/ 91970 h 944198"/>
                <a:gd name="connsiteX21" fmla="*/ 628650 w 1857375"/>
                <a:gd name="connsiteY21" fmla="*/ 120545 h 944198"/>
                <a:gd name="connsiteX22" fmla="*/ 647700 w 1857375"/>
                <a:gd name="connsiteY22" fmla="*/ 168170 h 944198"/>
                <a:gd name="connsiteX23" fmla="*/ 676275 w 1857375"/>
                <a:gd name="connsiteY23" fmla="*/ 196745 h 944198"/>
                <a:gd name="connsiteX24" fmla="*/ 681038 w 1857375"/>
                <a:gd name="connsiteY24" fmla="*/ 211032 h 944198"/>
                <a:gd name="connsiteX25" fmla="*/ 695325 w 1857375"/>
                <a:gd name="connsiteY25" fmla="*/ 182457 h 944198"/>
                <a:gd name="connsiteX26" fmla="*/ 690563 w 1857375"/>
                <a:gd name="connsiteY26" fmla="*/ 130070 h 944198"/>
                <a:gd name="connsiteX27" fmla="*/ 681038 w 1857375"/>
                <a:gd name="connsiteY27" fmla="*/ 115782 h 944198"/>
                <a:gd name="connsiteX28" fmla="*/ 671513 w 1857375"/>
                <a:gd name="connsiteY28" fmla="*/ 96732 h 944198"/>
                <a:gd name="connsiteX29" fmla="*/ 661988 w 1857375"/>
                <a:gd name="connsiteY29" fmla="*/ 68157 h 944198"/>
                <a:gd name="connsiteX30" fmla="*/ 657225 w 1857375"/>
                <a:gd name="connsiteY30" fmla="*/ 53870 h 944198"/>
                <a:gd name="connsiteX31" fmla="*/ 661988 w 1857375"/>
                <a:gd name="connsiteY31" fmla="*/ 39582 h 944198"/>
                <a:gd name="connsiteX32" fmla="*/ 676275 w 1857375"/>
                <a:gd name="connsiteY32" fmla="*/ 30057 h 944198"/>
                <a:gd name="connsiteX33" fmla="*/ 690563 w 1857375"/>
                <a:gd name="connsiteY33" fmla="*/ 25295 h 944198"/>
                <a:gd name="connsiteX34" fmla="*/ 785813 w 1857375"/>
                <a:gd name="connsiteY34" fmla="*/ 20532 h 944198"/>
                <a:gd name="connsiteX35" fmla="*/ 804863 w 1857375"/>
                <a:gd name="connsiteY35" fmla="*/ 15770 h 944198"/>
                <a:gd name="connsiteX36" fmla="*/ 833438 w 1857375"/>
                <a:gd name="connsiteY36" fmla="*/ 11007 h 944198"/>
                <a:gd name="connsiteX37" fmla="*/ 847725 w 1857375"/>
                <a:gd name="connsiteY37" fmla="*/ 6245 h 944198"/>
                <a:gd name="connsiteX38" fmla="*/ 876300 w 1857375"/>
                <a:gd name="connsiteY38" fmla="*/ 11007 h 944198"/>
                <a:gd name="connsiteX39" fmla="*/ 885825 w 1857375"/>
                <a:gd name="connsiteY39" fmla="*/ 39582 h 944198"/>
                <a:gd name="connsiteX40" fmla="*/ 909638 w 1857375"/>
                <a:gd name="connsiteY40" fmla="*/ 63395 h 944198"/>
                <a:gd name="connsiteX41" fmla="*/ 928688 w 1857375"/>
                <a:gd name="connsiteY41" fmla="*/ 91970 h 944198"/>
                <a:gd name="connsiteX42" fmla="*/ 952500 w 1857375"/>
                <a:gd name="connsiteY42" fmla="*/ 115782 h 944198"/>
                <a:gd name="connsiteX43" fmla="*/ 990600 w 1857375"/>
                <a:gd name="connsiteY43" fmla="*/ 149120 h 944198"/>
                <a:gd name="connsiteX44" fmla="*/ 1004888 w 1857375"/>
                <a:gd name="connsiteY44" fmla="*/ 158645 h 944198"/>
                <a:gd name="connsiteX45" fmla="*/ 1019175 w 1857375"/>
                <a:gd name="connsiteY45" fmla="*/ 168170 h 944198"/>
                <a:gd name="connsiteX46" fmla="*/ 1033463 w 1857375"/>
                <a:gd name="connsiteY46" fmla="*/ 172932 h 944198"/>
                <a:gd name="connsiteX47" fmla="*/ 1047750 w 1857375"/>
                <a:gd name="connsiteY47" fmla="*/ 182457 h 944198"/>
                <a:gd name="connsiteX48" fmla="*/ 1062038 w 1857375"/>
                <a:gd name="connsiteY48" fmla="*/ 187220 h 944198"/>
                <a:gd name="connsiteX49" fmla="*/ 1076325 w 1857375"/>
                <a:gd name="connsiteY49" fmla="*/ 201507 h 944198"/>
                <a:gd name="connsiteX50" fmla="*/ 1090613 w 1857375"/>
                <a:gd name="connsiteY50" fmla="*/ 211032 h 944198"/>
                <a:gd name="connsiteX51" fmla="*/ 1114425 w 1857375"/>
                <a:gd name="connsiteY51" fmla="*/ 239607 h 944198"/>
                <a:gd name="connsiteX52" fmla="*/ 1138238 w 1857375"/>
                <a:gd name="connsiteY52" fmla="*/ 268182 h 944198"/>
                <a:gd name="connsiteX53" fmla="*/ 1152525 w 1857375"/>
                <a:gd name="connsiteY53" fmla="*/ 296757 h 944198"/>
                <a:gd name="connsiteX54" fmla="*/ 1166813 w 1857375"/>
                <a:gd name="connsiteY54" fmla="*/ 311045 h 944198"/>
                <a:gd name="connsiteX55" fmla="*/ 1176338 w 1857375"/>
                <a:gd name="connsiteY55" fmla="*/ 325332 h 944198"/>
                <a:gd name="connsiteX56" fmla="*/ 1190625 w 1857375"/>
                <a:gd name="connsiteY56" fmla="*/ 330095 h 944198"/>
                <a:gd name="connsiteX57" fmla="*/ 1209675 w 1857375"/>
                <a:gd name="connsiteY57" fmla="*/ 339620 h 944198"/>
                <a:gd name="connsiteX58" fmla="*/ 1343025 w 1857375"/>
                <a:gd name="connsiteY58" fmla="*/ 353907 h 944198"/>
                <a:gd name="connsiteX59" fmla="*/ 1462088 w 1857375"/>
                <a:gd name="connsiteY59" fmla="*/ 358670 h 944198"/>
                <a:gd name="connsiteX60" fmla="*/ 1543050 w 1857375"/>
                <a:gd name="connsiteY60" fmla="*/ 353907 h 944198"/>
                <a:gd name="connsiteX61" fmla="*/ 1595438 w 1857375"/>
                <a:gd name="connsiteY61" fmla="*/ 344382 h 944198"/>
                <a:gd name="connsiteX62" fmla="*/ 1609725 w 1857375"/>
                <a:gd name="connsiteY62" fmla="*/ 339620 h 944198"/>
                <a:gd name="connsiteX63" fmla="*/ 1652588 w 1857375"/>
                <a:gd name="connsiteY63" fmla="*/ 330095 h 944198"/>
                <a:gd name="connsiteX64" fmla="*/ 1695450 w 1857375"/>
                <a:gd name="connsiteY64" fmla="*/ 320570 h 944198"/>
                <a:gd name="connsiteX65" fmla="*/ 1709738 w 1857375"/>
                <a:gd name="connsiteY65" fmla="*/ 311045 h 944198"/>
                <a:gd name="connsiteX66" fmla="*/ 1724025 w 1857375"/>
                <a:gd name="connsiteY66" fmla="*/ 306282 h 944198"/>
                <a:gd name="connsiteX67" fmla="*/ 1743075 w 1857375"/>
                <a:gd name="connsiteY67" fmla="*/ 277707 h 944198"/>
                <a:gd name="connsiteX68" fmla="*/ 1752600 w 1857375"/>
                <a:gd name="connsiteY68" fmla="*/ 263420 h 944198"/>
                <a:gd name="connsiteX69" fmla="*/ 1766888 w 1857375"/>
                <a:gd name="connsiteY69" fmla="*/ 234845 h 944198"/>
                <a:gd name="connsiteX70" fmla="*/ 1776413 w 1857375"/>
                <a:gd name="connsiteY70" fmla="*/ 206270 h 944198"/>
                <a:gd name="connsiteX71" fmla="*/ 1781175 w 1857375"/>
                <a:gd name="connsiteY71" fmla="*/ 191982 h 944198"/>
                <a:gd name="connsiteX72" fmla="*/ 1790700 w 1857375"/>
                <a:gd name="connsiteY72" fmla="*/ 144357 h 944198"/>
                <a:gd name="connsiteX73" fmla="*/ 1795463 w 1857375"/>
                <a:gd name="connsiteY73" fmla="*/ 125307 h 944198"/>
                <a:gd name="connsiteX74" fmla="*/ 1809750 w 1857375"/>
                <a:gd name="connsiteY74" fmla="*/ 68157 h 944198"/>
                <a:gd name="connsiteX75" fmla="*/ 1824038 w 1857375"/>
                <a:gd name="connsiteY75" fmla="*/ 53870 h 944198"/>
                <a:gd name="connsiteX76" fmla="*/ 1838325 w 1857375"/>
                <a:gd name="connsiteY76" fmla="*/ 49107 h 944198"/>
                <a:gd name="connsiteX77" fmla="*/ 1852613 w 1857375"/>
                <a:gd name="connsiteY77" fmla="*/ 58632 h 944198"/>
                <a:gd name="connsiteX78" fmla="*/ 1857375 w 1857375"/>
                <a:gd name="connsiteY78" fmla="*/ 72920 h 944198"/>
                <a:gd name="connsiteX79" fmla="*/ 1847850 w 1857375"/>
                <a:gd name="connsiteY79" fmla="*/ 130070 h 944198"/>
                <a:gd name="connsiteX80" fmla="*/ 1838325 w 1857375"/>
                <a:gd name="connsiteY80" fmla="*/ 163407 h 944198"/>
                <a:gd name="connsiteX81" fmla="*/ 1833563 w 1857375"/>
                <a:gd name="connsiteY81" fmla="*/ 191982 h 944198"/>
                <a:gd name="connsiteX82" fmla="*/ 1828800 w 1857375"/>
                <a:gd name="connsiteY82" fmla="*/ 206270 h 944198"/>
                <a:gd name="connsiteX83" fmla="*/ 1824038 w 1857375"/>
                <a:gd name="connsiteY83" fmla="*/ 277707 h 944198"/>
                <a:gd name="connsiteX84" fmla="*/ 1819275 w 1857375"/>
                <a:gd name="connsiteY84" fmla="*/ 363432 h 944198"/>
                <a:gd name="connsiteX85" fmla="*/ 1809750 w 1857375"/>
                <a:gd name="connsiteY85" fmla="*/ 392007 h 944198"/>
                <a:gd name="connsiteX86" fmla="*/ 1804988 w 1857375"/>
                <a:gd name="connsiteY86" fmla="*/ 406295 h 944198"/>
                <a:gd name="connsiteX87" fmla="*/ 1809750 w 1857375"/>
                <a:gd name="connsiteY87" fmla="*/ 515832 h 944198"/>
                <a:gd name="connsiteX88" fmla="*/ 1819275 w 1857375"/>
                <a:gd name="connsiteY88" fmla="*/ 544407 h 944198"/>
                <a:gd name="connsiteX89" fmla="*/ 1828800 w 1857375"/>
                <a:gd name="connsiteY89" fmla="*/ 558695 h 944198"/>
                <a:gd name="connsiteX90" fmla="*/ 1824038 w 1857375"/>
                <a:gd name="connsiteY90" fmla="*/ 601557 h 944198"/>
                <a:gd name="connsiteX91" fmla="*/ 1809750 w 1857375"/>
                <a:gd name="connsiteY91" fmla="*/ 606320 h 944198"/>
                <a:gd name="connsiteX92" fmla="*/ 1790700 w 1857375"/>
                <a:gd name="connsiteY92" fmla="*/ 615845 h 944198"/>
                <a:gd name="connsiteX93" fmla="*/ 1757363 w 1857375"/>
                <a:gd name="connsiteY93" fmla="*/ 625370 h 944198"/>
                <a:gd name="connsiteX94" fmla="*/ 1714500 w 1857375"/>
                <a:gd name="connsiteY94" fmla="*/ 644420 h 944198"/>
                <a:gd name="connsiteX95" fmla="*/ 1700213 w 1857375"/>
                <a:gd name="connsiteY95" fmla="*/ 649182 h 944198"/>
                <a:gd name="connsiteX96" fmla="*/ 1666875 w 1857375"/>
                <a:gd name="connsiteY96" fmla="*/ 663470 h 944198"/>
                <a:gd name="connsiteX97" fmla="*/ 1638300 w 1857375"/>
                <a:gd name="connsiteY97" fmla="*/ 672995 h 944198"/>
                <a:gd name="connsiteX98" fmla="*/ 1600200 w 1857375"/>
                <a:gd name="connsiteY98" fmla="*/ 682520 h 944198"/>
                <a:gd name="connsiteX99" fmla="*/ 1557338 w 1857375"/>
                <a:gd name="connsiteY99" fmla="*/ 692045 h 944198"/>
                <a:gd name="connsiteX100" fmla="*/ 1543050 w 1857375"/>
                <a:gd name="connsiteY100" fmla="*/ 696807 h 944198"/>
                <a:gd name="connsiteX101" fmla="*/ 1524000 w 1857375"/>
                <a:gd name="connsiteY101" fmla="*/ 725382 h 944198"/>
                <a:gd name="connsiteX102" fmla="*/ 1519238 w 1857375"/>
                <a:gd name="connsiteY102" fmla="*/ 763482 h 944198"/>
                <a:gd name="connsiteX103" fmla="*/ 1514475 w 1857375"/>
                <a:gd name="connsiteY103" fmla="*/ 777770 h 944198"/>
                <a:gd name="connsiteX104" fmla="*/ 1471613 w 1857375"/>
                <a:gd name="connsiteY104" fmla="*/ 815870 h 944198"/>
                <a:gd name="connsiteX105" fmla="*/ 1433513 w 1857375"/>
                <a:gd name="connsiteY105" fmla="*/ 825395 h 944198"/>
                <a:gd name="connsiteX106" fmla="*/ 1419225 w 1857375"/>
                <a:gd name="connsiteY106" fmla="*/ 830157 h 944198"/>
                <a:gd name="connsiteX107" fmla="*/ 1362075 w 1857375"/>
                <a:gd name="connsiteY107" fmla="*/ 825395 h 944198"/>
                <a:gd name="connsiteX108" fmla="*/ 1366838 w 1857375"/>
                <a:gd name="connsiteY108" fmla="*/ 782532 h 944198"/>
                <a:gd name="connsiteX109" fmla="*/ 1357313 w 1857375"/>
                <a:gd name="connsiteY109" fmla="*/ 820632 h 944198"/>
                <a:gd name="connsiteX110" fmla="*/ 1338263 w 1857375"/>
                <a:gd name="connsiteY110" fmla="*/ 849207 h 944198"/>
                <a:gd name="connsiteX111" fmla="*/ 1323975 w 1857375"/>
                <a:gd name="connsiteY111" fmla="*/ 858732 h 944198"/>
                <a:gd name="connsiteX112" fmla="*/ 1276350 w 1857375"/>
                <a:gd name="connsiteY112" fmla="*/ 873020 h 944198"/>
                <a:gd name="connsiteX113" fmla="*/ 1109663 w 1857375"/>
                <a:gd name="connsiteY113" fmla="*/ 863495 h 944198"/>
                <a:gd name="connsiteX114" fmla="*/ 1081088 w 1857375"/>
                <a:gd name="connsiteY114" fmla="*/ 853970 h 944198"/>
                <a:gd name="connsiteX115" fmla="*/ 1147762 w 1857375"/>
                <a:gd name="connsiteY115" fmla="*/ 927788 h 944198"/>
                <a:gd name="connsiteX116" fmla="*/ 1028701 w 1857375"/>
                <a:gd name="connsiteY116" fmla="*/ 942076 h 944198"/>
                <a:gd name="connsiteX117" fmla="*/ 895350 w 1857375"/>
                <a:gd name="connsiteY117" fmla="*/ 896832 h 944198"/>
                <a:gd name="connsiteX118" fmla="*/ 797719 w 1857375"/>
                <a:gd name="connsiteY118" fmla="*/ 882545 h 944198"/>
                <a:gd name="connsiteX119" fmla="*/ 719138 w 1857375"/>
                <a:gd name="connsiteY119" fmla="*/ 744432 h 944198"/>
                <a:gd name="connsiteX120" fmla="*/ 704850 w 1857375"/>
                <a:gd name="connsiteY120" fmla="*/ 739670 h 944198"/>
                <a:gd name="connsiteX121" fmla="*/ 685800 w 1857375"/>
                <a:gd name="connsiteY121" fmla="*/ 715857 h 944198"/>
                <a:gd name="connsiteX122" fmla="*/ 676275 w 1857375"/>
                <a:gd name="connsiteY122" fmla="*/ 701570 h 944198"/>
                <a:gd name="connsiteX123" fmla="*/ 619125 w 1857375"/>
                <a:gd name="connsiteY123" fmla="*/ 682520 h 944198"/>
                <a:gd name="connsiteX124" fmla="*/ 533400 w 1857375"/>
                <a:gd name="connsiteY124" fmla="*/ 672995 h 944198"/>
                <a:gd name="connsiteX125" fmla="*/ 519113 w 1857375"/>
                <a:gd name="connsiteY125" fmla="*/ 668232 h 944198"/>
                <a:gd name="connsiteX126" fmla="*/ 481013 w 1857375"/>
                <a:gd name="connsiteY126" fmla="*/ 644420 h 944198"/>
                <a:gd name="connsiteX127" fmla="*/ 457200 w 1857375"/>
                <a:gd name="connsiteY127" fmla="*/ 630132 h 944198"/>
                <a:gd name="connsiteX128" fmla="*/ 371475 w 1857375"/>
                <a:gd name="connsiteY128" fmla="*/ 615845 h 944198"/>
                <a:gd name="connsiteX129" fmla="*/ 357188 w 1857375"/>
                <a:gd name="connsiteY129" fmla="*/ 587270 h 944198"/>
                <a:gd name="connsiteX130" fmla="*/ 352425 w 1857375"/>
                <a:gd name="connsiteY130" fmla="*/ 487257 h 944198"/>
                <a:gd name="connsiteX131" fmla="*/ 347663 w 1857375"/>
                <a:gd name="connsiteY131" fmla="*/ 472970 h 944198"/>
                <a:gd name="connsiteX132" fmla="*/ 319088 w 1857375"/>
                <a:gd name="connsiteY132" fmla="*/ 458682 h 944198"/>
                <a:gd name="connsiteX133" fmla="*/ 285750 w 1857375"/>
                <a:gd name="connsiteY133" fmla="*/ 463445 h 944198"/>
                <a:gd name="connsiteX134" fmla="*/ 266700 w 1857375"/>
                <a:gd name="connsiteY134" fmla="*/ 468207 h 944198"/>
                <a:gd name="connsiteX135" fmla="*/ 219075 w 1857375"/>
                <a:gd name="connsiteY135" fmla="*/ 472970 h 944198"/>
                <a:gd name="connsiteX136" fmla="*/ 138113 w 1857375"/>
                <a:gd name="connsiteY136" fmla="*/ 468207 h 944198"/>
                <a:gd name="connsiteX137" fmla="*/ 123825 w 1857375"/>
                <a:gd name="connsiteY137" fmla="*/ 463445 h 944198"/>
                <a:gd name="connsiteX138" fmla="*/ 95250 w 1857375"/>
                <a:gd name="connsiteY138" fmla="*/ 444395 h 944198"/>
                <a:gd name="connsiteX139" fmla="*/ 80963 w 1857375"/>
                <a:gd name="connsiteY139" fmla="*/ 434870 h 944198"/>
                <a:gd name="connsiteX140" fmla="*/ 71438 w 1857375"/>
                <a:gd name="connsiteY140" fmla="*/ 420582 h 944198"/>
                <a:gd name="connsiteX141" fmla="*/ 57150 w 1857375"/>
                <a:gd name="connsiteY141" fmla="*/ 406295 h 944198"/>
                <a:gd name="connsiteX142" fmla="*/ 47625 w 1857375"/>
                <a:gd name="connsiteY142" fmla="*/ 377720 h 944198"/>
                <a:gd name="connsiteX143" fmla="*/ 38100 w 1857375"/>
                <a:gd name="connsiteY143" fmla="*/ 363432 h 944198"/>
                <a:gd name="connsiteX144" fmla="*/ 19050 w 1857375"/>
                <a:gd name="connsiteY144" fmla="*/ 320570 h 944198"/>
                <a:gd name="connsiteX145" fmla="*/ 0 w 1857375"/>
                <a:gd name="connsiteY145" fmla="*/ 277707 h 944198"/>
                <a:gd name="connsiteX146" fmla="*/ 4763 w 1857375"/>
                <a:gd name="connsiteY146" fmla="*/ 177695 h 944198"/>
                <a:gd name="connsiteX147" fmla="*/ 14288 w 1857375"/>
                <a:gd name="connsiteY147" fmla="*/ 134832 h 944198"/>
                <a:gd name="connsiteX148" fmla="*/ 42863 w 1857375"/>
                <a:gd name="connsiteY148" fmla="*/ 149120 h 944198"/>
                <a:gd name="connsiteX149" fmla="*/ 71438 w 1857375"/>
                <a:gd name="connsiteY149" fmla="*/ 158645 h 944198"/>
                <a:gd name="connsiteX150" fmla="*/ 90488 w 1857375"/>
                <a:gd name="connsiteY150" fmla="*/ 168170 h 944198"/>
                <a:gd name="connsiteX151" fmla="*/ 104775 w 1857375"/>
                <a:gd name="connsiteY151" fmla="*/ 196745 h 944198"/>
                <a:gd name="connsiteX152" fmla="*/ 109538 w 1857375"/>
                <a:gd name="connsiteY152" fmla="*/ 211032 h 944198"/>
                <a:gd name="connsiteX153" fmla="*/ 119063 w 1857375"/>
                <a:gd name="connsiteY153" fmla="*/ 225320 h 944198"/>
                <a:gd name="connsiteX154" fmla="*/ 176213 w 1857375"/>
                <a:gd name="connsiteY154" fmla="*/ 230082 h 944198"/>
                <a:gd name="connsiteX155" fmla="*/ 280988 w 1857375"/>
                <a:gd name="connsiteY155" fmla="*/ 244370 h 944198"/>
                <a:gd name="connsiteX156" fmla="*/ 295275 w 1857375"/>
                <a:gd name="connsiteY156" fmla="*/ 239607 h 944198"/>
                <a:gd name="connsiteX157" fmla="*/ 300038 w 1857375"/>
                <a:gd name="connsiteY157" fmla="*/ 220557 h 944198"/>
                <a:gd name="connsiteX158" fmla="*/ 295275 w 1857375"/>
                <a:gd name="connsiteY158" fmla="*/ 158645 h 944198"/>
                <a:gd name="connsiteX159" fmla="*/ 285750 w 1857375"/>
                <a:gd name="connsiteY159" fmla="*/ 115782 h 944198"/>
                <a:gd name="connsiteX160" fmla="*/ 276225 w 1857375"/>
                <a:gd name="connsiteY160" fmla="*/ 82445 h 944198"/>
                <a:gd name="connsiteX161" fmla="*/ 261938 w 1857375"/>
                <a:gd name="connsiteY161" fmla="*/ 68157 h 944198"/>
                <a:gd name="connsiteX162" fmla="*/ 238125 w 1857375"/>
                <a:gd name="connsiteY162" fmla="*/ 25295 h 944198"/>
                <a:gd name="connsiteX163" fmla="*/ 242888 w 1857375"/>
                <a:gd name="connsiteY163" fmla="*/ 11007 h 944198"/>
                <a:gd name="connsiteX164" fmla="*/ 309563 w 1857375"/>
                <a:gd name="connsiteY164" fmla="*/ 6245 h 944198"/>
                <a:gd name="connsiteX165" fmla="*/ 333375 w 1857375"/>
                <a:gd name="connsiteY165" fmla="*/ 11007 h 944198"/>
                <a:gd name="connsiteX166" fmla="*/ 319088 w 1857375"/>
                <a:gd name="connsiteY166" fmla="*/ 6245 h 944198"/>
                <a:gd name="connsiteX167" fmla="*/ 233363 w 1857375"/>
                <a:gd name="connsiteY167" fmla="*/ 11007 h 944198"/>
                <a:gd name="connsiteX0" fmla="*/ 233363 w 1857375"/>
                <a:gd name="connsiteY0" fmla="*/ 11007 h 944198"/>
                <a:gd name="connsiteX1" fmla="*/ 257175 w 1857375"/>
                <a:gd name="connsiteY1" fmla="*/ 6245 h 944198"/>
                <a:gd name="connsiteX2" fmla="*/ 271463 w 1857375"/>
                <a:gd name="connsiteY2" fmla="*/ 1482 h 944198"/>
                <a:gd name="connsiteX3" fmla="*/ 352425 w 1857375"/>
                <a:gd name="connsiteY3" fmla="*/ 6245 h 944198"/>
                <a:gd name="connsiteX4" fmla="*/ 361950 w 1857375"/>
                <a:gd name="connsiteY4" fmla="*/ 20532 h 944198"/>
                <a:gd name="connsiteX5" fmla="*/ 376238 w 1857375"/>
                <a:gd name="connsiteY5" fmla="*/ 49107 h 944198"/>
                <a:gd name="connsiteX6" fmla="*/ 385763 w 1857375"/>
                <a:gd name="connsiteY6" fmla="*/ 77682 h 944198"/>
                <a:gd name="connsiteX7" fmla="*/ 390525 w 1857375"/>
                <a:gd name="connsiteY7" fmla="*/ 101495 h 944198"/>
                <a:gd name="connsiteX8" fmla="*/ 400050 w 1857375"/>
                <a:gd name="connsiteY8" fmla="*/ 130070 h 944198"/>
                <a:gd name="connsiteX9" fmla="*/ 457200 w 1857375"/>
                <a:gd name="connsiteY9" fmla="*/ 125307 h 944198"/>
                <a:gd name="connsiteX10" fmla="*/ 447675 w 1857375"/>
                <a:gd name="connsiteY10" fmla="*/ 96732 h 944198"/>
                <a:gd name="connsiteX11" fmla="*/ 438150 w 1857375"/>
                <a:gd name="connsiteY11" fmla="*/ 77682 h 944198"/>
                <a:gd name="connsiteX12" fmla="*/ 428625 w 1857375"/>
                <a:gd name="connsiteY12" fmla="*/ 49107 h 944198"/>
                <a:gd name="connsiteX13" fmla="*/ 433388 w 1857375"/>
                <a:gd name="connsiteY13" fmla="*/ 11007 h 944198"/>
                <a:gd name="connsiteX14" fmla="*/ 447675 w 1857375"/>
                <a:gd name="connsiteY14" fmla="*/ 6245 h 944198"/>
                <a:gd name="connsiteX15" fmla="*/ 485775 w 1857375"/>
                <a:gd name="connsiteY15" fmla="*/ 11007 h 944198"/>
                <a:gd name="connsiteX16" fmla="*/ 500063 w 1857375"/>
                <a:gd name="connsiteY16" fmla="*/ 15770 h 944198"/>
                <a:gd name="connsiteX17" fmla="*/ 519113 w 1857375"/>
                <a:gd name="connsiteY17" fmla="*/ 44345 h 944198"/>
                <a:gd name="connsiteX18" fmla="*/ 561975 w 1857375"/>
                <a:gd name="connsiteY18" fmla="*/ 72920 h 944198"/>
                <a:gd name="connsiteX19" fmla="*/ 576263 w 1857375"/>
                <a:gd name="connsiteY19" fmla="*/ 82445 h 944198"/>
                <a:gd name="connsiteX20" fmla="*/ 604838 w 1857375"/>
                <a:gd name="connsiteY20" fmla="*/ 91970 h 944198"/>
                <a:gd name="connsiteX21" fmla="*/ 628650 w 1857375"/>
                <a:gd name="connsiteY21" fmla="*/ 120545 h 944198"/>
                <a:gd name="connsiteX22" fmla="*/ 647700 w 1857375"/>
                <a:gd name="connsiteY22" fmla="*/ 168170 h 944198"/>
                <a:gd name="connsiteX23" fmla="*/ 676275 w 1857375"/>
                <a:gd name="connsiteY23" fmla="*/ 196745 h 944198"/>
                <a:gd name="connsiteX24" fmla="*/ 681038 w 1857375"/>
                <a:gd name="connsiteY24" fmla="*/ 211032 h 944198"/>
                <a:gd name="connsiteX25" fmla="*/ 695325 w 1857375"/>
                <a:gd name="connsiteY25" fmla="*/ 182457 h 944198"/>
                <a:gd name="connsiteX26" fmla="*/ 690563 w 1857375"/>
                <a:gd name="connsiteY26" fmla="*/ 130070 h 944198"/>
                <a:gd name="connsiteX27" fmla="*/ 681038 w 1857375"/>
                <a:gd name="connsiteY27" fmla="*/ 115782 h 944198"/>
                <a:gd name="connsiteX28" fmla="*/ 671513 w 1857375"/>
                <a:gd name="connsiteY28" fmla="*/ 96732 h 944198"/>
                <a:gd name="connsiteX29" fmla="*/ 661988 w 1857375"/>
                <a:gd name="connsiteY29" fmla="*/ 68157 h 944198"/>
                <a:gd name="connsiteX30" fmla="*/ 657225 w 1857375"/>
                <a:gd name="connsiteY30" fmla="*/ 53870 h 944198"/>
                <a:gd name="connsiteX31" fmla="*/ 661988 w 1857375"/>
                <a:gd name="connsiteY31" fmla="*/ 39582 h 944198"/>
                <a:gd name="connsiteX32" fmla="*/ 676275 w 1857375"/>
                <a:gd name="connsiteY32" fmla="*/ 30057 h 944198"/>
                <a:gd name="connsiteX33" fmla="*/ 690563 w 1857375"/>
                <a:gd name="connsiteY33" fmla="*/ 25295 h 944198"/>
                <a:gd name="connsiteX34" fmla="*/ 785813 w 1857375"/>
                <a:gd name="connsiteY34" fmla="*/ 20532 h 944198"/>
                <a:gd name="connsiteX35" fmla="*/ 804863 w 1857375"/>
                <a:gd name="connsiteY35" fmla="*/ 15770 h 944198"/>
                <a:gd name="connsiteX36" fmla="*/ 833438 w 1857375"/>
                <a:gd name="connsiteY36" fmla="*/ 11007 h 944198"/>
                <a:gd name="connsiteX37" fmla="*/ 847725 w 1857375"/>
                <a:gd name="connsiteY37" fmla="*/ 6245 h 944198"/>
                <a:gd name="connsiteX38" fmla="*/ 876300 w 1857375"/>
                <a:gd name="connsiteY38" fmla="*/ 11007 h 944198"/>
                <a:gd name="connsiteX39" fmla="*/ 885825 w 1857375"/>
                <a:gd name="connsiteY39" fmla="*/ 39582 h 944198"/>
                <a:gd name="connsiteX40" fmla="*/ 909638 w 1857375"/>
                <a:gd name="connsiteY40" fmla="*/ 63395 h 944198"/>
                <a:gd name="connsiteX41" fmla="*/ 928688 w 1857375"/>
                <a:gd name="connsiteY41" fmla="*/ 91970 h 944198"/>
                <a:gd name="connsiteX42" fmla="*/ 952500 w 1857375"/>
                <a:gd name="connsiteY42" fmla="*/ 115782 h 944198"/>
                <a:gd name="connsiteX43" fmla="*/ 990600 w 1857375"/>
                <a:gd name="connsiteY43" fmla="*/ 149120 h 944198"/>
                <a:gd name="connsiteX44" fmla="*/ 1004888 w 1857375"/>
                <a:gd name="connsiteY44" fmla="*/ 158645 h 944198"/>
                <a:gd name="connsiteX45" fmla="*/ 1019175 w 1857375"/>
                <a:gd name="connsiteY45" fmla="*/ 168170 h 944198"/>
                <a:gd name="connsiteX46" fmla="*/ 1033463 w 1857375"/>
                <a:gd name="connsiteY46" fmla="*/ 172932 h 944198"/>
                <a:gd name="connsiteX47" fmla="*/ 1047750 w 1857375"/>
                <a:gd name="connsiteY47" fmla="*/ 182457 h 944198"/>
                <a:gd name="connsiteX48" fmla="*/ 1062038 w 1857375"/>
                <a:gd name="connsiteY48" fmla="*/ 187220 h 944198"/>
                <a:gd name="connsiteX49" fmla="*/ 1076325 w 1857375"/>
                <a:gd name="connsiteY49" fmla="*/ 201507 h 944198"/>
                <a:gd name="connsiteX50" fmla="*/ 1090613 w 1857375"/>
                <a:gd name="connsiteY50" fmla="*/ 211032 h 944198"/>
                <a:gd name="connsiteX51" fmla="*/ 1114425 w 1857375"/>
                <a:gd name="connsiteY51" fmla="*/ 239607 h 944198"/>
                <a:gd name="connsiteX52" fmla="*/ 1138238 w 1857375"/>
                <a:gd name="connsiteY52" fmla="*/ 268182 h 944198"/>
                <a:gd name="connsiteX53" fmla="*/ 1152525 w 1857375"/>
                <a:gd name="connsiteY53" fmla="*/ 296757 h 944198"/>
                <a:gd name="connsiteX54" fmla="*/ 1166813 w 1857375"/>
                <a:gd name="connsiteY54" fmla="*/ 311045 h 944198"/>
                <a:gd name="connsiteX55" fmla="*/ 1176338 w 1857375"/>
                <a:gd name="connsiteY55" fmla="*/ 325332 h 944198"/>
                <a:gd name="connsiteX56" fmla="*/ 1190625 w 1857375"/>
                <a:gd name="connsiteY56" fmla="*/ 330095 h 944198"/>
                <a:gd name="connsiteX57" fmla="*/ 1209675 w 1857375"/>
                <a:gd name="connsiteY57" fmla="*/ 339620 h 944198"/>
                <a:gd name="connsiteX58" fmla="*/ 1343025 w 1857375"/>
                <a:gd name="connsiteY58" fmla="*/ 353907 h 944198"/>
                <a:gd name="connsiteX59" fmla="*/ 1462088 w 1857375"/>
                <a:gd name="connsiteY59" fmla="*/ 358670 h 944198"/>
                <a:gd name="connsiteX60" fmla="*/ 1543050 w 1857375"/>
                <a:gd name="connsiteY60" fmla="*/ 353907 h 944198"/>
                <a:gd name="connsiteX61" fmla="*/ 1595438 w 1857375"/>
                <a:gd name="connsiteY61" fmla="*/ 344382 h 944198"/>
                <a:gd name="connsiteX62" fmla="*/ 1609725 w 1857375"/>
                <a:gd name="connsiteY62" fmla="*/ 339620 h 944198"/>
                <a:gd name="connsiteX63" fmla="*/ 1652588 w 1857375"/>
                <a:gd name="connsiteY63" fmla="*/ 330095 h 944198"/>
                <a:gd name="connsiteX64" fmla="*/ 1695450 w 1857375"/>
                <a:gd name="connsiteY64" fmla="*/ 320570 h 944198"/>
                <a:gd name="connsiteX65" fmla="*/ 1709738 w 1857375"/>
                <a:gd name="connsiteY65" fmla="*/ 311045 h 944198"/>
                <a:gd name="connsiteX66" fmla="*/ 1724025 w 1857375"/>
                <a:gd name="connsiteY66" fmla="*/ 306282 h 944198"/>
                <a:gd name="connsiteX67" fmla="*/ 1743075 w 1857375"/>
                <a:gd name="connsiteY67" fmla="*/ 277707 h 944198"/>
                <a:gd name="connsiteX68" fmla="*/ 1752600 w 1857375"/>
                <a:gd name="connsiteY68" fmla="*/ 263420 h 944198"/>
                <a:gd name="connsiteX69" fmla="*/ 1766888 w 1857375"/>
                <a:gd name="connsiteY69" fmla="*/ 234845 h 944198"/>
                <a:gd name="connsiteX70" fmla="*/ 1776413 w 1857375"/>
                <a:gd name="connsiteY70" fmla="*/ 206270 h 944198"/>
                <a:gd name="connsiteX71" fmla="*/ 1781175 w 1857375"/>
                <a:gd name="connsiteY71" fmla="*/ 191982 h 944198"/>
                <a:gd name="connsiteX72" fmla="*/ 1790700 w 1857375"/>
                <a:gd name="connsiteY72" fmla="*/ 144357 h 944198"/>
                <a:gd name="connsiteX73" fmla="*/ 1795463 w 1857375"/>
                <a:gd name="connsiteY73" fmla="*/ 125307 h 944198"/>
                <a:gd name="connsiteX74" fmla="*/ 1809750 w 1857375"/>
                <a:gd name="connsiteY74" fmla="*/ 68157 h 944198"/>
                <a:gd name="connsiteX75" fmla="*/ 1824038 w 1857375"/>
                <a:gd name="connsiteY75" fmla="*/ 53870 h 944198"/>
                <a:gd name="connsiteX76" fmla="*/ 1838325 w 1857375"/>
                <a:gd name="connsiteY76" fmla="*/ 49107 h 944198"/>
                <a:gd name="connsiteX77" fmla="*/ 1852613 w 1857375"/>
                <a:gd name="connsiteY77" fmla="*/ 58632 h 944198"/>
                <a:gd name="connsiteX78" fmla="*/ 1857375 w 1857375"/>
                <a:gd name="connsiteY78" fmla="*/ 72920 h 944198"/>
                <a:gd name="connsiteX79" fmla="*/ 1847850 w 1857375"/>
                <a:gd name="connsiteY79" fmla="*/ 130070 h 944198"/>
                <a:gd name="connsiteX80" fmla="*/ 1838325 w 1857375"/>
                <a:gd name="connsiteY80" fmla="*/ 163407 h 944198"/>
                <a:gd name="connsiteX81" fmla="*/ 1833563 w 1857375"/>
                <a:gd name="connsiteY81" fmla="*/ 191982 h 944198"/>
                <a:gd name="connsiteX82" fmla="*/ 1828800 w 1857375"/>
                <a:gd name="connsiteY82" fmla="*/ 206270 h 944198"/>
                <a:gd name="connsiteX83" fmla="*/ 1824038 w 1857375"/>
                <a:gd name="connsiteY83" fmla="*/ 277707 h 944198"/>
                <a:gd name="connsiteX84" fmla="*/ 1819275 w 1857375"/>
                <a:gd name="connsiteY84" fmla="*/ 363432 h 944198"/>
                <a:gd name="connsiteX85" fmla="*/ 1809750 w 1857375"/>
                <a:gd name="connsiteY85" fmla="*/ 392007 h 944198"/>
                <a:gd name="connsiteX86" fmla="*/ 1804988 w 1857375"/>
                <a:gd name="connsiteY86" fmla="*/ 406295 h 944198"/>
                <a:gd name="connsiteX87" fmla="*/ 1809750 w 1857375"/>
                <a:gd name="connsiteY87" fmla="*/ 515832 h 944198"/>
                <a:gd name="connsiteX88" fmla="*/ 1819275 w 1857375"/>
                <a:gd name="connsiteY88" fmla="*/ 544407 h 944198"/>
                <a:gd name="connsiteX89" fmla="*/ 1828800 w 1857375"/>
                <a:gd name="connsiteY89" fmla="*/ 558695 h 944198"/>
                <a:gd name="connsiteX90" fmla="*/ 1824038 w 1857375"/>
                <a:gd name="connsiteY90" fmla="*/ 601557 h 944198"/>
                <a:gd name="connsiteX91" fmla="*/ 1809750 w 1857375"/>
                <a:gd name="connsiteY91" fmla="*/ 606320 h 944198"/>
                <a:gd name="connsiteX92" fmla="*/ 1790700 w 1857375"/>
                <a:gd name="connsiteY92" fmla="*/ 615845 h 944198"/>
                <a:gd name="connsiteX93" fmla="*/ 1757363 w 1857375"/>
                <a:gd name="connsiteY93" fmla="*/ 625370 h 944198"/>
                <a:gd name="connsiteX94" fmla="*/ 1714500 w 1857375"/>
                <a:gd name="connsiteY94" fmla="*/ 644420 h 944198"/>
                <a:gd name="connsiteX95" fmla="*/ 1700213 w 1857375"/>
                <a:gd name="connsiteY95" fmla="*/ 649182 h 944198"/>
                <a:gd name="connsiteX96" fmla="*/ 1666875 w 1857375"/>
                <a:gd name="connsiteY96" fmla="*/ 663470 h 944198"/>
                <a:gd name="connsiteX97" fmla="*/ 1638300 w 1857375"/>
                <a:gd name="connsiteY97" fmla="*/ 672995 h 944198"/>
                <a:gd name="connsiteX98" fmla="*/ 1600200 w 1857375"/>
                <a:gd name="connsiteY98" fmla="*/ 682520 h 944198"/>
                <a:gd name="connsiteX99" fmla="*/ 1557338 w 1857375"/>
                <a:gd name="connsiteY99" fmla="*/ 692045 h 944198"/>
                <a:gd name="connsiteX100" fmla="*/ 1543050 w 1857375"/>
                <a:gd name="connsiteY100" fmla="*/ 696807 h 944198"/>
                <a:gd name="connsiteX101" fmla="*/ 1524000 w 1857375"/>
                <a:gd name="connsiteY101" fmla="*/ 725382 h 944198"/>
                <a:gd name="connsiteX102" fmla="*/ 1519238 w 1857375"/>
                <a:gd name="connsiteY102" fmla="*/ 763482 h 944198"/>
                <a:gd name="connsiteX103" fmla="*/ 1514475 w 1857375"/>
                <a:gd name="connsiteY103" fmla="*/ 777770 h 944198"/>
                <a:gd name="connsiteX104" fmla="*/ 1471613 w 1857375"/>
                <a:gd name="connsiteY104" fmla="*/ 815870 h 944198"/>
                <a:gd name="connsiteX105" fmla="*/ 1433513 w 1857375"/>
                <a:gd name="connsiteY105" fmla="*/ 825395 h 944198"/>
                <a:gd name="connsiteX106" fmla="*/ 1419225 w 1857375"/>
                <a:gd name="connsiteY106" fmla="*/ 830157 h 944198"/>
                <a:gd name="connsiteX107" fmla="*/ 1362075 w 1857375"/>
                <a:gd name="connsiteY107" fmla="*/ 825395 h 944198"/>
                <a:gd name="connsiteX108" fmla="*/ 1366838 w 1857375"/>
                <a:gd name="connsiteY108" fmla="*/ 782532 h 944198"/>
                <a:gd name="connsiteX109" fmla="*/ 1357313 w 1857375"/>
                <a:gd name="connsiteY109" fmla="*/ 820632 h 944198"/>
                <a:gd name="connsiteX110" fmla="*/ 1338263 w 1857375"/>
                <a:gd name="connsiteY110" fmla="*/ 849207 h 944198"/>
                <a:gd name="connsiteX111" fmla="*/ 1323975 w 1857375"/>
                <a:gd name="connsiteY111" fmla="*/ 858732 h 944198"/>
                <a:gd name="connsiteX112" fmla="*/ 1276350 w 1857375"/>
                <a:gd name="connsiteY112" fmla="*/ 873020 h 944198"/>
                <a:gd name="connsiteX113" fmla="*/ 1109663 w 1857375"/>
                <a:gd name="connsiteY113" fmla="*/ 863495 h 944198"/>
                <a:gd name="connsiteX114" fmla="*/ 1147762 w 1857375"/>
                <a:gd name="connsiteY114" fmla="*/ 927788 h 944198"/>
                <a:gd name="connsiteX115" fmla="*/ 1028701 w 1857375"/>
                <a:gd name="connsiteY115" fmla="*/ 942076 h 944198"/>
                <a:gd name="connsiteX116" fmla="*/ 895350 w 1857375"/>
                <a:gd name="connsiteY116" fmla="*/ 896832 h 944198"/>
                <a:gd name="connsiteX117" fmla="*/ 797719 w 1857375"/>
                <a:gd name="connsiteY117" fmla="*/ 882545 h 944198"/>
                <a:gd name="connsiteX118" fmla="*/ 719138 w 1857375"/>
                <a:gd name="connsiteY118" fmla="*/ 744432 h 944198"/>
                <a:gd name="connsiteX119" fmla="*/ 704850 w 1857375"/>
                <a:gd name="connsiteY119" fmla="*/ 739670 h 944198"/>
                <a:gd name="connsiteX120" fmla="*/ 685800 w 1857375"/>
                <a:gd name="connsiteY120" fmla="*/ 715857 h 944198"/>
                <a:gd name="connsiteX121" fmla="*/ 676275 w 1857375"/>
                <a:gd name="connsiteY121" fmla="*/ 701570 h 944198"/>
                <a:gd name="connsiteX122" fmla="*/ 619125 w 1857375"/>
                <a:gd name="connsiteY122" fmla="*/ 682520 h 944198"/>
                <a:gd name="connsiteX123" fmla="*/ 533400 w 1857375"/>
                <a:gd name="connsiteY123" fmla="*/ 672995 h 944198"/>
                <a:gd name="connsiteX124" fmla="*/ 519113 w 1857375"/>
                <a:gd name="connsiteY124" fmla="*/ 668232 h 944198"/>
                <a:gd name="connsiteX125" fmla="*/ 481013 w 1857375"/>
                <a:gd name="connsiteY125" fmla="*/ 644420 h 944198"/>
                <a:gd name="connsiteX126" fmla="*/ 457200 w 1857375"/>
                <a:gd name="connsiteY126" fmla="*/ 630132 h 944198"/>
                <a:gd name="connsiteX127" fmla="*/ 371475 w 1857375"/>
                <a:gd name="connsiteY127" fmla="*/ 615845 h 944198"/>
                <a:gd name="connsiteX128" fmla="*/ 357188 w 1857375"/>
                <a:gd name="connsiteY128" fmla="*/ 587270 h 944198"/>
                <a:gd name="connsiteX129" fmla="*/ 352425 w 1857375"/>
                <a:gd name="connsiteY129" fmla="*/ 487257 h 944198"/>
                <a:gd name="connsiteX130" fmla="*/ 347663 w 1857375"/>
                <a:gd name="connsiteY130" fmla="*/ 472970 h 944198"/>
                <a:gd name="connsiteX131" fmla="*/ 319088 w 1857375"/>
                <a:gd name="connsiteY131" fmla="*/ 458682 h 944198"/>
                <a:gd name="connsiteX132" fmla="*/ 285750 w 1857375"/>
                <a:gd name="connsiteY132" fmla="*/ 463445 h 944198"/>
                <a:gd name="connsiteX133" fmla="*/ 266700 w 1857375"/>
                <a:gd name="connsiteY133" fmla="*/ 468207 h 944198"/>
                <a:gd name="connsiteX134" fmla="*/ 219075 w 1857375"/>
                <a:gd name="connsiteY134" fmla="*/ 472970 h 944198"/>
                <a:gd name="connsiteX135" fmla="*/ 138113 w 1857375"/>
                <a:gd name="connsiteY135" fmla="*/ 468207 h 944198"/>
                <a:gd name="connsiteX136" fmla="*/ 123825 w 1857375"/>
                <a:gd name="connsiteY136" fmla="*/ 463445 h 944198"/>
                <a:gd name="connsiteX137" fmla="*/ 95250 w 1857375"/>
                <a:gd name="connsiteY137" fmla="*/ 444395 h 944198"/>
                <a:gd name="connsiteX138" fmla="*/ 80963 w 1857375"/>
                <a:gd name="connsiteY138" fmla="*/ 434870 h 944198"/>
                <a:gd name="connsiteX139" fmla="*/ 71438 w 1857375"/>
                <a:gd name="connsiteY139" fmla="*/ 420582 h 944198"/>
                <a:gd name="connsiteX140" fmla="*/ 57150 w 1857375"/>
                <a:gd name="connsiteY140" fmla="*/ 406295 h 944198"/>
                <a:gd name="connsiteX141" fmla="*/ 47625 w 1857375"/>
                <a:gd name="connsiteY141" fmla="*/ 377720 h 944198"/>
                <a:gd name="connsiteX142" fmla="*/ 38100 w 1857375"/>
                <a:gd name="connsiteY142" fmla="*/ 363432 h 944198"/>
                <a:gd name="connsiteX143" fmla="*/ 19050 w 1857375"/>
                <a:gd name="connsiteY143" fmla="*/ 320570 h 944198"/>
                <a:gd name="connsiteX144" fmla="*/ 0 w 1857375"/>
                <a:gd name="connsiteY144" fmla="*/ 277707 h 944198"/>
                <a:gd name="connsiteX145" fmla="*/ 4763 w 1857375"/>
                <a:gd name="connsiteY145" fmla="*/ 177695 h 944198"/>
                <a:gd name="connsiteX146" fmla="*/ 14288 w 1857375"/>
                <a:gd name="connsiteY146" fmla="*/ 134832 h 944198"/>
                <a:gd name="connsiteX147" fmla="*/ 42863 w 1857375"/>
                <a:gd name="connsiteY147" fmla="*/ 149120 h 944198"/>
                <a:gd name="connsiteX148" fmla="*/ 71438 w 1857375"/>
                <a:gd name="connsiteY148" fmla="*/ 158645 h 944198"/>
                <a:gd name="connsiteX149" fmla="*/ 90488 w 1857375"/>
                <a:gd name="connsiteY149" fmla="*/ 168170 h 944198"/>
                <a:gd name="connsiteX150" fmla="*/ 104775 w 1857375"/>
                <a:gd name="connsiteY150" fmla="*/ 196745 h 944198"/>
                <a:gd name="connsiteX151" fmla="*/ 109538 w 1857375"/>
                <a:gd name="connsiteY151" fmla="*/ 211032 h 944198"/>
                <a:gd name="connsiteX152" fmla="*/ 119063 w 1857375"/>
                <a:gd name="connsiteY152" fmla="*/ 225320 h 944198"/>
                <a:gd name="connsiteX153" fmla="*/ 176213 w 1857375"/>
                <a:gd name="connsiteY153" fmla="*/ 230082 h 944198"/>
                <a:gd name="connsiteX154" fmla="*/ 280988 w 1857375"/>
                <a:gd name="connsiteY154" fmla="*/ 244370 h 944198"/>
                <a:gd name="connsiteX155" fmla="*/ 295275 w 1857375"/>
                <a:gd name="connsiteY155" fmla="*/ 239607 h 944198"/>
                <a:gd name="connsiteX156" fmla="*/ 300038 w 1857375"/>
                <a:gd name="connsiteY156" fmla="*/ 220557 h 944198"/>
                <a:gd name="connsiteX157" fmla="*/ 295275 w 1857375"/>
                <a:gd name="connsiteY157" fmla="*/ 158645 h 944198"/>
                <a:gd name="connsiteX158" fmla="*/ 285750 w 1857375"/>
                <a:gd name="connsiteY158" fmla="*/ 115782 h 944198"/>
                <a:gd name="connsiteX159" fmla="*/ 276225 w 1857375"/>
                <a:gd name="connsiteY159" fmla="*/ 82445 h 944198"/>
                <a:gd name="connsiteX160" fmla="*/ 261938 w 1857375"/>
                <a:gd name="connsiteY160" fmla="*/ 68157 h 944198"/>
                <a:gd name="connsiteX161" fmla="*/ 238125 w 1857375"/>
                <a:gd name="connsiteY161" fmla="*/ 25295 h 944198"/>
                <a:gd name="connsiteX162" fmla="*/ 242888 w 1857375"/>
                <a:gd name="connsiteY162" fmla="*/ 11007 h 944198"/>
                <a:gd name="connsiteX163" fmla="*/ 309563 w 1857375"/>
                <a:gd name="connsiteY163" fmla="*/ 6245 h 944198"/>
                <a:gd name="connsiteX164" fmla="*/ 333375 w 1857375"/>
                <a:gd name="connsiteY164" fmla="*/ 11007 h 944198"/>
                <a:gd name="connsiteX165" fmla="*/ 319088 w 1857375"/>
                <a:gd name="connsiteY165" fmla="*/ 6245 h 944198"/>
                <a:gd name="connsiteX166" fmla="*/ 233363 w 1857375"/>
                <a:gd name="connsiteY166" fmla="*/ 11007 h 944198"/>
                <a:gd name="connsiteX0" fmla="*/ 233363 w 1857375"/>
                <a:gd name="connsiteY0" fmla="*/ 11007 h 944198"/>
                <a:gd name="connsiteX1" fmla="*/ 257175 w 1857375"/>
                <a:gd name="connsiteY1" fmla="*/ 6245 h 944198"/>
                <a:gd name="connsiteX2" fmla="*/ 271463 w 1857375"/>
                <a:gd name="connsiteY2" fmla="*/ 1482 h 944198"/>
                <a:gd name="connsiteX3" fmla="*/ 352425 w 1857375"/>
                <a:gd name="connsiteY3" fmla="*/ 6245 h 944198"/>
                <a:gd name="connsiteX4" fmla="*/ 361950 w 1857375"/>
                <a:gd name="connsiteY4" fmla="*/ 20532 h 944198"/>
                <a:gd name="connsiteX5" fmla="*/ 376238 w 1857375"/>
                <a:gd name="connsiteY5" fmla="*/ 49107 h 944198"/>
                <a:gd name="connsiteX6" fmla="*/ 385763 w 1857375"/>
                <a:gd name="connsiteY6" fmla="*/ 77682 h 944198"/>
                <a:gd name="connsiteX7" fmla="*/ 390525 w 1857375"/>
                <a:gd name="connsiteY7" fmla="*/ 101495 h 944198"/>
                <a:gd name="connsiteX8" fmla="*/ 400050 w 1857375"/>
                <a:gd name="connsiteY8" fmla="*/ 130070 h 944198"/>
                <a:gd name="connsiteX9" fmla="*/ 457200 w 1857375"/>
                <a:gd name="connsiteY9" fmla="*/ 125307 h 944198"/>
                <a:gd name="connsiteX10" fmla="*/ 447675 w 1857375"/>
                <a:gd name="connsiteY10" fmla="*/ 96732 h 944198"/>
                <a:gd name="connsiteX11" fmla="*/ 438150 w 1857375"/>
                <a:gd name="connsiteY11" fmla="*/ 77682 h 944198"/>
                <a:gd name="connsiteX12" fmla="*/ 428625 w 1857375"/>
                <a:gd name="connsiteY12" fmla="*/ 49107 h 944198"/>
                <a:gd name="connsiteX13" fmla="*/ 433388 w 1857375"/>
                <a:gd name="connsiteY13" fmla="*/ 11007 h 944198"/>
                <a:gd name="connsiteX14" fmla="*/ 447675 w 1857375"/>
                <a:gd name="connsiteY14" fmla="*/ 6245 h 944198"/>
                <a:gd name="connsiteX15" fmla="*/ 485775 w 1857375"/>
                <a:gd name="connsiteY15" fmla="*/ 11007 h 944198"/>
                <a:gd name="connsiteX16" fmla="*/ 500063 w 1857375"/>
                <a:gd name="connsiteY16" fmla="*/ 15770 h 944198"/>
                <a:gd name="connsiteX17" fmla="*/ 519113 w 1857375"/>
                <a:gd name="connsiteY17" fmla="*/ 44345 h 944198"/>
                <a:gd name="connsiteX18" fmla="*/ 561975 w 1857375"/>
                <a:gd name="connsiteY18" fmla="*/ 72920 h 944198"/>
                <a:gd name="connsiteX19" fmla="*/ 576263 w 1857375"/>
                <a:gd name="connsiteY19" fmla="*/ 82445 h 944198"/>
                <a:gd name="connsiteX20" fmla="*/ 604838 w 1857375"/>
                <a:gd name="connsiteY20" fmla="*/ 91970 h 944198"/>
                <a:gd name="connsiteX21" fmla="*/ 628650 w 1857375"/>
                <a:gd name="connsiteY21" fmla="*/ 120545 h 944198"/>
                <a:gd name="connsiteX22" fmla="*/ 647700 w 1857375"/>
                <a:gd name="connsiteY22" fmla="*/ 168170 h 944198"/>
                <a:gd name="connsiteX23" fmla="*/ 676275 w 1857375"/>
                <a:gd name="connsiteY23" fmla="*/ 196745 h 944198"/>
                <a:gd name="connsiteX24" fmla="*/ 681038 w 1857375"/>
                <a:gd name="connsiteY24" fmla="*/ 211032 h 944198"/>
                <a:gd name="connsiteX25" fmla="*/ 695325 w 1857375"/>
                <a:gd name="connsiteY25" fmla="*/ 182457 h 944198"/>
                <a:gd name="connsiteX26" fmla="*/ 690563 w 1857375"/>
                <a:gd name="connsiteY26" fmla="*/ 130070 h 944198"/>
                <a:gd name="connsiteX27" fmla="*/ 681038 w 1857375"/>
                <a:gd name="connsiteY27" fmla="*/ 115782 h 944198"/>
                <a:gd name="connsiteX28" fmla="*/ 671513 w 1857375"/>
                <a:gd name="connsiteY28" fmla="*/ 96732 h 944198"/>
                <a:gd name="connsiteX29" fmla="*/ 661988 w 1857375"/>
                <a:gd name="connsiteY29" fmla="*/ 68157 h 944198"/>
                <a:gd name="connsiteX30" fmla="*/ 657225 w 1857375"/>
                <a:gd name="connsiteY30" fmla="*/ 53870 h 944198"/>
                <a:gd name="connsiteX31" fmla="*/ 661988 w 1857375"/>
                <a:gd name="connsiteY31" fmla="*/ 39582 h 944198"/>
                <a:gd name="connsiteX32" fmla="*/ 676275 w 1857375"/>
                <a:gd name="connsiteY32" fmla="*/ 30057 h 944198"/>
                <a:gd name="connsiteX33" fmla="*/ 690563 w 1857375"/>
                <a:gd name="connsiteY33" fmla="*/ 25295 h 944198"/>
                <a:gd name="connsiteX34" fmla="*/ 785813 w 1857375"/>
                <a:gd name="connsiteY34" fmla="*/ 20532 h 944198"/>
                <a:gd name="connsiteX35" fmla="*/ 804863 w 1857375"/>
                <a:gd name="connsiteY35" fmla="*/ 15770 h 944198"/>
                <a:gd name="connsiteX36" fmla="*/ 833438 w 1857375"/>
                <a:gd name="connsiteY36" fmla="*/ 11007 h 944198"/>
                <a:gd name="connsiteX37" fmla="*/ 847725 w 1857375"/>
                <a:gd name="connsiteY37" fmla="*/ 6245 h 944198"/>
                <a:gd name="connsiteX38" fmla="*/ 876300 w 1857375"/>
                <a:gd name="connsiteY38" fmla="*/ 11007 h 944198"/>
                <a:gd name="connsiteX39" fmla="*/ 885825 w 1857375"/>
                <a:gd name="connsiteY39" fmla="*/ 39582 h 944198"/>
                <a:gd name="connsiteX40" fmla="*/ 909638 w 1857375"/>
                <a:gd name="connsiteY40" fmla="*/ 63395 h 944198"/>
                <a:gd name="connsiteX41" fmla="*/ 928688 w 1857375"/>
                <a:gd name="connsiteY41" fmla="*/ 91970 h 944198"/>
                <a:gd name="connsiteX42" fmla="*/ 952500 w 1857375"/>
                <a:gd name="connsiteY42" fmla="*/ 115782 h 944198"/>
                <a:gd name="connsiteX43" fmla="*/ 990600 w 1857375"/>
                <a:gd name="connsiteY43" fmla="*/ 149120 h 944198"/>
                <a:gd name="connsiteX44" fmla="*/ 1004888 w 1857375"/>
                <a:gd name="connsiteY44" fmla="*/ 158645 h 944198"/>
                <a:gd name="connsiteX45" fmla="*/ 1019175 w 1857375"/>
                <a:gd name="connsiteY45" fmla="*/ 168170 h 944198"/>
                <a:gd name="connsiteX46" fmla="*/ 1033463 w 1857375"/>
                <a:gd name="connsiteY46" fmla="*/ 172932 h 944198"/>
                <a:gd name="connsiteX47" fmla="*/ 1047750 w 1857375"/>
                <a:gd name="connsiteY47" fmla="*/ 182457 h 944198"/>
                <a:gd name="connsiteX48" fmla="*/ 1062038 w 1857375"/>
                <a:gd name="connsiteY48" fmla="*/ 187220 h 944198"/>
                <a:gd name="connsiteX49" fmla="*/ 1076325 w 1857375"/>
                <a:gd name="connsiteY49" fmla="*/ 201507 h 944198"/>
                <a:gd name="connsiteX50" fmla="*/ 1090613 w 1857375"/>
                <a:gd name="connsiteY50" fmla="*/ 211032 h 944198"/>
                <a:gd name="connsiteX51" fmla="*/ 1114425 w 1857375"/>
                <a:gd name="connsiteY51" fmla="*/ 239607 h 944198"/>
                <a:gd name="connsiteX52" fmla="*/ 1138238 w 1857375"/>
                <a:gd name="connsiteY52" fmla="*/ 268182 h 944198"/>
                <a:gd name="connsiteX53" fmla="*/ 1152525 w 1857375"/>
                <a:gd name="connsiteY53" fmla="*/ 296757 h 944198"/>
                <a:gd name="connsiteX54" fmla="*/ 1166813 w 1857375"/>
                <a:gd name="connsiteY54" fmla="*/ 311045 h 944198"/>
                <a:gd name="connsiteX55" fmla="*/ 1176338 w 1857375"/>
                <a:gd name="connsiteY55" fmla="*/ 325332 h 944198"/>
                <a:gd name="connsiteX56" fmla="*/ 1190625 w 1857375"/>
                <a:gd name="connsiteY56" fmla="*/ 330095 h 944198"/>
                <a:gd name="connsiteX57" fmla="*/ 1209675 w 1857375"/>
                <a:gd name="connsiteY57" fmla="*/ 339620 h 944198"/>
                <a:gd name="connsiteX58" fmla="*/ 1343025 w 1857375"/>
                <a:gd name="connsiteY58" fmla="*/ 353907 h 944198"/>
                <a:gd name="connsiteX59" fmla="*/ 1462088 w 1857375"/>
                <a:gd name="connsiteY59" fmla="*/ 358670 h 944198"/>
                <a:gd name="connsiteX60" fmla="*/ 1543050 w 1857375"/>
                <a:gd name="connsiteY60" fmla="*/ 353907 h 944198"/>
                <a:gd name="connsiteX61" fmla="*/ 1595438 w 1857375"/>
                <a:gd name="connsiteY61" fmla="*/ 344382 h 944198"/>
                <a:gd name="connsiteX62" fmla="*/ 1609725 w 1857375"/>
                <a:gd name="connsiteY62" fmla="*/ 339620 h 944198"/>
                <a:gd name="connsiteX63" fmla="*/ 1652588 w 1857375"/>
                <a:gd name="connsiteY63" fmla="*/ 330095 h 944198"/>
                <a:gd name="connsiteX64" fmla="*/ 1695450 w 1857375"/>
                <a:gd name="connsiteY64" fmla="*/ 320570 h 944198"/>
                <a:gd name="connsiteX65" fmla="*/ 1709738 w 1857375"/>
                <a:gd name="connsiteY65" fmla="*/ 311045 h 944198"/>
                <a:gd name="connsiteX66" fmla="*/ 1724025 w 1857375"/>
                <a:gd name="connsiteY66" fmla="*/ 306282 h 944198"/>
                <a:gd name="connsiteX67" fmla="*/ 1743075 w 1857375"/>
                <a:gd name="connsiteY67" fmla="*/ 277707 h 944198"/>
                <a:gd name="connsiteX68" fmla="*/ 1752600 w 1857375"/>
                <a:gd name="connsiteY68" fmla="*/ 263420 h 944198"/>
                <a:gd name="connsiteX69" fmla="*/ 1766888 w 1857375"/>
                <a:gd name="connsiteY69" fmla="*/ 234845 h 944198"/>
                <a:gd name="connsiteX70" fmla="*/ 1776413 w 1857375"/>
                <a:gd name="connsiteY70" fmla="*/ 206270 h 944198"/>
                <a:gd name="connsiteX71" fmla="*/ 1781175 w 1857375"/>
                <a:gd name="connsiteY71" fmla="*/ 191982 h 944198"/>
                <a:gd name="connsiteX72" fmla="*/ 1790700 w 1857375"/>
                <a:gd name="connsiteY72" fmla="*/ 144357 h 944198"/>
                <a:gd name="connsiteX73" fmla="*/ 1795463 w 1857375"/>
                <a:gd name="connsiteY73" fmla="*/ 125307 h 944198"/>
                <a:gd name="connsiteX74" fmla="*/ 1809750 w 1857375"/>
                <a:gd name="connsiteY74" fmla="*/ 68157 h 944198"/>
                <a:gd name="connsiteX75" fmla="*/ 1824038 w 1857375"/>
                <a:gd name="connsiteY75" fmla="*/ 53870 h 944198"/>
                <a:gd name="connsiteX76" fmla="*/ 1838325 w 1857375"/>
                <a:gd name="connsiteY76" fmla="*/ 49107 h 944198"/>
                <a:gd name="connsiteX77" fmla="*/ 1852613 w 1857375"/>
                <a:gd name="connsiteY77" fmla="*/ 58632 h 944198"/>
                <a:gd name="connsiteX78" fmla="*/ 1857375 w 1857375"/>
                <a:gd name="connsiteY78" fmla="*/ 72920 h 944198"/>
                <a:gd name="connsiteX79" fmla="*/ 1847850 w 1857375"/>
                <a:gd name="connsiteY79" fmla="*/ 130070 h 944198"/>
                <a:gd name="connsiteX80" fmla="*/ 1838325 w 1857375"/>
                <a:gd name="connsiteY80" fmla="*/ 163407 h 944198"/>
                <a:gd name="connsiteX81" fmla="*/ 1833563 w 1857375"/>
                <a:gd name="connsiteY81" fmla="*/ 191982 h 944198"/>
                <a:gd name="connsiteX82" fmla="*/ 1828800 w 1857375"/>
                <a:gd name="connsiteY82" fmla="*/ 206270 h 944198"/>
                <a:gd name="connsiteX83" fmla="*/ 1824038 w 1857375"/>
                <a:gd name="connsiteY83" fmla="*/ 277707 h 944198"/>
                <a:gd name="connsiteX84" fmla="*/ 1819275 w 1857375"/>
                <a:gd name="connsiteY84" fmla="*/ 363432 h 944198"/>
                <a:gd name="connsiteX85" fmla="*/ 1809750 w 1857375"/>
                <a:gd name="connsiteY85" fmla="*/ 392007 h 944198"/>
                <a:gd name="connsiteX86" fmla="*/ 1804988 w 1857375"/>
                <a:gd name="connsiteY86" fmla="*/ 406295 h 944198"/>
                <a:gd name="connsiteX87" fmla="*/ 1809750 w 1857375"/>
                <a:gd name="connsiteY87" fmla="*/ 515832 h 944198"/>
                <a:gd name="connsiteX88" fmla="*/ 1819275 w 1857375"/>
                <a:gd name="connsiteY88" fmla="*/ 544407 h 944198"/>
                <a:gd name="connsiteX89" fmla="*/ 1828800 w 1857375"/>
                <a:gd name="connsiteY89" fmla="*/ 558695 h 944198"/>
                <a:gd name="connsiteX90" fmla="*/ 1824038 w 1857375"/>
                <a:gd name="connsiteY90" fmla="*/ 601557 h 944198"/>
                <a:gd name="connsiteX91" fmla="*/ 1809750 w 1857375"/>
                <a:gd name="connsiteY91" fmla="*/ 606320 h 944198"/>
                <a:gd name="connsiteX92" fmla="*/ 1790700 w 1857375"/>
                <a:gd name="connsiteY92" fmla="*/ 615845 h 944198"/>
                <a:gd name="connsiteX93" fmla="*/ 1757363 w 1857375"/>
                <a:gd name="connsiteY93" fmla="*/ 625370 h 944198"/>
                <a:gd name="connsiteX94" fmla="*/ 1714500 w 1857375"/>
                <a:gd name="connsiteY94" fmla="*/ 644420 h 944198"/>
                <a:gd name="connsiteX95" fmla="*/ 1700213 w 1857375"/>
                <a:gd name="connsiteY95" fmla="*/ 649182 h 944198"/>
                <a:gd name="connsiteX96" fmla="*/ 1666875 w 1857375"/>
                <a:gd name="connsiteY96" fmla="*/ 663470 h 944198"/>
                <a:gd name="connsiteX97" fmla="*/ 1638300 w 1857375"/>
                <a:gd name="connsiteY97" fmla="*/ 672995 h 944198"/>
                <a:gd name="connsiteX98" fmla="*/ 1600200 w 1857375"/>
                <a:gd name="connsiteY98" fmla="*/ 682520 h 944198"/>
                <a:gd name="connsiteX99" fmla="*/ 1557338 w 1857375"/>
                <a:gd name="connsiteY99" fmla="*/ 692045 h 944198"/>
                <a:gd name="connsiteX100" fmla="*/ 1543050 w 1857375"/>
                <a:gd name="connsiteY100" fmla="*/ 696807 h 944198"/>
                <a:gd name="connsiteX101" fmla="*/ 1524000 w 1857375"/>
                <a:gd name="connsiteY101" fmla="*/ 725382 h 944198"/>
                <a:gd name="connsiteX102" fmla="*/ 1519238 w 1857375"/>
                <a:gd name="connsiteY102" fmla="*/ 763482 h 944198"/>
                <a:gd name="connsiteX103" fmla="*/ 1514475 w 1857375"/>
                <a:gd name="connsiteY103" fmla="*/ 777770 h 944198"/>
                <a:gd name="connsiteX104" fmla="*/ 1471613 w 1857375"/>
                <a:gd name="connsiteY104" fmla="*/ 815870 h 944198"/>
                <a:gd name="connsiteX105" fmla="*/ 1433513 w 1857375"/>
                <a:gd name="connsiteY105" fmla="*/ 825395 h 944198"/>
                <a:gd name="connsiteX106" fmla="*/ 1419225 w 1857375"/>
                <a:gd name="connsiteY106" fmla="*/ 830157 h 944198"/>
                <a:gd name="connsiteX107" fmla="*/ 1362075 w 1857375"/>
                <a:gd name="connsiteY107" fmla="*/ 825395 h 944198"/>
                <a:gd name="connsiteX108" fmla="*/ 1366838 w 1857375"/>
                <a:gd name="connsiteY108" fmla="*/ 782532 h 944198"/>
                <a:gd name="connsiteX109" fmla="*/ 1357313 w 1857375"/>
                <a:gd name="connsiteY109" fmla="*/ 820632 h 944198"/>
                <a:gd name="connsiteX110" fmla="*/ 1338263 w 1857375"/>
                <a:gd name="connsiteY110" fmla="*/ 849207 h 944198"/>
                <a:gd name="connsiteX111" fmla="*/ 1323975 w 1857375"/>
                <a:gd name="connsiteY111" fmla="*/ 858732 h 944198"/>
                <a:gd name="connsiteX112" fmla="*/ 1276350 w 1857375"/>
                <a:gd name="connsiteY112" fmla="*/ 873020 h 944198"/>
                <a:gd name="connsiteX113" fmla="*/ 1207294 w 1857375"/>
                <a:gd name="connsiteY113" fmla="*/ 901595 h 944198"/>
                <a:gd name="connsiteX114" fmla="*/ 1147762 w 1857375"/>
                <a:gd name="connsiteY114" fmla="*/ 927788 h 944198"/>
                <a:gd name="connsiteX115" fmla="*/ 1028701 w 1857375"/>
                <a:gd name="connsiteY115" fmla="*/ 942076 h 944198"/>
                <a:gd name="connsiteX116" fmla="*/ 895350 w 1857375"/>
                <a:gd name="connsiteY116" fmla="*/ 896832 h 944198"/>
                <a:gd name="connsiteX117" fmla="*/ 797719 w 1857375"/>
                <a:gd name="connsiteY117" fmla="*/ 882545 h 944198"/>
                <a:gd name="connsiteX118" fmla="*/ 719138 w 1857375"/>
                <a:gd name="connsiteY118" fmla="*/ 744432 h 944198"/>
                <a:gd name="connsiteX119" fmla="*/ 704850 w 1857375"/>
                <a:gd name="connsiteY119" fmla="*/ 739670 h 944198"/>
                <a:gd name="connsiteX120" fmla="*/ 685800 w 1857375"/>
                <a:gd name="connsiteY120" fmla="*/ 715857 h 944198"/>
                <a:gd name="connsiteX121" fmla="*/ 676275 w 1857375"/>
                <a:gd name="connsiteY121" fmla="*/ 701570 h 944198"/>
                <a:gd name="connsiteX122" fmla="*/ 619125 w 1857375"/>
                <a:gd name="connsiteY122" fmla="*/ 682520 h 944198"/>
                <a:gd name="connsiteX123" fmla="*/ 533400 w 1857375"/>
                <a:gd name="connsiteY123" fmla="*/ 672995 h 944198"/>
                <a:gd name="connsiteX124" fmla="*/ 519113 w 1857375"/>
                <a:gd name="connsiteY124" fmla="*/ 668232 h 944198"/>
                <a:gd name="connsiteX125" fmla="*/ 481013 w 1857375"/>
                <a:gd name="connsiteY125" fmla="*/ 644420 h 944198"/>
                <a:gd name="connsiteX126" fmla="*/ 457200 w 1857375"/>
                <a:gd name="connsiteY126" fmla="*/ 630132 h 944198"/>
                <a:gd name="connsiteX127" fmla="*/ 371475 w 1857375"/>
                <a:gd name="connsiteY127" fmla="*/ 615845 h 944198"/>
                <a:gd name="connsiteX128" fmla="*/ 357188 w 1857375"/>
                <a:gd name="connsiteY128" fmla="*/ 587270 h 944198"/>
                <a:gd name="connsiteX129" fmla="*/ 352425 w 1857375"/>
                <a:gd name="connsiteY129" fmla="*/ 487257 h 944198"/>
                <a:gd name="connsiteX130" fmla="*/ 347663 w 1857375"/>
                <a:gd name="connsiteY130" fmla="*/ 472970 h 944198"/>
                <a:gd name="connsiteX131" fmla="*/ 319088 w 1857375"/>
                <a:gd name="connsiteY131" fmla="*/ 458682 h 944198"/>
                <a:gd name="connsiteX132" fmla="*/ 285750 w 1857375"/>
                <a:gd name="connsiteY132" fmla="*/ 463445 h 944198"/>
                <a:gd name="connsiteX133" fmla="*/ 266700 w 1857375"/>
                <a:gd name="connsiteY133" fmla="*/ 468207 h 944198"/>
                <a:gd name="connsiteX134" fmla="*/ 219075 w 1857375"/>
                <a:gd name="connsiteY134" fmla="*/ 472970 h 944198"/>
                <a:gd name="connsiteX135" fmla="*/ 138113 w 1857375"/>
                <a:gd name="connsiteY135" fmla="*/ 468207 h 944198"/>
                <a:gd name="connsiteX136" fmla="*/ 123825 w 1857375"/>
                <a:gd name="connsiteY136" fmla="*/ 463445 h 944198"/>
                <a:gd name="connsiteX137" fmla="*/ 95250 w 1857375"/>
                <a:gd name="connsiteY137" fmla="*/ 444395 h 944198"/>
                <a:gd name="connsiteX138" fmla="*/ 80963 w 1857375"/>
                <a:gd name="connsiteY138" fmla="*/ 434870 h 944198"/>
                <a:gd name="connsiteX139" fmla="*/ 71438 w 1857375"/>
                <a:gd name="connsiteY139" fmla="*/ 420582 h 944198"/>
                <a:gd name="connsiteX140" fmla="*/ 57150 w 1857375"/>
                <a:gd name="connsiteY140" fmla="*/ 406295 h 944198"/>
                <a:gd name="connsiteX141" fmla="*/ 47625 w 1857375"/>
                <a:gd name="connsiteY141" fmla="*/ 377720 h 944198"/>
                <a:gd name="connsiteX142" fmla="*/ 38100 w 1857375"/>
                <a:gd name="connsiteY142" fmla="*/ 363432 h 944198"/>
                <a:gd name="connsiteX143" fmla="*/ 19050 w 1857375"/>
                <a:gd name="connsiteY143" fmla="*/ 320570 h 944198"/>
                <a:gd name="connsiteX144" fmla="*/ 0 w 1857375"/>
                <a:gd name="connsiteY144" fmla="*/ 277707 h 944198"/>
                <a:gd name="connsiteX145" fmla="*/ 4763 w 1857375"/>
                <a:gd name="connsiteY145" fmla="*/ 177695 h 944198"/>
                <a:gd name="connsiteX146" fmla="*/ 14288 w 1857375"/>
                <a:gd name="connsiteY146" fmla="*/ 134832 h 944198"/>
                <a:gd name="connsiteX147" fmla="*/ 42863 w 1857375"/>
                <a:gd name="connsiteY147" fmla="*/ 149120 h 944198"/>
                <a:gd name="connsiteX148" fmla="*/ 71438 w 1857375"/>
                <a:gd name="connsiteY148" fmla="*/ 158645 h 944198"/>
                <a:gd name="connsiteX149" fmla="*/ 90488 w 1857375"/>
                <a:gd name="connsiteY149" fmla="*/ 168170 h 944198"/>
                <a:gd name="connsiteX150" fmla="*/ 104775 w 1857375"/>
                <a:gd name="connsiteY150" fmla="*/ 196745 h 944198"/>
                <a:gd name="connsiteX151" fmla="*/ 109538 w 1857375"/>
                <a:gd name="connsiteY151" fmla="*/ 211032 h 944198"/>
                <a:gd name="connsiteX152" fmla="*/ 119063 w 1857375"/>
                <a:gd name="connsiteY152" fmla="*/ 225320 h 944198"/>
                <a:gd name="connsiteX153" fmla="*/ 176213 w 1857375"/>
                <a:gd name="connsiteY153" fmla="*/ 230082 h 944198"/>
                <a:gd name="connsiteX154" fmla="*/ 280988 w 1857375"/>
                <a:gd name="connsiteY154" fmla="*/ 244370 h 944198"/>
                <a:gd name="connsiteX155" fmla="*/ 295275 w 1857375"/>
                <a:gd name="connsiteY155" fmla="*/ 239607 h 944198"/>
                <a:gd name="connsiteX156" fmla="*/ 300038 w 1857375"/>
                <a:gd name="connsiteY156" fmla="*/ 220557 h 944198"/>
                <a:gd name="connsiteX157" fmla="*/ 295275 w 1857375"/>
                <a:gd name="connsiteY157" fmla="*/ 158645 h 944198"/>
                <a:gd name="connsiteX158" fmla="*/ 285750 w 1857375"/>
                <a:gd name="connsiteY158" fmla="*/ 115782 h 944198"/>
                <a:gd name="connsiteX159" fmla="*/ 276225 w 1857375"/>
                <a:gd name="connsiteY159" fmla="*/ 82445 h 944198"/>
                <a:gd name="connsiteX160" fmla="*/ 261938 w 1857375"/>
                <a:gd name="connsiteY160" fmla="*/ 68157 h 944198"/>
                <a:gd name="connsiteX161" fmla="*/ 238125 w 1857375"/>
                <a:gd name="connsiteY161" fmla="*/ 25295 h 944198"/>
                <a:gd name="connsiteX162" fmla="*/ 242888 w 1857375"/>
                <a:gd name="connsiteY162" fmla="*/ 11007 h 944198"/>
                <a:gd name="connsiteX163" fmla="*/ 309563 w 1857375"/>
                <a:gd name="connsiteY163" fmla="*/ 6245 h 944198"/>
                <a:gd name="connsiteX164" fmla="*/ 333375 w 1857375"/>
                <a:gd name="connsiteY164" fmla="*/ 11007 h 944198"/>
                <a:gd name="connsiteX165" fmla="*/ 319088 w 1857375"/>
                <a:gd name="connsiteY165" fmla="*/ 6245 h 944198"/>
                <a:gd name="connsiteX166" fmla="*/ 233363 w 1857375"/>
                <a:gd name="connsiteY166" fmla="*/ 11007 h 944198"/>
                <a:gd name="connsiteX0" fmla="*/ 233363 w 1857375"/>
                <a:gd name="connsiteY0" fmla="*/ 11007 h 944198"/>
                <a:gd name="connsiteX1" fmla="*/ 257175 w 1857375"/>
                <a:gd name="connsiteY1" fmla="*/ 6245 h 944198"/>
                <a:gd name="connsiteX2" fmla="*/ 271463 w 1857375"/>
                <a:gd name="connsiteY2" fmla="*/ 1482 h 944198"/>
                <a:gd name="connsiteX3" fmla="*/ 352425 w 1857375"/>
                <a:gd name="connsiteY3" fmla="*/ 6245 h 944198"/>
                <a:gd name="connsiteX4" fmla="*/ 361950 w 1857375"/>
                <a:gd name="connsiteY4" fmla="*/ 20532 h 944198"/>
                <a:gd name="connsiteX5" fmla="*/ 376238 w 1857375"/>
                <a:gd name="connsiteY5" fmla="*/ 49107 h 944198"/>
                <a:gd name="connsiteX6" fmla="*/ 385763 w 1857375"/>
                <a:gd name="connsiteY6" fmla="*/ 77682 h 944198"/>
                <a:gd name="connsiteX7" fmla="*/ 390525 w 1857375"/>
                <a:gd name="connsiteY7" fmla="*/ 101495 h 944198"/>
                <a:gd name="connsiteX8" fmla="*/ 400050 w 1857375"/>
                <a:gd name="connsiteY8" fmla="*/ 130070 h 944198"/>
                <a:gd name="connsiteX9" fmla="*/ 457200 w 1857375"/>
                <a:gd name="connsiteY9" fmla="*/ 125307 h 944198"/>
                <a:gd name="connsiteX10" fmla="*/ 447675 w 1857375"/>
                <a:gd name="connsiteY10" fmla="*/ 96732 h 944198"/>
                <a:gd name="connsiteX11" fmla="*/ 438150 w 1857375"/>
                <a:gd name="connsiteY11" fmla="*/ 77682 h 944198"/>
                <a:gd name="connsiteX12" fmla="*/ 428625 w 1857375"/>
                <a:gd name="connsiteY12" fmla="*/ 49107 h 944198"/>
                <a:gd name="connsiteX13" fmla="*/ 433388 w 1857375"/>
                <a:gd name="connsiteY13" fmla="*/ 11007 h 944198"/>
                <a:gd name="connsiteX14" fmla="*/ 447675 w 1857375"/>
                <a:gd name="connsiteY14" fmla="*/ 6245 h 944198"/>
                <a:gd name="connsiteX15" fmla="*/ 485775 w 1857375"/>
                <a:gd name="connsiteY15" fmla="*/ 11007 h 944198"/>
                <a:gd name="connsiteX16" fmla="*/ 500063 w 1857375"/>
                <a:gd name="connsiteY16" fmla="*/ 15770 h 944198"/>
                <a:gd name="connsiteX17" fmla="*/ 519113 w 1857375"/>
                <a:gd name="connsiteY17" fmla="*/ 44345 h 944198"/>
                <a:gd name="connsiteX18" fmla="*/ 561975 w 1857375"/>
                <a:gd name="connsiteY18" fmla="*/ 72920 h 944198"/>
                <a:gd name="connsiteX19" fmla="*/ 576263 w 1857375"/>
                <a:gd name="connsiteY19" fmla="*/ 82445 h 944198"/>
                <a:gd name="connsiteX20" fmla="*/ 604838 w 1857375"/>
                <a:gd name="connsiteY20" fmla="*/ 91970 h 944198"/>
                <a:gd name="connsiteX21" fmla="*/ 628650 w 1857375"/>
                <a:gd name="connsiteY21" fmla="*/ 120545 h 944198"/>
                <a:gd name="connsiteX22" fmla="*/ 647700 w 1857375"/>
                <a:gd name="connsiteY22" fmla="*/ 168170 h 944198"/>
                <a:gd name="connsiteX23" fmla="*/ 676275 w 1857375"/>
                <a:gd name="connsiteY23" fmla="*/ 196745 h 944198"/>
                <a:gd name="connsiteX24" fmla="*/ 681038 w 1857375"/>
                <a:gd name="connsiteY24" fmla="*/ 211032 h 944198"/>
                <a:gd name="connsiteX25" fmla="*/ 695325 w 1857375"/>
                <a:gd name="connsiteY25" fmla="*/ 182457 h 944198"/>
                <a:gd name="connsiteX26" fmla="*/ 690563 w 1857375"/>
                <a:gd name="connsiteY26" fmla="*/ 130070 h 944198"/>
                <a:gd name="connsiteX27" fmla="*/ 681038 w 1857375"/>
                <a:gd name="connsiteY27" fmla="*/ 115782 h 944198"/>
                <a:gd name="connsiteX28" fmla="*/ 671513 w 1857375"/>
                <a:gd name="connsiteY28" fmla="*/ 96732 h 944198"/>
                <a:gd name="connsiteX29" fmla="*/ 661988 w 1857375"/>
                <a:gd name="connsiteY29" fmla="*/ 68157 h 944198"/>
                <a:gd name="connsiteX30" fmla="*/ 657225 w 1857375"/>
                <a:gd name="connsiteY30" fmla="*/ 53870 h 944198"/>
                <a:gd name="connsiteX31" fmla="*/ 661988 w 1857375"/>
                <a:gd name="connsiteY31" fmla="*/ 39582 h 944198"/>
                <a:gd name="connsiteX32" fmla="*/ 676275 w 1857375"/>
                <a:gd name="connsiteY32" fmla="*/ 30057 h 944198"/>
                <a:gd name="connsiteX33" fmla="*/ 690563 w 1857375"/>
                <a:gd name="connsiteY33" fmla="*/ 25295 h 944198"/>
                <a:gd name="connsiteX34" fmla="*/ 785813 w 1857375"/>
                <a:gd name="connsiteY34" fmla="*/ 20532 h 944198"/>
                <a:gd name="connsiteX35" fmla="*/ 804863 w 1857375"/>
                <a:gd name="connsiteY35" fmla="*/ 15770 h 944198"/>
                <a:gd name="connsiteX36" fmla="*/ 833438 w 1857375"/>
                <a:gd name="connsiteY36" fmla="*/ 11007 h 944198"/>
                <a:gd name="connsiteX37" fmla="*/ 847725 w 1857375"/>
                <a:gd name="connsiteY37" fmla="*/ 6245 h 944198"/>
                <a:gd name="connsiteX38" fmla="*/ 876300 w 1857375"/>
                <a:gd name="connsiteY38" fmla="*/ 11007 h 944198"/>
                <a:gd name="connsiteX39" fmla="*/ 885825 w 1857375"/>
                <a:gd name="connsiteY39" fmla="*/ 39582 h 944198"/>
                <a:gd name="connsiteX40" fmla="*/ 909638 w 1857375"/>
                <a:gd name="connsiteY40" fmla="*/ 63395 h 944198"/>
                <a:gd name="connsiteX41" fmla="*/ 928688 w 1857375"/>
                <a:gd name="connsiteY41" fmla="*/ 91970 h 944198"/>
                <a:gd name="connsiteX42" fmla="*/ 952500 w 1857375"/>
                <a:gd name="connsiteY42" fmla="*/ 115782 h 944198"/>
                <a:gd name="connsiteX43" fmla="*/ 990600 w 1857375"/>
                <a:gd name="connsiteY43" fmla="*/ 149120 h 944198"/>
                <a:gd name="connsiteX44" fmla="*/ 1004888 w 1857375"/>
                <a:gd name="connsiteY44" fmla="*/ 158645 h 944198"/>
                <a:gd name="connsiteX45" fmla="*/ 1019175 w 1857375"/>
                <a:gd name="connsiteY45" fmla="*/ 168170 h 944198"/>
                <a:gd name="connsiteX46" fmla="*/ 1033463 w 1857375"/>
                <a:gd name="connsiteY46" fmla="*/ 172932 h 944198"/>
                <a:gd name="connsiteX47" fmla="*/ 1047750 w 1857375"/>
                <a:gd name="connsiteY47" fmla="*/ 182457 h 944198"/>
                <a:gd name="connsiteX48" fmla="*/ 1062038 w 1857375"/>
                <a:gd name="connsiteY48" fmla="*/ 187220 h 944198"/>
                <a:gd name="connsiteX49" fmla="*/ 1076325 w 1857375"/>
                <a:gd name="connsiteY49" fmla="*/ 201507 h 944198"/>
                <a:gd name="connsiteX50" fmla="*/ 1090613 w 1857375"/>
                <a:gd name="connsiteY50" fmla="*/ 211032 h 944198"/>
                <a:gd name="connsiteX51" fmla="*/ 1114425 w 1857375"/>
                <a:gd name="connsiteY51" fmla="*/ 239607 h 944198"/>
                <a:gd name="connsiteX52" fmla="*/ 1138238 w 1857375"/>
                <a:gd name="connsiteY52" fmla="*/ 268182 h 944198"/>
                <a:gd name="connsiteX53" fmla="*/ 1152525 w 1857375"/>
                <a:gd name="connsiteY53" fmla="*/ 296757 h 944198"/>
                <a:gd name="connsiteX54" fmla="*/ 1166813 w 1857375"/>
                <a:gd name="connsiteY54" fmla="*/ 311045 h 944198"/>
                <a:gd name="connsiteX55" fmla="*/ 1176338 w 1857375"/>
                <a:gd name="connsiteY55" fmla="*/ 325332 h 944198"/>
                <a:gd name="connsiteX56" fmla="*/ 1190625 w 1857375"/>
                <a:gd name="connsiteY56" fmla="*/ 330095 h 944198"/>
                <a:gd name="connsiteX57" fmla="*/ 1209675 w 1857375"/>
                <a:gd name="connsiteY57" fmla="*/ 339620 h 944198"/>
                <a:gd name="connsiteX58" fmla="*/ 1343025 w 1857375"/>
                <a:gd name="connsiteY58" fmla="*/ 353907 h 944198"/>
                <a:gd name="connsiteX59" fmla="*/ 1462088 w 1857375"/>
                <a:gd name="connsiteY59" fmla="*/ 358670 h 944198"/>
                <a:gd name="connsiteX60" fmla="*/ 1543050 w 1857375"/>
                <a:gd name="connsiteY60" fmla="*/ 353907 h 944198"/>
                <a:gd name="connsiteX61" fmla="*/ 1595438 w 1857375"/>
                <a:gd name="connsiteY61" fmla="*/ 344382 h 944198"/>
                <a:gd name="connsiteX62" fmla="*/ 1609725 w 1857375"/>
                <a:gd name="connsiteY62" fmla="*/ 339620 h 944198"/>
                <a:gd name="connsiteX63" fmla="*/ 1652588 w 1857375"/>
                <a:gd name="connsiteY63" fmla="*/ 330095 h 944198"/>
                <a:gd name="connsiteX64" fmla="*/ 1695450 w 1857375"/>
                <a:gd name="connsiteY64" fmla="*/ 320570 h 944198"/>
                <a:gd name="connsiteX65" fmla="*/ 1709738 w 1857375"/>
                <a:gd name="connsiteY65" fmla="*/ 311045 h 944198"/>
                <a:gd name="connsiteX66" fmla="*/ 1724025 w 1857375"/>
                <a:gd name="connsiteY66" fmla="*/ 306282 h 944198"/>
                <a:gd name="connsiteX67" fmla="*/ 1743075 w 1857375"/>
                <a:gd name="connsiteY67" fmla="*/ 277707 h 944198"/>
                <a:gd name="connsiteX68" fmla="*/ 1752600 w 1857375"/>
                <a:gd name="connsiteY68" fmla="*/ 263420 h 944198"/>
                <a:gd name="connsiteX69" fmla="*/ 1766888 w 1857375"/>
                <a:gd name="connsiteY69" fmla="*/ 234845 h 944198"/>
                <a:gd name="connsiteX70" fmla="*/ 1776413 w 1857375"/>
                <a:gd name="connsiteY70" fmla="*/ 206270 h 944198"/>
                <a:gd name="connsiteX71" fmla="*/ 1781175 w 1857375"/>
                <a:gd name="connsiteY71" fmla="*/ 191982 h 944198"/>
                <a:gd name="connsiteX72" fmla="*/ 1790700 w 1857375"/>
                <a:gd name="connsiteY72" fmla="*/ 144357 h 944198"/>
                <a:gd name="connsiteX73" fmla="*/ 1795463 w 1857375"/>
                <a:gd name="connsiteY73" fmla="*/ 125307 h 944198"/>
                <a:gd name="connsiteX74" fmla="*/ 1809750 w 1857375"/>
                <a:gd name="connsiteY74" fmla="*/ 68157 h 944198"/>
                <a:gd name="connsiteX75" fmla="*/ 1824038 w 1857375"/>
                <a:gd name="connsiteY75" fmla="*/ 53870 h 944198"/>
                <a:gd name="connsiteX76" fmla="*/ 1838325 w 1857375"/>
                <a:gd name="connsiteY76" fmla="*/ 49107 h 944198"/>
                <a:gd name="connsiteX77" fmla="*/ 1852613 w 1857375"/>
                <a:gd name="connsiteY77" fmla="*/ 58632 h 944198"/>
                <a:gd name="connsiteX78" fmla="*/ 1857375 w 1857375"/>
                <a:gd name="connsiteY78" fmla="*/ 72920 h 944198"/>
                <a:gd name="connsiteX79" fmla="*/ 1847850 w 1857375"/>
                <a:gd name="connsiteY79" fmla="*/ 130070 h 944198"/>
                <a:gd name="connsiteX80" fmla="*/ 1838325 w 1857375"/>
                <a:gd name="connsiteY80" fmla="*/ 163407 h 944198"/>
                <a:gd name="connsiteX81" fmla="*/ 1833563 w 1857375"/>
                <a:gd name="connsiteY81" fmla="*/ 191982 h 944198"/>
                <a:gd name="connsiteX82" fmla="*/ 1828800 w 1857375"/>
                <a:gd name="connsiteY82" fmla="*/ 206270 h 944198"/>
                <a:gd name="connsiteX83" fmla="*/ 1824038 w 1857375"/>
                <a:gd name="connsiteY83" fmla="*/ 277707 h 944198"/>
                <a:gd name="connsiteX84" fmla="*/ 1819275 w 1857375"/>
                <a:gd name="connsiteY84" fmla="*/ 363432 h 944198"/>
                <a:gd name="connsiteX85" fmla="*/ 1809750 w 1857375"/>
                <a:gd name="connsiteY85" fmla="*/ 392007 h 944198"/>
                <a:gd name="connsiteX86" fmla="*/ 1804988 w 1857375"/>
                <a:gd name="connsiteY86" fmla="*/ 406295 h 944198"/>
                <a:gd name="connsiteX87" fmla="*/ 1809750 w 1857375"/>
                <a:gd name="connsiteY87" fmla="*/ 515832 h 944198"/>
                <a:gd name="connsiteX88" fmla="*/ 1819275 w 1857375"/>
                <a:gd name="connsiteY88" fmla="*/ 544407 h 944198"/>
                <a:gd name="connsiteX89" fmla="*/ 1828800 w 1857375"/>
                <a:gd name="connsiteY89" fmla="*/ 558695 h 944198"/>
                <a:gd name="connsiteX90" fmla="*/ 1824038 w 1857375"/>
                <a:gd name="connsiteY90" fmla="*/ 601557 h 944198"/>
                <a:gd name="connsiteX91" fmla="*/ 1809750 w 1857375"/>
                <a:gd name="connsiteY91" fmla="*/ 606320 h 944198"/>
                <a:gd name="connsiteX92" fmla="*/ 1790700 w 1857375"/>
                <a:gd name="connsiteY92" fmla="*/ 615845 h 944198"/>
                <a:gd name="connsiteX93" fmla="*/ 1757363 w 1857375"/>
                <a:gd name="connsiteY93" fmla="*/ 625370 h 944198"/>
                <a:gd name="connsiteX94" fmla="*/ 1714500 w 1857375"/>
                <a:gd name="connsiteY94" fmla="*/ 644420 h 944198"/>
                <a:gd name="connsiteX95" fmla="*/ 1700213 w 1857375"/>
                <a:gd name="connsiteY95" fmla="*/ 649182 h 944198"/>
                <a:gd name="connsiteX96" fmla="*/ 1666875 w 1857375"/>
                <a:gd name="connsiteY96" fmla="*/ 663470 h 944198"/>
                <a:gd name="connsiteX97" fmla="*/ 1638300 w 1857375"/>
                <a:gd name="connsiteY97" fmla="*/ 672995 h 944198"/>
                <a:gd name="connsiteX98" fmla="*/ 1600200 w 1857375"/>
                <a:gd name="connsiteY98" fmla="*/ 682520 h 944198"/>
                <a:gd name="connsiteX99" fmla="*/ 1557338 w 1857375"/>
                <a:gd name="connsiteY99" fmla="*/ 692045 h 944198"/>
                <a:gd name="connsiteX100" fmla="*/ 1543050 w 1857375"/>
                <a:gd name="connsiteY100" fmla="*/ 696807 h 944198"/>
                <a:gd name="connsiteX101" fmla="*/ 1524000 w 1857375"/>
                <a:gd name="connsiteY101" fmla="*/ 725382 h 944198"/>
                <a:gd name="connsiteX102" fmla="*/ 1519238 w 1857375"/>
                <a:gd name="connsiteY102" fmla="*/ 763482 h 944198"/>
                <a:gd name="connsiteX103" fmla="*/ 1514475 w 1857375"/>
                <a:gd name="connsiteY103" fmla="*/ 777770 h 944198"/>
                <a:gd name="connsiteX104" fmla="*/ 1471613 w 1857375"/>
                <a:gd name="connsiteY104" fmla="*/ 815870 h 944198"/>
                <a:gd name="connsiteX105" fmla="*/ 1433513 w 1857375"/>
                <a:gd name="connsiteY105" fmla="*/ 825395 h 944198"/>
                <a:gd name="connsiteX106" fmla="*/ 1419225 w 1857375"/>
                <a:gd name="connsiteY106" fmla="*/ 830157 h 944198"/>
                <a:gd name="connsiteX107" fmla="*/ 1362075 w 1857375"/>
                <a:gd name="connsiteY107" fmla="*/ 825395 h 944198"/>
                <a:gd name="connsiteX108" fmla="*/ 1357313 w 1857375"/>
                <a:gd name="connsiteY108" fmla="*/ 820632 h 944198"/>
                <a:gd name="connsiteX109" fmla="*/ 1338263 w 1857375"/>
                <a:gd name="connsiteY109" fmla="*/ 849207 h 944198"/>
                <a:gd name="connsiteX110" fmla="*/ 1323975 w 1857375"/>
                <a:gd name="connsiteY110" fmla="*/ 858732 h 944198"/>
                <a:gd name="connsiteX111" fmla="*/ 1276350 w 1857375"/>
                <a:gd name="connsiteY111" fmla="*/ 873020 h 944198"/>
                <a:gd name="connsiteX112" fmla="*/ 1207294 w 1857375"/>
                <a:gd name="connsiteY112" fmla="*/ 901595 h 944198"/>
                <a:gd name="connsiteX113" fmla="*/ 1147762 w 1857375"/>
                <a:gd name="connsiteY113" fmla="*/ 927788 h 944198"/>
                <a:gd name="connsiteX114" fmla="*/ 1028701 w 1857375"/>
                <a:gd name="connsiteY114" fmla="*/ 942076 h 944198"/>
                <a:gd name="connsiteX115" fmla="*/ 895350 w 1857375"/>
                <a:gd name="connsiteY115" fmla="*/ 896832 h 944198"/>
                <a:gd name="connsiteX116" fmla="*/ 797719 w 1857375"/>
                <a:gd name="connsiteY116" fmla="*/ 882545 h 944198"/>
                <a:gd name="connsiteX117" fmla="*/ 719138 w 1857375"/>
                <a:gd name="connsiteY117" fmla="*/ 744432 h 944198"/>
                <a:gd name="connsiteX118" fmla="*/ 704850 w 1857375"/>
                <a:gd name="connsiteY118" fmla="*/ 739670 h 944198"/>
                <a:gd name="connsiteX119" fmla="*/ 685800 w 1857375"/>
                <a:gd name="connsiteY119" fmla="*/ 715857 h 944198"/>
                <a:gd name="connsiteX120" fmla="*/ 676275 w 1857375"/>
                <a:gd name="connsiteY120" fmla="*/ 701570 h 944198"/>
                <a:gd name="connsiteX121" fmla="*/ 619125 w 1857375"/>
                <a:gd name="connsiteY121" fmla="*/ 682520 h 944198"/>
                <a:gd name="connsiteX122" fmla="*/ 533400 w 1857375"/>
                <a:gd name="connsiteY122" fmla="*/ 672995 h 944198"/>
                <a:gd name="connsiteX123" fmla="*/ 519113 w 1857375"/>
                <a:gd name="connsiteY123" fmla="*/ 668232 h 944198"/>
                <a:gd name="connsiteX124" fmla="*/ 481013 w 1857375"/>
                <a:gd name="connsiteY124" fmla="*/ 644420 h 944198"/>
                <a:gd name="connsiteX125" fmla="*/ 457200 w 1857375"/>
                <a:gd name="connsiteY125" fmla="*/ 630132 h 944198"/>
                <a:gd name="connsiteX126" fmla="*/ 371475 w 1857375"/>
                <a:gd name="connsiteY126" fmla="*/ 615845 h 944198"/>
                <a:gd name="connsiteX127" fmla="*/ 357188 w 1857375"/>
                <a:gd name="connsiteY127" fmla="*/ 587270 h 944198"/>
                <a:gd name="connsiteX128" fmla="*/ 352425 w 1857375"/>
                <a:gd name="connsiteY128" fmla="*/ 487257 h 944198"/>
                <a:gd name="connsiteX129" fmla="*/ 347663 w 1857375"/>
                <a:gd name="connsiteY129" fmla="*/ 472970 h 944198"/>
                <a:gd name="connsiteX130" fmla="*/ 319088 w 1857375"/>
                <a:gd name="connsiteY130" fmla="*/ 458682 h 944198"/>
                <a:gd name="connsiteX131" fmla="*/ 285750 w 1857375"/>
                <a:gd name="connsiteY131" fmla="*/ 463445 h 944198"/>
                <a:gd name="connsiteX132" fmla="*/ 266700 w 1857375"/>
                <a:gd name="connsiteY132" fmla="*/ 468207 h 944198"/>
                <a:gd name="connsiteX133" fmla="*/ 219075 w 1857375"/>
                <a:gd name="connsiteY133" fmla="*/ 472970 h 944198"/>
                <a:gd name="connsiteX134" fmla="*/ 138113 w 1857375"/>
                <a:gd name="connsiteY134" fmla="*/ 468207 h 944198"/>
                <a:gd name="connsiteX135" fmla="*/ 123825 w 1857375"/>
                <a:gd name="connsiteY135" fmla="*/ 463445 h 944198"/>
                <a:gd name="connsiteX136" fmla="*/ 95250 w 1857375"/>
                <a:gd name="connsiteY136" fmla="*/ 444395 h 944198"/>
                <a:gd name="connsiteX137" fmla="*/ 80963 w 1857375"/>
                <a:gd name="connsiteY137" fmla="*/ 434870 h 944198"/>
                <a:gd name="connsiteX138" fmla="*/ 71438 w 1857375"/>
                <a:gd name="connsiteY138" fmla="*/ 420582 h 944198"/>
                <a:gd name="connsiteX139" fmla="*/ 57150 w 1857375"/>
                <a:gd name="connsiteY139" fmla="*/ 406295 h 944198"/>
                <a:gd name="connsiteX140" fmla="*/ 47625 w 1857375"/>
                <a:gd name="connsiteY140" fmla="*/ 377720 h 944198"/>
                <a:gd name="connsiteX141" fmla="*/ 38100 w 1857375"/>
                <a:gd name="connsiteY141" fmla="*/ 363432 h 944198"/>
                <a:gd name="connsiteX142" fmla="*/ 19050 w 1857375"/>
                <a:gd name="connsiteY142" fmla="*/ 320570 h 944198"/>
                <a:gd name="connsiteX143" fmla="*/ 0 w 1857375"/>
                <a:gd name="connsiteY143" fmla="*/ 277707 h 944198"/>
                <a:gd name="connsiteX144" fmla="*/ 4763 w 1857375"/>
                <a:gd name="connsiteY144" fmla="*/ 177695 h 944198"/>
                <a:gd name="connsiteX145" fmla="*/ 14288 w 1857375"/>
                <a:gd name="connsiteY145" fmla="*/ 134832 h 944198"/>
                <a:gd name="connsiteX146" fmla="*/ 42863 w 1857375"/>
                <a:gd name="connsiteY146" fmla="*/ 149120 h 944198"/>
                <a:gd name="connsiteX147" fmla="*/ 71438 w 1857375"/>
                <a:gd name="connsiteY147" fmla="*/ 158645 h 944198"/>
                <a:gd name="connsiteX148" fmla="*/ 90488 w 1857375"/>
                <a:gd name="connsiteY148" fmla="*/ 168170 h 944198"/>
                <a:gd name="connsiteX149" fmla="*/ 104775 w 1857375"/>
                <a:gd name="connsiteY149" fmla="*/ 196745 h 944198"/>
                <a:gd name="connsiteX150" fmla="*/ 109538 w 1857375"/>
                <a:gd name="connsiteY150" fmla="*/ 211032 h 944198"/>
                <a:gd name="connsiteX151" fmla="*/ 119063 w 1857375"/>
                <a:gd name="connsiteY151" fmla="*/ 225320 h 944198"/>
                <a:gd name="connsiteX152" fmla="*/ 176213 w 1857375"/>
                <a:gd name="connsiteY152" fmla="*/ 230082 h 944198"/>
                <a:gd name="connsiteX153" fmla="*/ 280988 w 1857375"/>
                <a:gd name="connsiteY153" fmla="*/ 244370 h 944198"/>
                <a:gd name="connsiteX154" fmla="*/ 295275 w 1857375"/>
                <a:gd name="connsiteY154" fmla="*/ 239607 h 944198"/>
                <a:gd name="connsiteX155" fmla="*/ 300038 w 1857375"/>
                <a:gd name="connsiteY155" fmla="*/ 220557 h 944198"/>
                <a:gd name="connsiteX156" fmla="*/ 295275 w 1857375"/>
                <a:gd name="connsiteY156" fmla="*/ 158645 h 944198"/>
                <a:gd name="connsiteX157" fmla="*/ 285750 w 1857375"/>
                <a:gd name="connsiteY157" fmla="*/ 115782 h 944198"/>
                <a:gd name="connsiteX158" fmla="*/ 276225 w 1857375"/>
                <a:gd name="connsiteY158" fmla="*/ 82445 h 944198"/>
                <a:gd name="connsiteX159" fmla="*/ 261938 w 1857375"/>
                <a:gd name="connsiteY159" fmla="*/ 68157 h 944198"/>
                <a:gd name="connsiteX160" fmla="*/ 238125 w 1857375"/>
                <a:gd name="connsiteY160" fmla="*/ 25295 h 944198"/>
                <a:gd name="connsiteX161" fmla="*/ 242888 w 1857375"/>
                <a:gd name="connsiteY161" fmla="*/ 11007 h 944198"/>
                <a:gd name="connsiteX162" fmla="*/ 309563 w 1857375"/>
                <a:gd name="connsiteY162" fmla="*/ 6245 h 944198"/>
                <a:gd name="connsiteX163" fmla="*/ 333375 w 1857375"/>
                <a:gd name="connsiteY163" fmla="*/ 11007 h 944198"/>
                <a:gd name="connsiteX164" fmla="*/ 319088 w 1857375"/>
                <a:gd name="connsiteY164" fmla="*/ 6245 h 944198"/>
                <a:gd name="connsiteX165" fmla="*/ 233363 w 1857375"/>
                <a:gd name="connsiteY165" fmla="*/ 11007 h 944198"/>
                <a:gd name="connsiteX0" fmla="*/ 233363 w 1857375"/>
                <a:gd name="connsiteY0" fmla="*/ 11007 h 944198"/>
                <a:gd name="connsiteX1" fmla="*/ 257175 w 1857375"/>
                <a:gd name="connsiteY1" fmla="*/ 6245 h 944198"/>
                <a:gd name="connsiteX2" fmla="*/ 271463 w 1857375"/>
                <a:gd name="connsiteY2" fmla="*/ 1482 h 944198"/>
                <a:gd name="connsiteX3" fmla="*/ 352425 w 1857375"/>
                <a:gd name="connsiteY3" fmla="*/ 6245 h 944198"/>
                <a:gd name="connsiteX4" fmla="*/ 361950 w 1857375"/>
                <a:gd name="connsiteY4" fmla="*/ 20532 h 944198"/>
                <a:gd name="connsiteX5" fmla="*/ 376238 w 1857375"/>
                <a:gd name="connsiteY5" fmla="*/ 49107 h 944198"/>
                <a:gd name="connsiteX6" fmla="*/ 385763 w 1857375"/>
                <a:gd name="connsiteY6" fmla="*/ 77682 h 944198"/>
                <a:gd name="connsiteX7" fmla="*/ 390525 w 1857375"/>
                <a:gd name="connsiteY7" fmla="*/ 101495 h 944198"/>
                <a:gd name="connsiteX8" fmla="*/ 400050 w 1857375"/>
                <a:gd name="connsiteY8" fmla="*/ 130070 h 944198"/>
                <a:gd name="connsiteX9" fmla="*/ 457200 w 1857375"/>
                <a:gd name="connsiteY9" fmla="*/ 125307 h 944198"/>
                <a:gd name="connsiteX10" fmla="*/ 447675 w 1857375"/>
                <a:gd name="connsiteY10" fmla="*/ 96732 h 944198"/>
                <a:gd name="connsiteX11" fmla="*/ 438150 w 1857375"/>
                <a:gd name="connsiteY11" fmla="*/ 77682 h 944198"/>
                <a:gd name="connsiteX12" fmla="*/ 428625 w 1857375"/>
                <a:gd name="connsiteY12" fmla="*/ 49107 h 944198"/>
                <a:gd name="connsiteX13" fmla="*/ 433388 w 1857375"/>
                <a:gd name="connsiteY13" fmla="*/ 11007 h 944198"/>
                <a:gd name="connsiteX14" fmla="*/ 447675 w 1857375"/>
                <a:gd name="connsiteY14" fmla="*/ 6245 h 944198"/>
                <a:gd name="connsiteX15" fmla="*/ 485775 w 1857375"/>
                <a:gd name="connsiteY15" fmla="*/ 11007 h 944198"/>
                <a:gd name="connsiteX16" fmla="*/ 500063 w 1857375"/>
                <a:gd name="connsiteY16" fmla="*/ 15770 h 944198"/>
                <a:gd name="connsiteX17" fmla="*/ 519113 w 1857375"/>
                <a:gd name="connsiteY17" fmla="*/ 44345 h 944198"/>
                <a:gd name="connsiteX18" fmla="*/ 561975 w 1857375"/>
                <a:gd name="connsiteY18" fmla="*/ 72920 h 944198"/>
                <a:gd name="connsiteX19" fmla="*/ 576263 w 1857375"/>
                <a:gd name="connsiteY19" fmla="*/ 82445 h 944198"/>
                <a:gd name="connsiteX20" fmla="*/ 604838 w 1857375"/>
                <a:gd name="connsiteY20" fmla="*/ 91970 h 944198"/>
                <a:gd name="connsiteX21" fmla="*/ 628650 w 1857375"/>
                <a:gd name="connsiteY21" fmla="*/ 120545 h 944198"/>
                <a:gd name="connsiteX22" fmla="*/ 647700 w 1857375"/>
                <a:gd name="connsiteY22" fmla="*/ 168170 h 944198"/>
                <a:gd name="connsiteX23" fmla="*/ 676275 w 1857375"/>
                <a:gd name="connsiteY23" fmla="*/ 196745 h 944198"/>
                <a:gd name="connsiteX24" fmla="*/ 681038 w 1857375"/>
                <a:gd name="connsiteY24" fmla="*/ 211032 h 944198"/>
                <a:gd name="connsiteX25" fmla="*/ 695325 w 1857375"/>
                <a:gd name="connsiteY25" fmla="*/ 182457 h 944198"/>
                <a:gd name="connsiteX26" fmla="*/ 690563 w 1857375"/>
                <a:gd name="connsiteY26" fmla="*/ 130070 h 944198"/>
                <a:gd name="connsiteX27" fmla="*/ 681038 w 1857375"/>
                <a:gd name="connsiteY27" fmla="*/ 115782 h 944198"/>
                <a:gd name="connsiteX28" fmla="*/ 671513 w 1857375"/>
                <a:gd name="connsiteY28" fmla="*/ 96732 h 944198"/>
                <a:gd name="connsiteX29" fmla="*/ 661988 w 1857375"/>
                <a:gd name="connsiteY29" fmla="*/ 68157 h 944198"/>
                <a:gd name="connsiteX30" fmla="*/ 657225 w 1857375"/>
                <a:gd name="connsiteY30" fmla="*/ 53870 h 944198"/>
                <a:gd name="connsiteX31" fmla="*/ 661988 w 1857375"/>
                <a:gd name="connsiteY31" fmla="*/ 39582 h 944198"/>
                <a:gd name="connsiteX32" fmla="*/ 676275 w 1857375"/>
                <a:gd name="connsiteY32" fmla="*/ 30057 h 944198"/>
                <a:gd name="connsiteX33" fmla="*/ 690563 w 1857375"/>
                <a:gd name="connsiteY33" fmla="*/ 25295 h 944198"/>
                <a:gd name="connsiteX34" fmla="*/ 785813 w 1857375"/>
                <a:gd name="connsiteY34" fmla="*/ 20532 h 944198"/>
                <a:gd name="connsiteX35" fmla="*/ 804863 w 1857375"/>
                <a:gd name="connsiteY35" fmla="*/ 15770 h 944198"/>
                <a:gd name="connsiteX36" fmla="*/ 833438 w 1857375"/>
                <a:gd name="connsiteY36" fmla="*/ 11007 h 944198"/>
                <a:gd name="connsiteX37" fmla="*/ 847725 w 1857375"/>
                <a:gd name="connsiteY37" fmla="*/ 6245 h 944198"/>
                <a:gd name="connsiteX38" fmla="*/ 876300 w 1857375"/>
                <a:gd name="connsiteY38" fmla="*/ 11007 h 944198"/>
                <a:gd name="connsiteX39" fmla="*/ 885825 w 1857375"/>
                <a:gd name="connsiteY39" fmla="*/ 39582 h 944198"/>
                <a:gd name="connsiteX40" fmla="*/ 909638 w 1857375"/>
                <a:gd name="connsiteY40" fmla="*/ 63395 h 944198"/>
                <a:gd name="connsiteX41" fmla="*/ 928688 w 1857375"/>
                <a:gd name="connsiteY41" fmla="*/ 91970 h 944198"/>
                <a:gd name="connsiteX42" fmla="*/ 952500 w 1857375"/>
                <a:gd name="connsiteY42" fmla="*/ 115782 h 944198"/>
                <a:gd name="connsiteX43" fmla="*/ 990600 w 1857375"/>
                <a:gd name="connsiteY43" fmla="*/ 149120 h 944198"/>
                <a:gd name="connsiteX44" fmla="*/ 1004888 w 1857375"/>
                <a:gd name="connsiteY44" fmla="*/ 158645 h 944198"/>
                <a:gd name="connsiteX45" fmla="*/ 1019175 w 1857375"/>
                <a:gd name="connsiteY45" fmla="*/ 168170 h 944198"/>
                <a:gd name="connsiteX46" fmla="*/ 1033463 w 1857375"/>
                <a:gd name="connsiteY46" fmla="*/ 172932 h 944198"/>
                <a:gd name="connsiteX47" fmla="*/ 1047750 w 1857375"/>
                <a:gd name="connsiteY47" fmla="*/ 182457 h 944198"/>
                <a:gd name="connsiteX48" fmla="*/ 1062038 w 1857375"/>
                <a:gd name="connsiteY48" fmla="*/ 187220 h 944198"/>
                <a:gd name="connsiteX49" fmla="*/ 1076325 w 1857375"/>
                <a:gd name="connsiteY49" fmla="*/ 201507 h 944198"/>
                <a:gd name="connsiteX50" fmla="*/ 1090613 w 1857375"/>
                <a:gd name="connsiteY50" fmla="*/ 211032 h 944198"/>
                <a:gd name="connsiteX51" fmla="*/ 1114425 w 1857375"/>
                <a:gd name="connsiteY51" fmla="*/ 239607 h 944198"/>
                <a:gd name="connsiteX52" fmla="*/ 1138238 w 1857375"/>
                <a:gd name="connsiteY52" fmla="*/ 268182 h 944198"/>
                <a:gd name="connsiteX53" fmla="*/ 1152525 w 1857375"/>
                <a:gd name="connsiteY53" fmla="*/ 296757 h 944198"/>
                <a:gd name="connsiteX54" fmla="*/ 1166813 w 1857375"/>
                <a:gd name="connsiteY54" fmla="*/ 311045 h 944198"/>
                <a:gd name="connsiteX55" fmla="*/ 1176338 w 1857375"/>
                <a:gd name="connsiteY55" fmla="*/ 325332 h 944198"/>
                <a:gd name="connsiteX56" fmla="*/ 1190625 w 1857375"/>
                <a:gd name="connsiteY56" fmla="*/ 330095 h 944198"/>
                <a:gd name="connsiteX57" fmla="*/ 1209675 w 1857375"/>
                <a:gd name="connsiteY57" fmla="*/ 339620 h 944198"/>
                <a:gd name="connsiteX58" fmla="*/ 1343025 w 1857375"/>
                <a:gd name="connsiteY58" fmla="*/ 353907 h 944198"/>
                <a:gd name="connsiteX59" fmla="*/ 1462088 w 1857375"/>
                <a:gd name="connsiteY59" fmla="*/ 358670 h 944198"/>
                <a:gd name="connsiteX60" fmla="*/ 1543050 w 1857375"/>
                <a:gd name="connsiteY60" fmla="*/ 353907 h 944198"/>
                <a:gd name="connsiteX61" fmla="*/ 1595438 w 1857375"/>
                <a:gd name="connsiteY61" fmla="*/ 344382 h 944198"/>
                <a:gd name="connsiteX62" fmla="*/ 1609725 w 1857375"/>
                <a:gd name="connsiteY62" fmla="*/ 339620 h 944198"/>
                <a:gd name="connsiteX63" fmla="*/ 1652588 w 1857375"/>
                <a:gd name="connsiteY63" fmla="*/ 330095 h 944198"/>
                <a:gd name="connsiteX64" fmla="*/ 1695450 w 1857375"/>
                <a:gd name="connsiteY64" fmla="*/ 320570 h 944198"/>
                <a:gd name="connsiteX65" fmla="*/ 1709738 w 1857375"/>
                <a:gd name="connsiteY65" fmla="*/ 311045 h 944198"/>
                <a:gd name="connsiteX66" fmla="*/ 1724025 w 1857375"/>
                <a:gd name="connsiteY66" fmla="*/ 306282 h 944198"/>
                <a:gd name="connsiteX67" fmla="*/ 1743075 w 1857375"/>
                <a:gd name="connsiteY67" fmla="*/ 277707 h 944198"/>
                <a:gd name="connsiteX68" fmla="*/ 1752600 w 1857375"/>
                <a:gd name="connsiteY68" fmla="*/ 263420 h 944198"/>
                <a:gd name="connsiteX69" fmla="*/ 1766888 w 1857375"/>
                <a:gd name="connsiteY69" fmla="*/ 234845 h 944198"/>
                <a:gd name="connsiteX70" fmla="*/ 1776413 w 1857375"/>
                <a:gd name="connsiteY70" fmla="*/ 206270 h 944198"/>
                <a:gd name="connsiteX71" fmla="*/ 1781175 w 1857375"/>
                <a:gd name="connsiteY71" fmla="*/ 191982 h 944198"/>
                <a:gd name="connsiteX72" fmla="*/ 1790700 w 1857375"/>
                <a:gd name="connsiteY72" fmla="*/ 144357 h 944198"/>
                <a:gd name="connsiteX73" fmla="*/ 1795463 w 1857375"/>
                <a:gd name="connsiteY73" fmla="*/ 125307 h 944198"/>
                <a:gd name="connsiteX74" fmla="*/ 1809750 w 1857375"/>
                <a:gd name="connsiteY74" fmla="*/ 68157 h 944198"/>
                <a:gd name="connsiteX75" fmla="*/ 1824038 w 1857375"/>
                <a:gd name="connsiteY75" fmla="*/ 53870 h 944198"/>
                <a:gd name="connsiteX76" fmla="*/ 1838325 w 1857375"/>
                <a:gd name="connsiteY76" fmla="*/ 49107 h 944198"/>
                <a:gd name="connsiteX77" fmla="*/ 1852613 w 1857375"/>
                <a:gd name="connsiteY77" fmla="*/ 58632 h 944198"/>
                <a:gd name="connsiteX78" fmla="*/ 1857375 w 1857375"/>
                <a:gd name="connsiteY78" fmla="*/ 72920 h 944198"/>
                <a:gd name="connsiteX79" fmla="*/ 1847850 w 1857375"/>
                <a:gd name="connsiteY79" fmla="*/ 130070 h 944198"/>
                <a:gd name="connsiteX80" fmla="*/ 1838325 w 1857375"/>
                <a:gd name="connsiteY80" fmla="*/ 163407 h 944198"/>
                <a:gd name="connsiteX81" fmla="*/ 1833563 w 1857375"/>
                <a:gd name="connsiteY81" fmla="*/ 191982 h 944198"/>
                <a:gd name="connsiteX82" fmla="*/ 1828800 w 1857375"/>
                <a:gd name="connsiteY82" fmla="*/ 206270 h 944198"/>
                <a:gd name="connsiteX83" fmla="*/ 1824038 w 1857375"/>
                <a:gd name="connsiteY83" fmla="*/ 277707 h 944198"/>
                <a:gd name="connsiteX84" fmla="*/ 1819275 w 1857375"/>
                <a:gd name="connsiteY84" fmla="*/ 363432 h 944198"/>
                <a:gd name="connsiteX85" fmla="*/ 1809750 w 1857375"/>
                <a:gd name="connsiteY85" fmla="*/ 392007 h 944198"/>
                <a:gd name="connsiteX86" fmla="*/ 1804988 w 1857375"/>
                <a:gd name="connsiteY86" fmla="*/ 406295 h 944198"/>
                <a:gd name="connsiteX87" fmla="*/ 1809750 w 1857375"/>
                <a:gd name="connsiteY87" fmla="*/ 515832 h 944198"/>
                <a:gd name="connsiteX88" fmla="*/ 1819275 w 1857375"/>
                <a:gd name="connsiteY88" fmla="*/ 544407 h 944198"/>
                <a:gd name="connsiteX89" fmla="*/ 1828800 w 1857375"/>
                <a:gd name="connsiteY89" fmla="*/ 558695 h 944198"/>
                <a:gd name="connsiteX90" fmla="*/ 1824038 w 1857375"/>
                <a:gd name="connsiteY90" fmla="*/ 601557 h 944198"/>
                <a:gd name="connsiteX91" fmla="*/ 1809750 w 1857375"/>
                <a:gd name="connsiteY91" fmla="*/ 606320 h 944198"/>
                <a:gd name="connsiteX92" fmla="*/ 1790700 w 1857375"/>
                <a:gd name="connsiteY92" fmla="*/ 615845 h 944198"/>
                <a:gd name="connsiteX93" fmla="*/ 1757363 w 1857375"/>
                <a:gd name="connsiteY93" fmla="*/ 625370 h 944198"/>
                <a:gd name="connsiteX94" fmla="*/ 1714500 w 1857375"/>
                <a:gd name="connsiteY94" fmla="*/ 644420 h 944198"/>
                <a:gd name="connsiteX95" fmla="*/ 1700213 w 1857375"/>
                <a:gd name="connsiteY95" fmla="*/ 649182 h 944198"/>
                <a:gd name="connsiteX96" fmla="*/ 1666875 w 1857375"/>
                <a:gd name="connsiteY96" fmla="*/ 663470 h 944198"/>
                <a:gd name="connsiteX97" fmla="*/ 1638300 w 1857375"/>
                <a:gd name="connsiteY97" fmla="*/ 672995 h 944198"/>
                <a:gd name="connsiteX98" fmla="*/ 1600200 w 1857375"/>
                <a:gd name="connsiteY98" fmla="*/ 682520 h 944198"/>
                <a:gd name="connsiteX99" fmla="*/ 1557338 w 1857375"/>
                <a:gd name="connsiteY99" fmla="*/ 692045 h 944198"/>
                <a:gd name="connsiteX100" fmla="*/ 1543050 w 1857375"/>
                <a:gd name="connsiteY100" fmla="*/ 696807 h 944198"/>
                <a:gd name="connsiteX101" fmla="*/ 1524000 w 1857375"/>
                <a:gd name="connsiteY101" fmla="*/ 725382 h 944198"/>
                <a:gd name="connsiteX102" fmla="*/ 1519238 w 1857375"/>
                <a:gd name="connsiteY102" fmla="*/ 763482 h 944198"/>
                <a:gd name="connsiteX103" fmla="*/ 1514475 w 1857375"/>
                <a:gd name="connsiteY103" fmla="*/ 777770 h 944198"/>
                <a:gd name="connsiteX104" fmla="*/ 1471613 w 1857375"/>
                <a:gd name="connsiteY104" fmla="*/ 815870 h 944198"/>
                <a:gd name="connsiteX105" fmla="*/ 1433513 w 1857375"/>
                <a:gd name="connsiteY105" fmla="*/ 825395 h 944198"/>
                <a:gd name="connsiteX106" fmla="*/ 1419225 w 1857375"/>
                <a:gd name="connsiteY106" fmla="*/ 830157 h 944198"/>
                <a:gd name="connsiteX107" fmla="*/ 1362075 w 1857375"/>
                <a:gd name="connsiteY107" fmla="*/ 825395 h 944198"/>
                <a:gd name="connsiteX108" fmla="*/ 1390651 w 1857375"/>
                <a:gd name="connsiteY108" fmla="*/ 851588 h 944198"/>
                <a:gd name="connsiteX109" fmla="*/ 1338263 w 1857375"/>
                <a:gd name="connsiteY109" fmla="*/ 849207 h 944198"/>
                <a:gd name="connsiteX110" fmla="*/ 1323975 w 1857375"/>
                <a:gd name="connsiteY110" fmla="*/ 858732 h 944198"/>
                <a:gd name="connsiteX111" fmla="*/ 1276350 w 1857375"/>
                <a:gd name="connsiteY111" fmla="*/ 873020 h 944198"/>
                <a:gd name="connsiteX112" fmla="*/ 1207294 w 1857375"/>
                <a:gd name="connsiteY112" fmla="*/ 901595 h 944198"/>
                <a:gd name="connsiteX113" fmla="*/ 1147762 w 1857375"/>
                <a:gd name="connsiteY113" fmla="*/ 927788 h 944198"/>
                <a:gd name="connsiteX114" fmla="*/ 1028701 w 1857375"/>
                <a:gd name="connsiteY114" fmla="*/ 942076 h 944198"/>
                <a:gd name="connsiteX115" fmla="*/ 895350 w 1857375"/>
                <a:gd name="connsiteY115" fmla="*/ 896832 h 944198"/>
                <a:gd name="connsiteX116" fmla="*/ 797719 w 1857375"/>
                <a:gd name="connsiteY116" fmla="*/ 882545 h 944198"/>
                <a:gd name="connsiteX117" fmla="*/ 719138 w 1857375"/>
                <a:gd name="connsiteY117" fmla="*/ 744432 h 944198"/>
                <a:gd name="connsiteX118" fmla="*/ 704850 w 1857375"/>
                <a:gd name="connsiteY118" fmla="*/ 739670 h 944198"/>
                <a:gd name="connsiteX119" fmla="*/ 685800 w 1857375"/>
                <a:gd name="connsiteY119" fmla="*/ 715857 h 944198"/>
                <a:gd name="connsiteX120" fmla="*/ 676275 w 1857375"/>
                <a:gd name="connsiteY120" fmla="*/ 701570 h 944198"/>
                <a:gd name="connsiteX121" fmla="*/ 619125 w 1857375"/>
                <a:gd name="connsiteY121" fmla="*/ 682520 h 944198"/>
                <a:gd name="connsiteX122" fmla="*/ 533400 w 1857375"/>
                <a:gd name="connsiteY122" fmla="*/ 672995 h 944198"/>
                <a:gd name="connsiteX123" fmla="*/ 519113 w 1857375"/>
                <a:gd name="connsiteY123" fmla="*/ 668232 h 944198"/>
                <a:gd name="connsiteX124" fmla="*/ 481013 w 1857375"/>
                <a:gd name="connsiteY124" fmla="*/ 644420 h 944198"/>
                <a:gd name="connsiteX125" fmla="*/ 457200 w 1857375"/>
                <a:gd name="connsiteY125" fmla="*/ 630132 h 944198"/>
                <a:gd name="connsiteX126" fmla="*/ 371475 w 1857375"/>
                <a:gd name="connsiteY126" fmla="*/ 615845 h 944198"/>
                <a:gd name="connsiteX127" fmla="*/ 357188 w 1857375"/>
                <a:gd name="connsiteY127" fmla="*/ 587270 h 944198"/>
                <a:gd name="connsiteX128" fmla="*/ 352425 w 1857375"/>
                <a:gd name="connsiteY128" fmla="*/ 487257 h 944198"/>
                <a:gd name="connsiteX129" fmla="*/ 347663 w 1857375"/>
                <a:gd name="connsiteY129" fmla="*/ 472970 h 944198"/>
                <a:gd name="connsiteX130" fmla="*/ 319088 w 1857375"/>
                <a:gd name="connsiteY130" fmla="*/ 458682 h 944198"/>
                <a:gd name="connsiteX131" fmla="*/ 285750 w 1857375"/>
                <a:gd name="connsiteY131" fmla="*/ 463445 h 944198"/>
                <a:gd name="connsiteX132" fmla="*/ 266700 w 1857375"/>
                <a:gd name="connsiteY132" fmla="*/ 468207 h 944198"/>
                <a:gd name="connsiteX133" fmla="*/ 219075 w 1857375"/>
                <a:gd name="connsiteY133" fmla="*/ 472970 h 944198"/>
                <a:gd name="connsiteX134" fmla="*/ 138113 w 1857375"/>
                <a:gd name="connsiteY134" fmla="*/ 468207 h 944198"/>
                <a:gd name="connsiteX135" fmla="*/ 123825 w 1857375"/>
                <a:gd name="connsiteY135" fmla="*/ 463445 h 944198"/>
                <a:gd name="connsiteX136" fmla="*/ 95250 w 1857375"/>
                <a:gd name="connsiteY136" fmla="*/ 444395 h 944198"/>
                <a:gd name="connsiteX137" fmla="*/ 80963 w 1857375"/>
                <a:gd name="connsiteY137" fmla="*/ 434870 h 944198"/>
                <a:gd name="connsiteX138" fmla="*/ 71438 w 1857375"/>
                <a:gd name="connsiteY138" fmla="*/ 420582 h 944198"/>
                <a:gd name="connsiteX139" fmla="*/ 57150 w 1857375"/>
                <a:gd name="connsiteY139" fmla="*/ 406295 h 944198"/>
                <a:gd name="connsiteX140" fmla="*/ 47625 w 1857375"/>
                <a:gd name="connsiteY140" fmla="*/ 377720 h 944198"/>
                <a:gd name="connsiteX141" fmla="*/ 38100 w 1857375"/>
                <a:gd name="connsiteY141" fmla="*/ 363432 h 944198"/>
                <a:gd name="connsiteX142" fmla="*/ 19050 w 1857375"/>
                <a:gd name="connsiteY142" fmla="*/ 320570 h 944198"/>
                <a:gd name="connsiteX143" fmla="*/ 0 w 1857375"/>
                <a:gd name="connsiteY143" fmla="*/ 277707 h 944198"/>
                <a:gd name="connsiteX144" fmla="*/ 4763 w 1857375"/>
                <a:gd name="connsiteY144" fmla="*/ 177695 h 944198"/>
                <a:gd name="connsiteX145" fmla="*/ 14288 w 1857375"/>
                <a:gd name="connsiteY145" fmla="*/ 134832 h 944198"/>
                <a:gd name="connsiteX146" fmla="*/ 42863 w 1857375"/>
                <a:gd name="connsiteY146" fmla="*/ 149120 h 944198"/>
                <a:gd name="connsiteX147" fmla="*/ 71438 w 1857375"/>
                <a:gd name="connsiteY147" fmla="*/ 158645 h 944198"/>
                <a:gd name="connsiteX148" fmla="*/ 90488 w 1857375"/>
                <a:gd name="connsiteY148" fmla="*/ 168170 h 944198"/>
                <a:gd name="connsiteX149" fmla="*/ 104775 w 1857375"/>
                <a:gd name="connsiteY149" fmla="*/ 196745 h 944198"/>
                <a:gd name="connsiteX150" fmla="*/ 109538 w 1857375"/>
                <a:gd name="connsiteY150" fmla="*/ 211032 h 944198"/>
                <a:gd name="connsiteX151" fmla="*/ 119063 w 1857375"/>
                <a:gd name="connsiteY151" fmla="*/ 225320 h 944198"/>
                <a:gd name="connsiteX152" fmla="*/ 176213 w 1857375"/>
                <a:gd name="connsiteY152" fmla="*/ 230082 h 944198"/>
                <a:gd name="connsiteX153" fmla="*/ 280988 w 1857375"/>
                <a:gd name="connsiteY153" fmla="*/ 244370 h 944198"/>
                <a:gd name="connsiteX154" fmla="*/ 295275 w 1857375"/>
                <a:gd name="connsiteY154" fmla="*/ 239607 h 944198"/>
                <a:gd name="connsiteX155" fmla="*/ 300038 w 1857375"/>
                <a:gd name="connsiteY155" fmla="*/ 220557 h 944198"/>
                <a:gd name="connsiteX156" fmla="*/ 295275 w 1857375"/>
                <a:gd name="connsiteY156" fmla="*/ 158645 h 944198"/>
                <a:gd name="connsiteX157" fmla="*/ 285750 w 1857375"/>
                <a:gd name="connsiteY157" fmla="*/ 115782 h 944198"/>
                <a:gd name="connsiteX158" fmla="*/ 276225 w 1857375"/>
                <a:gd name="connsiteY158" fmla="*/ 82445 h 944198"/>
                <a:gd name="connsiteX159" fmla="*/ 261938 w 1857375"/>
                <a:gd name="connsiteY159" fmla="*/ 68157 h 944198"/>
                <a:gd name="connsiteX160" fmla="*/ 238125 w 1857375"/>
                <a:gd name="connsiteY160" fmla="*/ 25295 h 944198"/>
                <a:gd name="connsiteX161" fmla="*/ 242888 w 1857375"/>
                <a:gd name="connsiteY161" fmla="*/ 11007 h 944198"/>
                <a:gd name="connsiteX162" fmla="*/ 309563 w 1857375"/>
                <a:gd name="connsiteY162" fmla="*/ 6245 h 944198"/>
                <a:gd name="connsiteX163" fmla="*/ 333375 w 1857375"/>
                <a:gd name="connsiteY163" fmla="*/ 11007 h 944198"/>
                <a:gd name="connsiteX164" fmla="*/ 319088 w 1857375"/>
                <a:gd name="connsiteY164" fmla="*/ 6245 h 944198"/>
                <a:gd name="connsiteX165" fmla="*/ 233363 w 1857375"/>
                <a:gd name="connsiteY165" fmla="*/ 11007 h 944198"/>
                <a:gd name="connsiteX0" fmla="*/ 233363 w 1857375"/>
                <a:gd name="connsiteY0" fmla="*/ 11007 h 944198"/>
                <a:gd name="connsiteX1" fmla="*/ 257175 w 1857375"/>
                <a:gd name="connsiteY1" fmla="*/ 6245 h 944198"/>
                <a:gd name="connsiteX2" fmla="*/ 271463 w 1857375"/>
                <a:gd name="connsiteY2" fmla="*/ 1482 h 944198"/>
                <a:gd name="connsiteX3" fmla="*/ 352425 w 1857375"/>
                <a:gd name="connsiteY3" fmla="*/ 6245 h 944198"/>
                <a:gd name="connsiteX4" fmla="*/ 361950 w 1857375"/>
                <a:gd name="connsiteY4" fmla="*/ 20532 h 944198"/>
                <a:gd name="connsiteX5" fmla="*/ 376238 w 1857375"/>
                <a:gd name="connsiteY5" fmla="*/ 49107 h 944198"/>
                <a:gd name="connsiteX6" fmla="*/ 385763 w 1857375"/>
                <a:gd name="connsiteY6" fmla="*/ 77682 h 944198"/>
                <a:gd name="connsiteX7" fmla="*/ 390525 w 1857375"/>
                <a:gd name="connsiteY7" fmla="*/ 101495 h 944198"/>
                <a:gd name="connsiteX8" fmla="*/ 400050 w 1857375"/>
                <a:gd name="connsiteY8" fmla="*/ 130070 h 944198"/>
                <a:gd name="connsiteX9" fmla="*/ 457200 w 1857375"/>
                <a:gd name="connsiteY9" fmla="*/ 125307 h 944198"/>
                <a:gd name="connsiteX10" fmla="*/ 447675 w 1857375"/>
                <a:gd name="connsiteY10" fmla="*/ 96732 h 944198"/>
                <a:gd name="connsiteX11" fmla="*/ 438150 w 1857375"/>
                <a:gd name="connsiteY11" fmla="*/ 77682 h 944198"/>
                <a:gd name="connsiteX12" fmla="*/ 428625 w 1857375"/>
                <a:gd name="connsiteY12" fmla="*/ 49107 h 944198"/>
                <a:gd name="connsiteX13" fmla="*/ 433388 w 1857375"/>
                <a:gd name="connsiteY13" fmla="*/ 11007 h 944198"/>
                <a:gd name="connsiteX14" fmla="*/ 447675 w 1857375"/>
                <a:gd name="connsiteY14" fmla="*/ 6245 h 944198"/>
                <a:gd name="connsiteX15" fmla="*/ 485775 w 1857375"/>
                <a:gd name="connsiteY15" fmla="*/ 11007 h 944198"/>
                <a:gd name="connsiteX16" fmla="*/ 500063 w 1857375"/>
                <a:gd name="connsiteY16" fmla="*/ 15770 h 944198"/>
                <a:gd name="connsiteX17" fmla="*/ 519113 w 1857375"/>
                <a:gd name="connsiteY17" fmla="*/ 44345 h 944198"/>
                <a:gd name="connsiteX18" fmla="*/ 561975 w 1857375"/>
                <a:gd name="connsiteY18" fmla="*/ 72920 h 944198"/>
                <a:gd name="connsiteX19" fmla="*/ 576263 w 1857375"/>
                <a:gd name="connsiteY19" fmla="*/ 82445 h 944198"/>
                <a:gd name="connsiteX20" fmla="*/ 604838 w 1857375"/>
                <a:gd name="connsiteY20" fmla="*/ 91970 h 944198"/>
                <a:gd name="connsiteX21" fmla="*/ 628650 w 1857375"/>
                <a:gd name="connsiteY21" fmla="*/ 120545 h 944198"/>
                <a:gd name="connsiteX22" fmla="*/ 647700 w 1857375"/>
                <a:gd name="connsiteY22" fmla="*/ 168170 h 944198"/>
                <a:gd name="connsiteX23" fmla="*/ 676275 w 1857375"/>
                <a:gd name="connsiteY23" fmla="*/ 196745 h 944198"/>
                <a:gd name="connsiteX24" fmla="*/ 681038 w 1857375"/>
                <a:gd name="connsiteY24" fmla="*/ 211032 h 944198"/>
                <a:gd name="connsiteX25" fmla="*/ 695325 w 1857375"/>
                <a:gd name="connsiteY25" fmla="*/ 182457 h 944198"/>
                <a:gd name="connsiteX26" fmla="*/ 690563 w 1857375"/>
                <a:gd name="connsiteY26" fmla="*/ 130070 h 944198"/>
                <a:gd name="connsiteX27" fmla="*/ 681038 w 1857375"/>
                <a:gd name="connsiteY27" fmla="*/ 115782 h 944198"/>
                <a:gd name="connsiteX28" fmla="*/ 671513 w 1857375"/>
                <a:gd name="connsiteY28" fmla="*/ 96732 h 944198"/>
                <a:gd name="connsiteX29" fmla="*/ 661988 w 1857375"/>
                <a:gd name="connsiteY29" fmla="*/ 68157 h 944198"/>
                <a:gd name="connsiteX30" fmla="*/ 657225 w 1857375"/>
                <a:gd name="connsiteY30" fmla="*/ 53870 h 944198"/>
                <a:gd name="connsiteX31" fmla="*/ 661988 w 1857375"/>
                <a:gd name="connsiteY31" fmla="*/ 39582 h 944198"/>
                <a:gd name="connsiteX32" fmla="*/ 676275 w 1857375"/>
                <a:gd name="connsiteY32" fmla="*/ 30057 h 944198"/>
                <a:gd name="connsiteX33" fmla="*/ 690563 w 1857375"/>
                <a:gd name="connsiteY33" fmla="*/ 25295 h 944198"/>
                <a:gd name="connsiteX34" fmla="*/ 785813 w 1857375"/>
                <a:gd name="connsiteY34" fmla="*/ 20532 h 944198"/>
                <a:gd name="connsiteX35" fmla="*/ 804863 w 1857375"/>
                <a:gd name="connsiteY35" fmla="*/ 15770 h 944198"/>
                <a:gd name="connsiteX36" fmla="*/ 833438 w 1857375"/>
                <a:gd name="connsiteY36" fmla="*/ 11007 h 944198"/>
                <a:gd name="connsiteX37" fmla="*/ 847725 w 1857375"/>
                <a:gd name="connsiteY37" fmla="*/ 6245 h 944198"/>
                <a:gd name="connsiteX38" fmla="*/ 876300 w 1857375"/>
                <a:gd name="connsiteY38" fmla="*/ 11007 h 944198"/>
                <a:gd name="connsiteX39" fmla="*/ 885825 w 1857375"/>
                <a:gd name="connsiteY39" fmla="*/ 39582 h 944198"/>
                <a:gd name="connsiteX40" fmla="*/ 909638 w 1857375"/>
                <a:gd name="connsiteY40" fmla="*/ 63395 h 944198"/>
                <a:gd name="connsiteX41" fmla="*/ 928688 w 1857375"/>
                <a:gd name="connsiteY41" fmla="*/ 91970 h 944198"/>
                <a:gd name="connsiteX42" fmla="*/ 952500 w 1857375"/>
                <a:gd name="connsiteY42" fmla="*/ 115782 h 944198"/>
                <a:gd name="connsiteX43" fmla="*/ 990600 w 1857375"/>
                <a:gd name="connsiteY43" fmla="*/ 149120 h 944198"/>
                <a:gd name="connsiteX44" fmla="*/ 1004888 w 1857375"/>
                <a:gd name="connsiteY44" fmla="*/ 158645 h 944198"/>
                <a:gd name="connsiteX45" fmla="*/ 1019175 w 1857375"/>
                <a:gd name="connsiteY45" fmla="*/ 168170 h 944198"/>
                <a:gd name="connsiteX46" fmla="*/ 1033463 w 1857375"/>
                <a:gd name="connsiteY46" fmla="*/ 172932 h 944198"/>
                <a:gd name="connsiteX47" fmla="*/ 1047750 w 1857375"/>
                <a:gd name="connsiteY47" fmla="*/ 182457 h 944198"/>
                <a:gd name="connsiteX48" fmla="*/ 1062038 w 1857375"/>
                <a:gd name="connsiteY48" fmla="*/ 187220 h 944198"/>
                <a:gd name="connsiteX49" fmla="*/ 1076325 w 1857375"/>
                <a:gd name="connsiteY49" fmla="*/ 201507 h 944198"/>
                <a:gd name="connsiteX50" fmla="*/ 1090613 w 1857375"/>
                <a:gd name="connsiteY50" fmla="*/ 211032 h 944198"/>
                <a:gd name="connsiteX51" fmla="*/ 1114425 w 1857375"/>
                <a:gd name="connsiteY51" fmla="*/ 239607 h 944198"/>
                <a:gd name="connsiteX52" fmla="*/ 1138238 w 1857375"/>
                <a:gd name="connsiteY52" fmla="*/ 268182 h 944198"/>
                <a:gd name="connsiteX53" fmla="*/ 1152525 w 1857375"/>
                <a:gd name="connsiteY53" fmla="*/ 296757 h 944198"/>
                <a:gd name="connsiteX54" fmla="*/ 1166813 w 1857375"/>
                <a:gd name="connsiteY54" fmla="*/ 311045 h 944198"/>
                <a:gd name="connsiteX55" fmla="*/ 1176338 w 1857375"/>
                <a:gd name="connsiteY55" fmla="*/ 325332 h 944198"/>
                <a:gd name="connsiteX56" fmla="*/ 1190625 w 1857375"/>
                <a:gd name="connsiteY56" fmla="*/ 330095 h 944198"/>
                <a:gd name="connsiteX57" fmla="*/ 1209675 w 1857375"/>
                <a:gd name="connsiteY57" fmla="*/ 339620 h 944198"/>
                <a:gd name="connsiteX58" fmla="*/ 1343025 w 1857375"/>
                <a:gd name="connsiteY58" fmla="*/ 353907 h 944198"/>
                <a:gd name="connsiteX59" fmla="*/ 1462088 w 1857375"/>
                <a:gd name="connsiteY59" fmla="*/ 358670 h 944198"/>
                <a:gd name="connsiteX60" fmla="*/ 1543050 w 1857375"/>
                <a:gd name="connsiteY60" fmla="*/ 353907 h 944198"/>
                <a:gd name="connsiteX61" fmla="*/ 1595438 w 1857375"/>
                <a:gd name="connsiteY61" fmla="*/ 344382 h 944198"/>
                <a:gd name="connsiteX62" fmla="*/ 1609725 w 1857375"/>
                <a:gd name="connsiteY62" fmla="*/ 339620 h 944198"/>
                <a:gd name="connsiteX63" fmla="*/ 1652588 w 1857375"/>
                <a:gd name="connsiteY63" fmla="*/ 330095 h 944198"/>
                <a:gd name="connsiteX64" fmla="*/ 1695450 w 1857375"/>
                <a:gd name="connsiteY64" fmla="*/ 320570 h 944198"/>
                <a:gd name="connsiteX65" fmla="*/ 1709738 w 1857375"/>
                <a:gd name="connsiteY65" fmla="*/ 311045 h 944198"/>
                <a:gd name="connsiteX66" fmla="*/ 1724025 w 1857375"/>
                <a:gd name="connsiteY66" fmla="*/ 306282 h 944198"/>
                <a:gd name="connsiteX67" fmla="*/ 1743075 w 1857375"/>
                <a:gd name="connsiteY67" fmla="*/ 277707 h 944198"/>
                <a:gd name="connsiteX68" fmla="*/ 1752600 w 1857375"/>
                <a:gd name="connsiteY68" fmla="*/ 263420 h 944198"/>
                <a:gd name="connsiteX69" fmla="*/ 1766888 w 1857375"/>
                <a:gd name="connsiteY69" fmla="*/ 234845 h 944198"/>
                <a:gd name="connsiteX70" fmla="*/ 1776413 w 1857375"/>
                <a:gd name="connsiteY70" fmla="*/ 206270 h 944198"/>
                <a:gd name="connsiteX71" fmla="*/ 1781175 w 1857375"/>
                <a:gd name="connsiteY71" fmla="*/ 191982 h 944198"/>
                <a:gd name="connsiteX72" fmla="*/ 1790700 w 1857375"/>
                <a:gd name="connsiteY72" fmla="*/ 144357 h 944198"/>
                <a:gd name="connsiteX73" fmla="*/ 1795463 w 1857375"/>
                <a:gd name="connsiteY73" fmla="*/ 125307 h 944198"/>
                <a:gd name="connsiteX74" fmla="*/ 1809750 w 1857375"/>
                <a:gd name="connsiteY74" fmla="*/ 68157 h 944198"/>
                <a:gd name="connsiteX75" fmla="*/ 1824038 w 1857375"/>
                <a:gd name="connsiteY75" fmla="*/ 53870 h 944198"/>
                <a:gd name="connsiteX76" fmla="*/ 1838325 w 1857375"/>
                <a:gd name="connsiteY76" fmla="*/ 49107 h 944198"/>
                <a:gd name="connsiteX77" fmla="*/ 1852613 w 1857375"/>
                <a:gd name="connsiteY77" fmla="*/ 58632 h 944198"/>
                <a:gd name="connsiteX78" fmla="*/ 1857375 w 1857375"/>
                <a:gd name="connsiteY78" fmla="*/ 72920 h 944198"/>
                <a:gd name="connsiteX79" fmla="*/ 1847850 w 1857375"/>
                <a:gd name="connsiteY79" fmla="*/ 130070 h 944198"/>
                <a:gd name="connsiteX80" fmla="*/ 1838325 w 1857375"/>
                <a:gd name="connsiteY80" fmla="*/ 163407 h 944198"/>
                <a:gd name="connsiteX81" fmla="*/ 1833563 w 1857375"/>
                <a:gd name="connsiteY81" fmla="*/ 191982 h 944198"/>
                <a:gd name="connsiteX82" fmla="*/ 1828800 w 1857375"/>
                <a:gd name="connsiteY82" fmla="*/ 206270 h 944198"/>
                <a:gd name="connsiteX83" fmla="*/ 1824038 w 1857375"/>
                <a:gd name="connsiteY83" fmla="*/ 277707 h 944198"/>
                <a:gd name="connsiteX84" fmla="*/ 1819275 w 1857375"/>
                <a:gd name="connsiteY84" fmla="*/ 363432 h 944198"/>
                <a:gd name="connsiteX85" fmla="*/ 1809750 w 1857375"/>
                <a:gd name="connsiteY85" fmla="*/ 392007 h 944198"/>
                <a:gd name="connsiteX86" fmla="*/ 1804988 w 1857375"/>
                <a:gd name="connsiteY86" fmla="*/ 406295 h 944198"/>
                <a:gd name="connsiteX87" fmla="*/ 1809750 w 1857375"/>
                <a:gd name="connsiteY87" fmla="*/ 515832 h 944198"/>
                <a:gd name="connsiteX88" fmla="*/ 1819275 w 1857375"/>
                <a:gd name="connsiteY88" fmla="*/ 544407 h 944198"/>
                <a:gd name="connsiteX89" fmla="*/ 1828800 w 1857375"/>
                <a:gd name="connsiteY89" fmla="*/ 558695 h 944198"/>
                <a:gd name="connsiteX90" fmla="*/ 1824038 w 1857375"/>
                <a:gd name="connsiteY90" fmla="*/ 601557 h 944198"/>
                <a:gd name="connsiteX91" fmla="*/ 1809750 w 1857375"/>
                <a:gd name="connsiteY91" fmla="*/ 606320 h 944198"/>
                <a:gd name="connsiteX92" fmla="*/ 1790700 w 1857375"/>
                <a:gd name="connsiteY92" fmla="*/ 615845 h 944198"/>
                <a:gd name="connsiteX93" fmla="*/ 1757363 w 1857375"/>
                <a:gd name="connsiteY93" fmla="*/ 625370 h 944198"/>
                <a:gd name="connsiteX94" fmla="*/ 1714500 w 1857375"/>
                <a:gd name="connsiteY94" fmla="*/ 644420 h 944198"/>
                <a:gd name="connsiteX95" fmla="*/ 1700213 w 1857375"/>
                <a:gd name="connsiteY95" fmla="*/ 649182 h 944198"/>
                <a:gd name="connsiteX96" fmla="*/ 1666875 w 1857375"/>
                <a:gd name="connsiteY96" fmla="*/ 663470 h 944198"/>
                <a:gd name="connsiteX97" fmla="*/ 1638300 w 1857375"/>
                <a:gd name="connsiteY97" fmla="*/ 672995 h 944198"/>
                <a:gd name="connsiteX98" fmla="*/ 1600200 w 1857375"/>
                <a:gd name="connsiteY98" fmla="*/ 682520 h 944198"/>
                <a:gd name="connsiteX99" fmla="*/ 1557338 w 1857375"/>
                <a:gd name="connsiteY99" fmla="*/ 692045 h 944198"/>
                <a:gd name="connsiteX100" fmla="*/ 1543050 w 1857375"/>
                <a:gd name="connsiteY100" fmla="*/ 696807 h 944198"/>
                <a:gd name="connsiteX101" fmla="*/ 1524000 w 1857375"/>
                <a:gd name="connsiteY101" fmla="*/ 725382 h 944198"/>
                <a:gd name="connsiteX102" fmla="*/ 1519238 w 1857375"/>
                <a:gd name="connsiteY102" fmla="*/ 763482 h 944198"/>
                <a:gd name="connsiteX103" fmla="*/ 1514475 w 1857375"/>
                <a:gd name="connsiteY103" fmla="*/ 777770 h 944198"/>
                <a:gd name="connsiteX104" fmla="*/ 1471613 w 1857375"/>
                <a:gd name="connsiteY104" fmla="*/ 815870 h 944198"/>
                <a:gd name="connsiteX105" fmla="*/ 1433513 w 1857375"/>
                <a:gd name="connsiteY105" fmla="*/ 825395 h 944198"/>
                <a:gd name="connsiteX106" fmla="*/ 1419225 w 1857375"/>
                <a:gd name="connsiteY106" fmla="*/ 830157 h 944198"/>
                <a:gd name="connsiteX107" fmla="*/ 1362075 w 1857375"/>
                <a:gd name="connsiteY107" fmla="*/ 825395 h 944198"/>
                <a:gd name="connsiteX108" fmla="*/ 1390651 w 1857375"/>
                <a:gd name="connsiteY108" fmla="*/ 851588 h 944198"/>
                <a:gd name="connsiteX109" fmla="*/ 1323975 w 1857375"/>
                <a:gd name="connsiteY109" fmla="*/ 858732 h 944198"/>
                <a:gd name="connsiteX110" fmla="*/ 1276350 w 1857375"/>
                <a:gd name="connsiteY110" fmla="*/ 873020 h 944198"/>
                <a:gd name="connsiteX111" fmla="*/ 1207294 w 1857375"/>
                <a:gd name="connsiteY111" fmla="*/ 901595 h 944198"/>
                <a:gd name="connsiteX112" fmla="*/ 1147762 w 1857375"/>
                <a:gd name="connsiteY112" fmla="*/ 927788 h 944198"/>
                <a:gd name="connsiteX113" fmla="*/ 1028701 w 1857375"/>
                <a:gd name="connsiteY113" fmla="*/ 942076 h 944198"/>
                <a:gd name="connsiteX114" fmla="*/ 895350 w 1857375"/>
                <a:gd name="connsiteY114" fmla="*/ 896832 h 944198"/>
                <a:gd name="connsiteX115" fmla="*/ 797719 w 1857375"/>
                <a:gd name="connsiteY115" fmla="*/ 882545 h 944198"/>
                <a:gd name="connsiteX116" fmla="*/ 719138 w 1857375"/>
                <a:gd name="connsiteY116" fmla="*/ 744432 h 944198"/>
                <a:gd name="connsiteX117" fmla="*/ 704850 w 1857375"/>
                <a:gd name="connsiteY117" fmla="*/ 739670 h 944198"/>
                <a:gd name="connsiteX118" fmla="*/ 685800 w 1857375"/>
                <a:gd name="connsiteY118" fmla="*/ 715857 h 944198"/>
                <a:gd name="connsiteX119" fmla="*/ 676275 w 1857375"/>
                <a:gd name="connsiteY119" fmla="*/ 701570 h 944198"/>
                <a:gd name="connsiteX120" fmla="*/ 619125 w 1857375"/>
                <a:gd name="connsiteY120" fmla="*/ 682520 h 944198"/>
                <a:gd name="connsiteX121" fmla="*/ 533400 w 1857375"/>
                <a:gd name="connsiteY121" fmla="*/ 672995 h 944198"/>
                <a:gd name="connsiteX122" fmla="*/ 519113 w 1857375"/>
                <a:gd name="connsiteY122" fmla="*/ 668232 h 944198"/>
                <a:gd name="connsiteX123" fmla="*/ 481013 w 1857375"/>
                <a:gd name="connsiteY123" fmla="*/ 644420 h 944198"/>
                <a:gd name="connsiteX124" fmla="*/ 457200 w 1857375"/>
                <a:gd name="connsiteY124" fmla="*/ 630132 h 944198"/>
                <a:gd name="connsiteX125" fmla="*/ 371475 w 1857375"/>
                <a:gd name="connsiteY125" fmla="*/ 615845 h 944198"/>
                <a:gd name="connsiteX126" fmla="*/ 357188 w 1857375"/>
                <a:gd name="connsiteY126" fmla="*/ 587270 h 944198"/>
                <a:gd name="connsiteX127" fmla="*/ 352425 w 1857375"/>
                <a:gd name="connsiteY127" fmla="*/ 487257 h 944198"/>
                <a:gd name="connsiteX128" fmla="*/ 347663 w 1857375"/>
                <a:gd name="connsiteY128" fmla="*/ 472970 h 944198"/>
                <a:gd name="connsiteX129" fmla="*/ 319088 w 1857375"/>
                <a:gd name="connsiteY129" fmla="*/ 458682 h 944198"/>
                <a:gd name="connsiteX130" fmla="*/ 285750 w 1857375"/>
                <a:gd name="connsiteY130" fmla="*/ 463445 h 944198"/>
                <a:gd name="connsiteX131" fmla="*/ 266700 w 1857375"/>
                <a:gd name="connsiteY131" fmla="*/ 468207 h 944198"/>
                <a:gd name="connsiteX132" fmla="*/ 219075 w 1857375"/>
                <a:gd name="connsiteY132" fmla="*/ 472970 h 944198"/>
                <a:gd name="connsiteX133" fmla="*/ 138113 w 1857375"/>
                <a:gd name="connsiteY133" fmla="*/ 468207 h 944198"/>
                <a:gd name="connsiteX134" fmla="*/ 123825 w 1857375"/>
                <a:gd name="connsiteY134" fmla="*/ 463445 h 944198"/>
                <a:gd name="connsiteX135" fmla="*/ 95250 w 1857375"/>
                <a:gd name="connsiteY135" fmla="*/ 444395 h 944198"/>
                <a:gd name="connsiteX136" fmla="*/ 80963 w 1857375"/>
                <a:gd name="connsiteY136" fmla="*/ 434870 h 944198"/>
                <a:gd name="connsiteX137" fmla="*/ 71438 w 1857375"/>
                <a:gd name="connsiteY137" fmla="*/ 420582 h 944198"/>
                <a:gd name="connsiteX138" fmla="*/ 57150 w 1857375"/>
                <a:gd name="connsiteY138" fmla="*/ 406295 h 944198"/>
                <a:gd name="connsiteX139" fmla="*/ 47625 w 1857375"/>
                <a:gd name="connsiteY139" fmla="*/ 377720 h 944198"/>
                <a:gd name="connsiteX140" fmla="*/ 38100 w 1857375"/>
                <a:gd name="connsiteY140" fmla="*/ 363432 h 944198"/>
                <a:gd name="connsiteX141" fmla="*/ 19050 w 1857375"/>
                <a:gd name="connsiteY141" fmla="*/ 320570 h 944198"/>
                <a:gd name="connsiteX142" fmla="*/ 0 w 1857375"/>
                <a:gd name="connsiteY142" fmla="*/ 277707 h 944198"/>
                <a:gd name="connsiteX143" fmla="*/ 4763 w 1857375"/>
                <a:gd name="connsiteY143" fmla="*/ 177695 h 944198"/>
                <a:gd name="connsiteX144" fmla="*/ 14288 w 1857375"/>
                <a:gd name="connsiteY144" fmla="*/ 134832 h 944198"/>
                <a:gd name="connsiteX145" fmla="*/ 42863 w 1857375"/>
                <a:gd name="connsiteY145" fmla="*/ 149120 h 944198"/>
                <a:gd name="connsiteX146" fmla="*/ 71438 w 1857375"/>
                <a:gd name="connsiteY146" fmla="*/ 158645 h 944198"/>
                <a:gd name="connsiteX147" fmla="*/ 90488 w 1857375"/>
                <a:gd name="connsiteY147" fmla="*/ 168170 h 944198"/>
                <a:gd name="connsiteX148" fmla="*/ 104775 w 1857375"/>
                <a:gd name="connsiteY148" fmla="*/ 196745 h 944198"/>
                <a:gd name="connsiteX149" fmla="*/ 109538 w 1857375"/>
                <a:gd name="connsiteY149" fmla="*/ 211032 h 944198"/>
                <a:gd name="connsiteX150" fmla="*/ 119063 w 1857375"/>
                <a:gd name="connsiteY150" fmla="*/ 225320 h 944198"/>
                <a:gd name="connsiteX151" fmla="*/ 176213 w 1857375"/>
                <a:gd name="connsiteY151" fmla="*/ 230082 h 944198"/>
                <a:gd name="connsiteX152" fmla="*/ 280988 w 1857375"/>
                <a:gd name="connsiteY152" fmla="*/ 244370 h 944198"/>
                <a:gd name="connsiteX153" fmla="*/ 295275 w 1857375"/>
                <a:gd name="connsiteY153" fmla="*/ 239607 h 944198"/>
                <a:gd name="connsiteX154" fmla="*/ 300038 w 1857375"/>
                <a:gd name="connsiteY154" fmla="*/ 220557 h 944198"/>
                <a:gd name="connsiteX155" fmla="*/ 295275 w 1857375"/>
                <a:gd name="connsiteY155" fmla="*/ 158645 h 944198"/>
                <a:gd name="connsiteX156" fmla="*/ 285750 w 1857375"/>
                <a:gd name="connsiteY156" fmla="*/ 115782 h 944198"/>
                <a:gd name="connsiteX157" fmla="*/ 276225 w 1857375"/>
                <a:gd name="connsiteY157" fmla="*/ 82445 h 944198"/>
                <a:gd name="connsiteX158" fmla="*/ 261938 w 1857375"/>
                <a:gd name="connsiteY158" fmla="*/ 68157 h 944198"/>
                <a:gd name="connsiteX159" fmla="*/ 238125 w 1857375"/>
                <a:gd name="connsiteY159" fmla="*/ 25295 h 944198"/>
                <a:gd name="connsiteX160" fmla="*/ 242888 w 1857375"/>
                <a:gd name="connsiteY160" fmla="*/ 11007 h 944198"/>
                <a:gd name="connsiteX161" fmla="*/ 309563 w 1857375"/>
                <a:gd name="connsiteY161" fmla="*/ 6245 h 944198"/>
                <a:gd name="connsiteX162" fmla="*/ 333375 w 1857375"/>
                <a:gd name="connsiteY162" fmla="*/ 11007 h 944198"/>
                <a:gd name="connsiteX163" fmla="*/ 319088 w 1857375"/>
                <a:gd name="connsiteY163" fmla="*/ 6245 h 944198"/>
                <a:gd name="connsiteX164" fmla="*/ 233363 w 1857375"/>
                <a:gd name="connsiteY164" fmla="*/ 11007 h 944198"/>
                <a:gd name="connsiteX0" fmla="*/ 233363 w 1857375"/>
                <a:gd name="connsiteY0" fmla="*/ 11007 h 944198"/>
                <a:gd name="connsiteX1" fmla="*/ 257175 w 1857375"/>
                <a:gd name="connsiteY1" fmla="*/ 6245 h 944198"/>
                <a:gd name="connsiteX2" fmla="*/ 271463 w 1857375"/>
                <a:gd name="connsiteY2" fmla="*/ 1482 h 944198"/>
                <a:gd name="connsiteX3" fmla="*/ 352425 w 1857375"/>
                <a:gd name="connsiteY3" fmla="*/ 6245 h 944198"/>
                <a:gd name="connsiteX4" fmla="*/ 361950 w 1857375"/>
                <a:gd name="connsiteY4" fmla="*/ 20532 h 944198"/>
                <a:gd name="connsiteX5" fmla="*/ 376238 w 1857375"/>
                <a:gd name="connsiteY5" fmla="*/ 49107 h 944198"/>
                <a:gd name="connsiteX6" fmla="*/ 385763 w 1857375"/>
                <a:gd name="connsiteY6" fmla="*/ 77682 h 944198"/>
                <a:gd name="connsiteX7" fmla="*/ 390525 w 1857375"/>
                <a:gd name="connsiteY7" fmla="*/ 101495 h 944198"/>
                <a:gd name="connsiteX8" fmla="*/ 400050 w 1857375"/>
                <a:gd name="connsiteY8" fmla="*/ 130070 h 944198"/>
                <a:gd name="connsiteX9" fmla="*/ 457200 w 1857375"/>
                <a:gd name="connsiteY9" fmla="*/ 125307 h 944198"/>
                <a:gd name="connsiteX10" fmla="*/ 447675 w 1857375"/>
                <a:gd name="connsiteY10" fmla="*/ 96732 h 944198"/>
                <a:gd name="connsiteX11" fmla="*/ 438150 w 1857375"/>
                <a:gd name="connsiteY11" fmla="*/ 77682 h 944198"/>
                <a:gd name="connsiteX12" fmla="*/ 428625 w 1857375"/>
                <a:gd name="connsiteY12" fmla="*/ 49107 h 944198"/>
                <a:gd name="connsiteX13" fmla="*/ 433388 w 1857375"/>
                <a:gd name="connsiteY13" fmla="*/ 11007 h 944198"/>
                <a:gd name="connsiteX14" fmla="*/ 447675 w 1857375"/>
                <a:gd name="connsiteY14" fmla="*/ 6245 h 944198"/>
                <a:gd name="connsiteX15" fmla="*/ 485775 w 1857375"/>
                <a:gd name="connsiteY15" fmla="*/ 11007 h 944198"/>
                <a:gd name="connsiteX16" fmla="*/ 500063 w 1857375"/>
                <a:gd name="connsiteY16" fmla="*/ 15770 h 944198"/>
                <a:gd name="connsiteX17" fmla="*/ 519113 w 1857375"/>
                <a:gd name="connsiteY17" fmla="*/ 44345 h 944198"/>
                <a:gd name="connsiteX18" fmla="*/ 561975 w 1857375"/>
                <a:gd name="connsiteY18" fmla="*/ 72920 h 944198"/>
                <a:gd name="connsiteX19" fmla="*/ 576263 w 1857375"/>
                <a:gd name="connsiteY19" fmla="*/ 82445 h 944198"/>
                <a:gd name="connsiteX20" fmla="*/ 604838 w 1857375"/>
                <a:gd name="connsiteY20" fmla="*/ 91970 h 944198"/>
                <a:gd name="connsiteX21" fmla="*/ 628650 w 1857375"/>
                <a:gd name="connsiteY21" fmla="*/ 120545 h 944198"/>
                <a:gd name="connsiteX22" fmla="*/ 647700 w 1857375"/>
                <a:gd name="connsiteY22" fmla="*/ 168170 h 944198"/>
                <a:gd name="connsiteX23" fmla="*/ 676275 w 1857375"/>
                <a:gd name="connsiteY23" fmla="*/ 196745 h 944198"/>
                <a:gd name="connsiteX24" fmla="*/ 681038 w 1857375"/>
                <a:gd name="connsiteY24" fmla="*/ 211032 h 944198"/>
                <a:gd name="connsiteX25" fmla="*/ 695325 w 1857375"/>
                <a:gd name="connsiteY25" fmla="*/ 182457 h 944198"/>
                <a:gd name="connsiteX26" fmla="*/ 690563 w 1857375"/>
                <a:gd name="connsiteY26" fmla="*/ 130070 h 944198"/>
                <a:gd name="connsiteX27" fmla="*/ 681038 w 1857375"/>
                <a:gd name="connsiteY27" fmla="*/ 115782 h 944198"/>
                <a:gd name="connsiteX28" fmla="*/ 671513 w 1857375"/>
                <a:gd name="connsiteY28" fmla="*/ 96732 h 944198"/>
                <a:gd name="connsiteX29" fmla="*/ 661988 w 1857375"/>
                <a:gd name="connsiteY29" fmla="*/ 68157 h 944198"/>
                <a:gd name="connsiteX30" fmla="*/ 657225 w 1857375"/>
                <a:gd name="connsiteY30" fmla="*/ 53870 h 944198"/>
                <a:gd name="connsiteX31" fmla="*/ 661988 w 1857375"/>
                <a:gd name="connsiteY31" fmla="*/ 39582 h 944198"/>
                <a:gd name="connsiteX32" fmla="*/ 676275 w 1857375"/>
                <a:gd name="connsiteY32" fmla="*/ 30057 h 944198"/>
                <a:gd name="connsiteX33" fmla="*/ 690563 w 1857375"/>
                <a:gd name="connsiteY33" fmla="*/ 25295 h 944198"/>
                <a:gd name="connsiteX34" fmla="*/ 785813 w 1857375"/>
                <a:gd name="connsiteY34" fmla="*/ 20532 h 944198"/>
                <a:gd name="connsiteX35" fmla="*/ 804863 w 1857375"/>
                <a:gd name="connsiteY35" fmla="*/ 15770 h 944198"/>
                <a:gd name="connsiteX36" fmla="*/ 833438 w 1857375"/>
                <a:gd name="connsiteY36" fmla="*/ 11007 h 944198"/>
                <a:gd name="connsiteX37" fmla="*/ 847725 w 1857375"/>
                <a:gd name="connsiteY37" fmla="*/ 6245 h 944198"/>
                <a:gd name="connsiteX38" fmla="*/ 876300 w 1857375"/>
                <a:gd name="connsiteY38" fmla="*/ 11007 h 944198"/>
                <a:gd name="connsiteX39" fmla="*/ 885825 w 1857375"/>
                <a:gd name="connsiteY39" fmla="*/ 39582 h 944198"/>
                <a:gd name="connsiteX40" fmla="*/ 909638 w 1857375"/>
                <a:gd name="connsiteY40" fmla="*/ 63395 h 944198"/>
                <a:gd name="connsiteX41" fmla="*/ 928688 w 1857375"/>
                <a:gd name="connsiteY41" fmla="*/ 91970 h 944198"/>
                <a:gd name="connsiteX42" fmla="*/ 952500 w 1857375"/>
                <a:gd name="connsiteY42" fmla="*/ 115782 h 944198"/>
                <a:gd name="connsiteX43" fmla="*/ 990600 w 1857375"/>
                <a:gd name="connsiteY43" fmla="*/ 149120 h 944198"/>
                <a:gd name="connsiteX44" fmla="*/ 1004888 w 1857375"/>
                <a:gd name="connsiteY44" fmla="*/ 158645 h 944198"/>
                <a:gd name="connsiteX45" fmla="*/ 1019175 w 1857375"/>
                <a:gd name="connsiteY45" fmla="*/ 168170 h 944198"/>
                <a:gd name="connsiteX46" fmla="*/ 1033463 w 1857375"/>
                <a:gd name="connsiteY46" fmla="*/ 172932 h 944198"/>
                <a:gd name="connsiteX47" fmla="*/ 1047750 w 1857375"/>
                <a:gd name="connsiteY47" fmla="*/ 182457 h 944198"/>
                <a:gd name="connsiteX48" fmla="*/ 1062038 w 1857375"/>
                <a:gd name="connsiteY48" fmla="*/ 187220 h 944198"/>
                <a:gd name="connsiteX49" fmla="*/ 1076325 w 1857375"/>
                <a:gd name="connsiteY49" fmla="*/ 201507 h 944198"/>
                <a:gd name="connsiteX50" fmla="*/ 1090613 w 1857375"/>
                <a:gd name="connsiteY50" fmla="*/ 211032 h 944198"/>
                <a:gd name="connsiteX51" fmla="*/ 1114425 w 1857375"/>
                <a:gd name="connsiteY51" fmla="*/ 239607 h 944198"/>
                <a:gd name="connsiteX52" fmla="*/ 1138238 w 1857375"/>
                <a:gd name="connsiteY52" fmla="*/ 268182 h 944198"/>
                <a:gd name="connsiteX53" fmla="*/ 1152525 w 1857375"/>
                <a:gd name="connsiteY53" fmla="*/ 296757 h 944198"/>
                <a:gd name="connsiteX54" fmla="*/ 1166813 w 1857375"/>
                <a:gd name="connsiteY54" fmla="*/ 311045 h 944198"/>
                <a:gd name="connsiteX55" fmla="*/ 1176338 w 1857375"/>
                <a:gd name="connsiteY55" fmla="*/ 325332 h 944198"/>
                <a:gd name="connsiteX56" fmla="*/ 1190625 w 1857375"/>
                <a:gd name="connsiteY56" fmla="*/ 330095 h 944198"/>
                <a:gd name="connsiteX57" fmla="*/ 1209675 w 1857375"/>
                <a:gd name="connsiteY57" fmla="*/ 339620 h 944198"/>
                <a:gd name="connsiteX58" fmla="*/ 1343025 w 1857375"/>
                <a:gd name="connsiteY58" fmla="*/ 353907 h 944198"/>
                <a:gd name="connsiteX59" fmla="*/ 1462088 w 1857375"/>
                <a:gd name="connsiteY59" fmla="*/ 358670 h 944198"/>
                <a:gd name="connsiteX60" fmla="*/ 1543050 w 1857375"/>
                <a:gd name="connsiteY60" fmla="*/ 353907 h 944198"/>
                <a:gd name="connsiteX61" fmla="*/ 1595438 w 1857375"/>
                <a:gd name="connsiteY61" fmla="*/ 344382 h 944198"/>
                <a:gd name="connsiteX62" fmla="*/ 1609725 w 1857375"/>
                <a:gd name="connsiteY62" fmla="*/ 339620 h 944198"/>
                <a:gd name="connsiteX63" fmla="*/ 1652588 w 1857375"/>
                <a:gd name="connsiteY63" fmla="*/ 330095 h 944198"/>
                <a:gd name="connsiteX64" fmla="*/ 1695450 w 1857375"/>
                <a:gd name="connsiteY64" fmla="*/ 320570 h 944198"/>
                <a:gd name="connsiteX65" fmla="*/ 1709738 w 1857375"/>
                <a:gd name="connsiteY65" fmla="*/ 311045 h 944198"/>
                <a:gd name="connsiteX66" fmla="*/ 1724025 w 1857375"/>
                <a:gd name="connsiteY66" fmla="*/ 306282 h 944198"/>
                <a:gd name="connsiteX67" fmla="*/ 1743075 w 1857375"/>
                <a:gd name="connsiteY67" fmla="*/ 277707 h 944198"/>
                <a:gd name="connsiteX68" fmla="*/ 1752600 w 1857375"/>
                <a:gd name="connsiteY68" fmla="*/ 263420 h 944198"/>
                <a:gd name="connsiteX69" fmla="*/ 1766888 w 1857375"/>
                <a:gd name="connsiteY69" fmla="*/ 234845 h 944198"/>
                <a:gd name="connsiteX70" fmla="*/ 1776413 w 1857375"/>
                <a:gd name="connsiteY70" fmla="*/ 206270 h 944198"/>
                <a:gd name="connsiteX71" fmla="*/ 1781175 w 1857375"/>
                <a:gd name="connsiteY71" fmla="*/ 191982 h 944198"/>
                <a:gd name="connsiteX72" fmla="*/ 1790700 w 1857375"/>
                <a:gd name="connsiteY72" fmla="*/ 144357 h 944198"/>
                <a:gd name="connsiteX73" fmla="*/ 1795463 w 1857375"/>
                <a:gd name="connsiteY73" fmla="*/ 125307 h 944198"/>
                <a:gd name="connsiteX74" fmla="*/ 1809750 w 1857375"/>
                <a:gd name="connsiteY74" fmla="*/ 68157 h 944198"/>
                <a:gd name="connsiteX75" fmla="*/ 1824038 w 1857375"/>
                <a:gd name="connsiteY75" fmla="*/ 53870 h 944198"/>
                <a:gd name="connsiteX76" fmla="*/ 1838325 w 1857375"/>
                <a:gd name="connsiteY76" fmla="*/ 49107 h 944198"/>
                <a:gd name="connsiteX77" fmla="*/ 1852613 w 1857375"/>
                <a:gd name="connsiteY77" fmla="*/ 58632 h 944198"/>
                <a:gd name="connsiteX78" fmla="*/ 1857375 w 1857375"/>
                <a:gd name="connsiteY78" fmla="*/ 72920 h 944198"/>
                <a:gd name="connsiteX79" fmla="*/ 1847850 w 1857375"/>
                <a:gd name="connsiteY79" fmla="*/ 130070 h 944198"/>
                <a:gd name="connsiteX80" fmla="*/ 1838325 w 1857375"/>
                <a:gd name="connsiteY80" fmla="*/ 163407 h 944198"/>
                <a:gd name="connsiteX81" fmla="*/ 1833563 w 1857375"/>
                <a:gd name="connsiteY81" fmla="*/ 191982 h 944198"/>
                <a:gd name="connsiteX82" fmla="*/ 1828800 w 1857375"/>
                <a:gd name="connsiteY82" fmla="*/ 206270 h 944198"/>
                <a:gd name="connsiteX83" fmla="*/ 1824038 w 1857375"/>
                <a:gd name="connsiteY83" fmla="*/ 277707 h 944198"/>
                <a:gd name="connsiteX84" fmla="*/ 1819275 w 1857375"/>
                <a:gd name="connsiteY84" fmla="*/ 363432 h 944198"/>
                <a:gd name="connsiteX85" fmla="*/ 1809750 w 1857375"/>
                <a:gd name="connsiteY85" fmla="*/ 392007 h 944198"/>
                <a:gd name="connsiteX86" fmla="*/ 1804988 w 1857375"/>
                <a:gd name="connsiteY86" fmla="*/ 406295 h 944198"/>
                <a:gd name="connsiteX87" fmla="*/ 1809750 w 1857375"/>
                <a:gd name="connsiteY87" fmla="*/ 515832 h 944198"/>
                <a:gd name="connsiteX88" fmla="*/ 1819275 w 1857375"/>
                <a:gd name="connsiteY88" fmla="*/ 544407 h 944198"/>
                <a:gd name="connsiteX89" fmla="*/ 1828800 w 1857375"/>
                <a:gd name="connsiteY89" fmla="*/ 558695 h 944198"/>
                <a:gd name="connsiteX90" fmla="*/ 1824038 w 1857375"/>
                <a:gd name="connsiteY90" fmla="*/ 601557 h 944198"/>
                <a:gd name="connsiteX91" fmla="*/ 1809750 w 1857375"/>
                <a:gd name="connsiteY91" fmla="*/ 606320 h 944198"/>
                <a:gd name="connsiteX92" fmla="*/ 1790700 w 1857375"/>
                <a:gd name="connsiteY92" fmla="*/ 615845 h 944198"/>
                <a:gd name="connsiteX93" fmla="*/ 1757363 w 1857375"/>
                <a:gd name="connsiteY93" fmla="*/ 625370 h 944198"/>
                <a:gd name="connsiteX94" fmla="*/ 1714500 w 1857375"/>
                <a:gd name="connsiteY94" fmla="*/ 644420 h 944198"/>
                <a:gd name="connsiteX95" fmla="*/ 1700213 w 1857375"/>
                <a:gd name="connsiteY95" fmla="*/ 649182 h 944198"/>
                <a:gd name="connsiteX96" fmla="*/ 1666875 w 1857375"/>
                <a:gd name="connsiteY96" fmla="*/ 663470 h 944198"/>
                <a:gd name="connsiteX97" fmla="*/ 1638300 w 1857375"/>
                <a:gd name="connsiteY97" fmla="*/ 672995 h 944198"/>
                <a:gd name="connsiteX98" fmla="*/ 1600200 w 1857375"/>
                <a:gd name="connsiteY98" fmla="*/ 682520 h 944198"/>
                <a:gd name="connsiteX99" fmla="*/ 1557338 w 1857375"/>
                <a:gd name="connsiteY99" fmla="*/ 692045 h 944198"/>
                <a:gd name="connsiteX100" fmla="*/ 1543050 w 1857375"/>
                <a:gd name="connsiteY100" fmla="*/ 696807 h 944198"/>
                <a:gd name="connsiteX101" fmla="*/ 1524000 w 1857375"/>
                <a:gd name="connsiteY101" fmla="*/ 725382 h 944198"/>
                <a:gd name="connsiteX102" fmla="*/ 1519238 w 1857375"/>
                <a:gd name="connsiteY102" fmla="*/ 763482 h 944198"/>
                <a:gd name="connsiteX103" fmla="*/ 1514475 w 1857375"/>
                <a:gd name="connsiteY103" fmla="*/ 777770 h 944198"/>
                <a:gd name="connsiteX104" fmla="*/ 1471613 w 1857375"/>
                <a:gd name="connsiteY104" fmla="*/ 815870 h 944198"/>
                <a:gd name="connsiteX105" fmla="*/ 1433513 w 1857375"/>
                <a:gd name="connsiteY105" fmla="*/ 825395 h 944198"/>
                <a:gd name="connsiteX106" fmla="*/ 1419225 w 1857375"/>
                <a:gd name="connsiteY106" fmla="*/ 830157 h 944198"/>
                <a:gd name="connsiteX107" fmla="*/ 1390651 w 1857375"/>
                <a:gd name="connsiteY107" fmla="*/ 851588 h 944198"/>
                <a:gd name="connsiteX108" fmla="*/ 1323975 w 1857375"/>
                <a:gd name="connsiteY108" fmla="*/ 858732 h 944198"/>
                <a:gd name="connsiteX109" fmla="*/ 1276350 w 1857375"/>
                <a:gd name="connsiteY109" fmla="*/ 873020 h 944198"/>
                <a:gd name="connsiteX110" fmla="*/ 1207294 w 1857375"/>
                <a:gd name="connsiteY110" fmla="*/ 901595 h 944198"/>
                <a:gd name="connsiteX111" fmla="*/ 1147762 w 1857375"/>
                <a:gd name="connsiteY111" fmla="*/ 927788 h 944198"/>
                <a:gd name="connsiteX112" fmla="*/ 1028701 w 1857375"/>
                <a:gd name="connsiteY112" fmla="*/ 942076 h 944198"/>
                <a:gd name="connsiteX113" fmla="*/ 895350 w 1857375"/>
                <a:gd name="connsiteY113" fmla="*/ 896832 h 944198"/>
                <a:gd name="connsiteX114" fmla="*/ 797719 w 1857375"/>
                <a:gd name="connsiteY114" fmla="*/ 882545 h 944198"/>
                <a:gd name="connsiteX115" fmla="*/ 719138 w 1857375"/>
                <a:gd name="connsiteY115" fmla="*/ 744432 h 944198"/>
                <a:gd name="connsiteX116" fmla="*/ 704850 w 1857375"/>
                <a:gd name="connsiteY116" fmla="*/ 739670 h 944198"/>
                <a:gd name="connsiteX117" fmla="*/ 685800 w 1857375"/>
                <a:gd name="connsiteY117" fmla="*/ 715857 h 944198"/>
                <a:gd name="connsiteX118" fmla="*/ 676275 w 1857375"/>
                <a:gd name="connsiteY118" fmla="*/ 701570 h 944198"/>
                <a:gd name="connsiteX119" fmla="*/ 619125 w 1857375"/>
                <a:gd name="connsiteY119" fmla="*/ 682520 h 944198"/>
                <a:gd name="connsiteX120" fmla="*/ 533400 w 1857375"/>
                <a:gd name="connsiteY120" fmla="*/ 672995 h 944198"/>
                <a:gd name="connsiteX121" fmla="*/ 519113 w 1857375"/>
                <a:gd name="connsiteY121" fmla="*/ 668232 h 944198"/>
                <a:gd name="connsiteX122" fmla="*/ 481013 w 1857375"/>
                <a:gd name="connsiteY122" fmla="*/ 644420 h 944198"/>
                <a:gd name="connsiteX123" fmla="*/ 457200 w 1857375"/>
                <a:gd name="connsiteY123" fmla="*/ 630132 h 944198"/>
                <a:gd name="connsiteX124" fmla="*/ 371475 w 1857375"/>
                <a:gd name="connsiteY124" fmla="*/ 615845 h 944198"/>
                <a:gd name="connsiteX125" fmla="*/ 357188 w 1857375"/>
                <a:gd name="connsiteY125" fmla="*/ 587270 h 944198"/>
                <a:gd name="connsiteX126" fmla="*/ 352425 w 1857375"/>
                <a:gd name="connsiteY126" fmla="*/ 487257 h 944198"/>
                <a:gd name="connsiteX127" fmla="*/ 347663 w 1857375"/>
                <a:gd name="connsiteY127" fmla="*/ 472970 h 944198"/>
                <a:gd name="connsiteX128" fmla="*/ 319088 w 1857375"/>
                <a:gd name="connsiteY128" fmla="*/ 458682 h 944198"/>
                <a:gd name="connsiteX129" fmla="*/ 285750 w 1857375"/>
                <a:gd name="connsiteY129" fmla="*/ 463445 h 944198"/>
                <a:gd name="connsiteX130" fmla="*/ 266700 w 1857375"/>
                <a:gd name="connsiteY130" fmla="*/ 468207 h 944198"/>
                <a:gd name="connsiteX131" fmla="*/ 219075 w 1857375"/>
                <a:gd name="connsiteY131" fmla="*/ 472970 h 944198"/>
                <a:gd name="connsiteX132" fmla="*/ 138113 w 1857375"/>
                <a:gd name="connsiteY132" fmla="*/ 468207 h 944198"/>
                <a:gd name="connsiteX133" fmla="*/ 123825 w 1857375"/>
                <a:gd name="connsiteY133" fmla="*/ 463445 h 944198"/>
                <a:gd name="connsiteX134" fmla="*/ 95250 w 1857375"/>
                <a:gd name="connsiteY134" fmla="*/ 444395 h 944198"/>
                <a:gd name="connsiteX135" fmla="*/ 80963 w 1857375"/>
                <a:gd name="connsiteY135" fmla="*/ 434870 h 944198"/>
                <a:gd name="connsiteX136" fmla="*/ 71438 w 1857375"/>
                <a:gd name="connsiteY136" fmla="*/ 420582 h 944198"/>
                <a:gd name="connsiteX137" fmla="*/ 57150 w 1857375"/>
                <a:gd name="connsiteY137" fmla="*/ 406295 h 944198"/>
                <a:gd name="connsiteX138" fmla="*/ 47625 w 1857375"/>
                <a:gd name="connsiteY138" fmla="*/ 377720 h 944198"/>
                <a:gd name="connsiteX139" fmla="*/ 38100 w 1857375"/>
                <a:gd name="connsiteY139" fmla="*/ 363432 h 944198"/>
                <a:gd name="connsiteX140" fmla="*/ 19050 w 1857375"/>
                <a:gd name="connsiteY140" fmla="*/ 320570 h 944198"/>
                <a:gd name="connsiteX141" fmla="*/ 0 w 1857375"/>
                <a:gd name="connsiteY141" fmla="*/ 277707 h 944198"/>
                <a:gd name="connsiteX142" fmla="*/ 4763 w 1857375"/>
                <a:gd name="connsiteY142" fmla="*/ 177695 h 944198"/>
                <a:gd name="connsiteX143" fmla="*/ 14288 w 1857375"/>
                <a:gd name="connsiteY143" fmla="*/ 134832 h 944198"/>
                <a:gd name="connsiteX144" fmla="*/ 42863 w 1857375"/>
                <a:gd name="connsiteY144" fmla="*/ 149120 h 944198"/>
                <a:gd name="connsiteX145" fmla="*/ 71438 w 1857375"/>
                <a:gd name="connsiteY145" fmla="*/ 158645 h 944198"/>
                <a:gd name="connsiteX146" fmla="*/ 90488 w 1857375"/>
                <a:gd name="connsiteY146" fmla="*/ 168170 h 944198"/>
                <a:gd name="connsiteX147" fmla="*/ 104775 w 1857375"/>
                <a:gd name="connsiteY147" fmla="*/ 196745 h 944198"/>
                <a:gd name="connsiteX148" fmla="*/ 109538 w 1857375"/>
                <a:gd name="connsiteY148" fmla="*/ 211032 h 944198"/>
                <a:gd name="connsiteX149" fmla="*/ 119063 w 1857375"/>
                <a:gd name="connsiteY149" fmla="*/ 225320 h 944198"/>
                <a:gd name="connsiteX150" fmla="*/ 176213 w 1857375"/>
                <a:gd name="connsiteY150" fmla="*/ 230082 h 944198"/>
                <a:gd name="connsiteX151" fmla="*/ 280988 w 1857375"/>
                <a:gd name="connsiteY151" fmla="*/ 244370 h 944198"/>
                <a:gd name="connsiteX152" fmla="*/ 295275 w 1857375"/>
                <a:gd name="connsiteY152" fmla="*/ 239607 h 944198"/>
                <a:gd name="connsiteX153" fmla="*/ 300038 w 1857375"/>
                <a:gd name="connsiteY153" fmla="*/ 220557 h 944198"/>
                <a:gd name="connsiteX154" fmla="*/ 295275 w 1857375"/>
                <a:gd name="connsiteY154" fmla="*/ 158645 h 944198"/>
                <a:gd name="connsiteX155" fmla="*/ 285750 w 1857375"/>
                <a:gd name="connsiteY155" fmla="*/ 115782 h 944198"/>
                <a:gd name="connsiteX156" fmla="*/ 276225 w 1857375"/>
                <a:gd name="connsiteY156" fmla="*/ 82445 h 944198"/>
                <a:gd name="connsiteX157" fmla="*/ 261938 w 1857375"/>
                <a:gd name="connsiteY157" fmla="*/ 68157 h 944198"/>
                <a:gd name="connsiteX158" fmla="*/ 238125 w 1857375"/>
                <a:gd name="connsiteY158" fmla="*/ 25295 h 944198"/>
                <a:gd name="connsiteX159" fmla="*/ 242888 w 1857375"/>
                <a:gd name="connsiteY159" fmla="*/ 11007 h 944198"/>
                <a:gd name="connsiteX160" fmla="*/ 309563 w 1857375"/>
                <a:gd name="connsiteY160" fmla="*/ 6245 h 944198"/>
                <a:gd name="connsiteX161" fmla="*/ 333375 w 1857375"/>
                <a:gd name="connsiteY161" fmla="*/ 11007 h 944198"/>
                <a:gd name="connsiteX162" fmla="*/ 319088 w 1857375"/>
                <a:gd name="connsiteY162" fmla="*/ 6245 h 944198"/>
                <a:gd name="connsiteX163" fmla="*/ 233363 w 1857375"/>
                <a:gd name="connsiteY163" fmla="*/ 11007 h 94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857375" h="944198">
                  <a:moveTo>
                    <a:pt x="233363" y="11007"/>
                  </a:moveTo>
                  <a:cubicBezTo>
                    <a:pt x="223044" y="11007"/>
                    <a:pt x="249322" y="8208"/>
                    <a:pt x="257175" y="6245"/>
                  </a:cubicBezTo>
                  <a:cubicBezTo>
                    <a:pt x="262045" y="5027"/>
                    <a:pt x="266443" y="1482"/>
                    <a:pt x="271463" y="1482"/>
                  </a:cubicBezTo>
                  <a:cubicBezTo>
                    <a:pt x="298497" y="1482"/>
                    <a:pt x="325438" y="4657"/>
                    <a:pt x="352425" y="6245"/>
                  </a:cubicBezTo>
                  <a:cubicBezTo>
                    <a:pt x="355600" y="11007"/>
                    <a:pt x="359390" y="15413"/>
                    <a:pt x="361950" y="20532"/>
                  </a:cubicBezTo>
                  <a:cubicBezTo>
                    <a:pt x="381668" y="59966"/>
                    <a:pt x="348942" y="8164"/>
                    <a:pt x="376238" y="49107"/>
                  </a:cubicBezTo>
                  <a:cubicBezTo>
                    <a:pt x="379413" y="58632"/>
                    <a:pt x="383794" y="67837"/>
                    <a:pt x="385763" y="77682"/>
                  </a:cubicBezTo>
                  <a:cubicBezTo>
                    <a:pt x="387350" y="85620"/>
                    <a:pt x="388395" y="93685"/>
                    <a:pt x="390525" y="101495"/>
                  </a:cubicBezTo>
                  <a:cubicBezTo>
                    <a:pt x="393167" y="111181"/>
                    <a:pt x="400050" y="130070"/>
                    <a:pt x="400050" y="130070"/>
                  </a:cubicBezTo>
                  <a:cubicBezTo>
                    <a:pt x="419100" y="128482"/>
                    <a:pt x="441540" y="136269"/>
                    <a:pt x="457200" y="125307"/>
                  </a:cubicBezTo>
                  <a:cubicBezTo>
                    <a:pt x="465425" y="119549"/>
                    <a:pt x="452165" y="105712"/>
                    <a:pt x="447675" y="96732"/>
                  </a:cubicBezTo>
                  <a:cubicBezTo>
                    <a:pt x="444500" y="90382"/>
                    <a:pt x="440787" y="84274"/>
                    <a:pt x="438150" y="77682"/>
                  </a:cubicBezTo>
                  <a:cubicBezTo>
                    <a:pt x="434421" y="68360"/>
                    <a:pt x="428625" y="49107"/>
                    <a:pt x="428625" y="49107"/>
                  </a:cubicBezTo>
                  <a:cubicBezTo>
                    <a:pt x="430213" y="36407"/>
                    <a:pt x="428190" y="22703"/>
                    <a:pt x="433388" y="11007"/>
                  </a:cubicBezTo>
                  <a:cubicBezTo>
                    <a:pt x="435427" y="6420"/>
                    <a:pt x="442655" y="6245"/>
                    <a:pt x="447675" y="6245"/>
                  </a:cubicBezTo>
                  <a:cubicBezTo>
                    <a:pt x="460474" y="6245"/>
                    <a:pt x="473075" y="9420"/>
                    <a:pt x="485775" y="11007"/>
                  </a:cubicBezTo>
                  <a:cubicBezTo>
                    <a:pt x="490538" y="12595"/>
                    <a:pt x="496513" y="12220"/>
                    <a:pt x="500063" y="15770"/>
                  </a:cubicBezTo>
                  <a:cubicBezTo>
                    <a:pt x="508158" y="23865"/>
                    <a:pt x="509588" y="37995"/>
                    <a:pt x="519113" y="44345"/>
                  </a:cubicBezTo>
                  <a:lnTo>
                    <a:pt x="561975" y="72920"/>
                  </a:lnTo>
                  <a:cubicBezTo>
                    <a:pt x="566738" y="76095"/>
                    <a:pt x="570833" y="80635"/>
                    <a:pt x="576263" y="82445"/>
                  </a:cubicBezTo>
                  <a:lnTo>
                    <a:pt x="604838" y="91970"/>
                  </a:lnTo>
                  <a:cubicBezTo>
                    <a:pt x="613811" y="100943"/>
                    <a:pt x="623345" y="108609"/>
                    <a:pt x="628650" y="120545"/>
                  </a:cubicBezTo>
                  <a:cubicBezTo>
                    <a:pt x="634382" y="133443"/>
                    <a:pt x="637954" y="155988"/>
                    <a:pt x="647700" y="168170"/>
                  </a:cubicBezTo>
                  <a:cubicBezTo>
                    <a:pt x="656115" y="178689"/>
                    <a:pt x="676275" y="196745"/>
                    <a:pt x="676275" y="196745"/>
                  </a:cubicBezTo>
                  <a:cubicBezTo>
                    <a:pt x="677863" y="201507"/>
                    <a:pt x="676018" y="211032"/>
                    <a:pt x="681038" y="211032"/>
                  </a:cubicBezTo>
                  <a:cubicBezTo>
                    <a:pt x="687194" y="211032"/>
                    <a:pt x="694151" y="185980"/>
                    <a:pt x="695325" y="182457"/>
                  </a:cubicBezTo>
                  <a:cubicBezTo>
                    <a:pt x="693738" y="164995"/>
                    <a:pt x="694237" y="147215"/>
                    <a:pt x="690563" y="130070"/>
                  </a:cubicBezTo>
                  <a:cubicBezTo>
                    <a:pt x="689364" y="124473"/>
                    <a:pt x="683878" y="120752"/>
                    <a:pt x="681038" y="115782"/>
                  </a:cubicBezTo>
                  <a:cubicBezTo>
                    <a:pt x="677516" y="109618"/>
                    <a:pt x="674150" y="103324"/>
                    <a:pt x="671513" y="96732"/>
                  </a:cubicBezTo>
                  <a:cubicBezTo>
                    <a:pt x="667784" y="87410"/>
                    <a:pt x="665163" y="77682"/>
                    <a:pt x="661988" y="68157"/>
                  </a:cubicBezTo>
                  <a:lnTo>
                    <a:pt x="657225" y="53870"/>
                  </a:lnTo>
                  <a:cubicBezTo>
                    <a:pt x="658813" y="49107"/>
                    <a:pt x="658852" y="43502"/>
                    <a:pt x="661988" y="39582"/>
                  </a:cubicBezTo>
                  <a:cubicBezTo>
                    <a:pt x="665564" y="35113"/>
                    <a:pt x="671156" y="32617"/>
                    <a:pt x="676275" y="30057"/>
                  </a:cubicBezTo>
                  <a:cubicBezTo>
                    <a:pt x="680765" y="27812"/>
                    <a:pt x="685562" y="25730"/>
                    <a:pt x="690563" y="25295"/>
                  </a:cubicBezTo>
                  <a:cubicBezTo>
                    <a:pt x="722233" y="22541"/>
                    <a:pt x="754063" y="22120"/>
                    <a:pt x="785813" y="20532"/>
                  </a:cubicBezTo>
                  <a:cubicBezTo>
                    <a:pt x="792163" y="18945"/>
                    <a:pt x="798445" y="17054"/>
                    <a:pt x="804863" y="15770"/>
                  </a:cubicBezTo>
                  <a:cubicBezTo>
                    <a:pt x="814332" y="13876"/>
                    <a:pt x="824012" y="13102"/>
                    <a:pt x="833438" y="11007"/>
                  </a:cubicBezTo>
                  <a:cubicBezTo>
                    <a:pt x="838338" y="9918"/>
                    <a:pt x="842963" y="7832"/>
                    <a:pt x="847725" y="6245"/>
                  </a:cubicBezTo>
                  <a:cubicBezTo>
                    <a:pt x="857250" y="7832"/>
                    <a:pt x="869033" y="4648"/>
                    <a:pt x="876300" y="11007"/>
                  </a:cubicBezTo>
                  <a:cubicBezTo>
                    <a:pt x="883856" y="17618"/>
                    <a:pt x="880256" y="31228"/>
                    <a:pt x="885825" y="39582"/>
                  </a:cubicBezTo>
                  <a:cubicBezTo>
                    <a:pt x="898525" y="58633"/>
                    <a:pt x="890587" y="50695"/>
                    <a:pt x="909638" y="63395"/>
                  </a:cubicBezTo>
                  <a:cubicBezTo>
                    <a:pt x="918007" y="88502"/>
                    <a:pt x="908869" y="68188"/>
                    <a:pt x="928688" y="91970"/>
                  </a:cubicBezTo>
                  <a:cubicBezTo>
                    <a:pt x="948532" y="115782"/>
                    <a:pt x="926307" y="98319"/>
                    <a:pt x="952500" y="115782"/>
                  </a:cubicBezTo>
                  <a:cubicBezTo>
                    <a:pt x="968375" y="139595"/>
                    <a:pt x="957263" y="126895"/>
                    <a:pt x="990600" y="149120"/>
                  </a:cubicBezTo>
                  <a:lnTo>
                    <a:pt x="1004888" y="158645"/>
                  </a:lnTo>
                  <a:cubicBezTo>
                    <a:pt x="1009650" y="161820"/>
                    <a:pt x="1013745" y="166360"/>
                    <a:pt x="1019175" y="168170"/>
                  </a:cubicBezTo>
                  <a:lnTo>
                    <a:pt x="1033463" y="172932"/>
                  </a:lnTo>
                  <a:cubicBezTo>
                    <a:pt x="1038225" y="176107"/>
                    <a:pt x="1042631" y="179897"/>
                    <a:pt x="1047750" y="182457"/>
                  </a:cubicBezTo>
                  <a:cubicBezTo>
                    <a:pt x="1052240" y="184702"/>
                    <a:pt x="1057861" y="184435"/>
                    <a:pt x="1062038" y="187220"/>
                  </a:cubicBezTo>
                  <a:cubicBezTo>
                    <a:pt x="1067642" y="190956"/>
                    <a:pt x="1071151" y="197195"/>
                    <a:pt x="1076325" y="201507"/>
                  </a:cubicBezTo>
                  <a:cubicBezTo>
                    <a:pt x="1080722" y="205171"/>
                    <a:pt x="1086216" y="207368"/>
                    <a:pt x="1090613" y="211032"/>
                  </a:cubicBezTo>
                  <a:cubicBezTo>
                    <a:pt x="1113378" y="230003"/>
                    <a:pt x="1097399" y="219176"/>
                    <a:pt x="1114425" y="239607"/>
                  </a:cubicBezTo>
                  <a:cubicBezTo>
                    <a:pt x="1144983" y="276276"/>
                    <a:pt x="1114590" y="232711"/>
                    <a:pt x="1138238" y="268182"/>
                  </a:cubicBezTo>
                  <a:cubicBezTo>
                    <a:pt x="1143011" y="282503"/>
                    <a:pt x="1142266" y="284447"/>
                    <a:pt x="1152525" y="296757"/>
                  </a:cubicBezTo>
                  <a:cubicBezTo>
                    <a:pt x="1156837" y="301931"/>
                    <a:pt x="1162501" y="305871"/>
                    <a:pt x="1166813" y="311045"/>
                  </a:cubicBezTo>
                  <a:cubicBezTo>
                    <a:pt x="1170477" y="315442"/>
                    <a:pt x="1171869" y="321756"/>
                    <a:pt x="1176338" y="325332"/>
                  </a:cubicBezTo>
                  <a:cubicBezTo>
                    <a:pt x="1180258" y="328468"/>
                    <a:pt x="1186011" y="328117"/>
                    <a:pt x="1190625" y="330095"/>
                  </a:cubicBezTo>
                  <a:cubicBezTo>
                    <a:pt x="1197150" y="332892"/>
                    <a:pt x="1203083" y="336983"/>
                    <a:pt x="1209675" y="339620"/>
                  </a:cubicBezTo>
                  <a:cubicBezTo>
                    <a:pt x="1259634" y="359604"/>
                    <a:pt x="1269248" y="350768"/>
                    <a:pt x="1343025" y="353907"/>
                  </a:cubicBezTo>
                  <a:lnTo>
                    <a:pt x="1462088" y="358670"/>
                  </a:lnTo>
                  <a:cubicBezTo>
                    <a:pt x="1489075" y="357082"/>
                    <a:pt x="1516118" y="356249"/>
                    <a:pt x="1543050" y="353907"/>
                  </a:cubicBezTo>
                  <a:cubicBezTo>
                    <a:pt x="1549569" y="353340"/>
                    <a:pt x="1587339" y="346407"/>
                    <a:pt x="1595438" y="344382"/>
                  </a:cubicBezTo>
                  <a:cubicBezTo>
                    <a:pt x="1600308" y="343164"/>
                    <a:pt x="1604898" y="340999"/>
                    <a:pt x="1609725" y="339620"/>
                  </a:cubicBezTo>
                  <a:cubicBezTo>
                    <a:pt x="1630070" y="333807"/>
                    <a:pt x="1630468" y="335011"/>
                    <a:pt x="1652588" y="330095"/>
                  </a:cubicBezTo>
                  <a:cubicBezTo>
                    <a:pt x="1713133" y="316641"/>
                    <a:pt x="1623616" y="334936"/>
                    <a:pt x="1695450" y="320570"/>
                  </a:cubicBezTo>
                  <a:cubicBezTo>
                    <a:pt x="1700213" y="317395"/>
                    <a:pt x="1704618" y="313605"/>
                    <a:pt x="1709738" y="311045"/>
                  </a:cubicBezTo>
                  <a:cubicBezTo>
                    <a:pt x="1714228" y="308800"/>
                    <a:pt x="1720475" y="309832"/>
                    <a:pt x="1724025" y="306282"/>
                  </a:cubicBezTo>
                  <a:cubicBezTo>
                    <a:pt x="1732120" y="298187"/>
                    <a:pt x="1736725" y="287232"/>
                    <a:pt x="1743075" y="277707"/>
                  </a:cubicBezTo>
                  <a:cubicBezTo>
                    <a:pt x="1746250" y="272945"/>
                    <a:pt x="1750790" y="268850"/>
                    <a:pt x="1752600" y="263420"/>
                  </a:cubicBezTo>
                  <a:cubicBezTo>
                    <a:pt x="1759173" y="243702"/>
                    <a:pt x="1754578" y="253309"/>
                    <a:pt x="1766888" y="234845"/>
                  </a:cubicBezTo>
                  <a:lnTo>
                    <a:pt x="1776413" y="206270"/>
                  </a:lnTo>
                  <a:cubicBezTo>
                    <a:pt x="1778000" y="201507"/>
                    <a:pt x="1780190" y="196905"/>
                    <a:pt x="1781175" y="191982"/>
                  </a:cubicBezTo>
                  <a:cubicBezTo>
                    <a:pt x="1784350" y="176107"/>
                    <a:pt x="1786773" y="160063"/>
                    <a:pt x="1790700" y="144357"/>
                  </a:cubicBezTo>
                  <a:cubicBezTo>
                    <a:pt x="1792288" y="138007"/>
                    <a:pt x="1794179" y="131725"/>
                    <a:pt x="1795463" y="125307"/>
                  </a:cubicBezTo>
                  <a:cubicBezTo>
                    <a:pt x="1797431" y="115469"/>
                    <a:pt x="1801793" y="76113"/>
                    <a:pt x="1809750" y="68157"/>
                  </a:cubicBezTo>
                  <a:cubicBezTo>
                    <a:pt x="1814513" y="63395"/>
                    <a:pt x="1818434" y="57606"/>
                    <a:pt x="1824038" y="53870"/>
                  </a:cubicBezTo>
                  <a:cubicBezTo>
                    <a:pt x="1828215" y="51085"/>
                    <a:pt x="1833563" y="50695"/>
                    <a:pt x="1838325" y="49107"/>
                  </a:cubicBezTo>
                  <a:cubicBezTo>
                    <a:pt x="1843088" y="52282"/>
                    <a:pt x="1849037" y="54162"/>
                    <a:pt x="1852613" y="58632"/>
                  </a:cubicBezTo>
                  <a:cubicBezTo>
                    <a:pt x="1855749" y="62552"/>
                    <a:pt x="1857375" y="67900"/>
                    <a:pt x="1857375" y="72920"/>
                  </a:cubicBezTo>
                  <a:cubicBezTo>
                    <a:pt x="1857375" y="115499"/>
                    <a:pt x="1855302" y="103986"/>
                    <a:pt x="1847850" y="130070"/>
                  </a:cubicBezTo>
                  <a:cubicBezTo>
                    <a:pt x="1835892" y="171922"/>
                    <a:pt x="1849743" y="129158"/>
                    <a:pt x="1838325" y="163407"/>
                  </a:cubicBezTo>
                  <a:cubicBezTo>
                    <a:pt x="1836738" y="172932"/>
                    <a:pt x="1835658" y="182556"/>
                    <a:pt x="1833563" y="191982"/>
                  </a:cubicBezTo>
                  <a:cubicBezTo>
                    <a:pt x="1832474" y="196883"/>
                    <a:pt x="1829354" y="201280"/>
                    <a:pt x="1828800" y="206270"/>
                  </a:cubicBezTo>
                  <a:cubicBezTo>
                    <a:pt x="1826165" y="229989"/>
                    <a:pt x="1825482" y="253886"/>
                    <a:pt x="1824038" y="277707"/>
                  </a:cubicBezTo>
                  <a:cubicBezTo>
                    <a:pt x="1822307" y="306274"/>
                    <a:pt x="1822825" y="335034"/>
                    <a:pt x="1819275" y="363432"/>
                  </a:cubicBezTo>
                  <a:cubicBezTo>
                    <a:pt x="1818030" y="373395"/>
                    <a:pt x="1812925" y="382482"/>
                    <a:pt x="1809750" y="392007"/>
                  </a:cubicBezTo>
                  <a:lnTo>
                    <a:pt x="1804988" y="406295"/>
                  </a:lnTo>
                  <a:cubicBezTo>
                    <a:pt x="1806575" y="442807"/>
                    <a:pt x="1805989" y="479479"/>
                    <a:pt x="1809750" y="515832"/>
                  </a:cubicBezTo>
                  <a:cubicBezTo>
                    <a:pt x="1810783" y="525819"/>
                    <a:pt x="1813706" y="536053"/>
                    <a:pt x="1819275" y="544407"/>
                  </a:cubicBezTo>
                  <a:lnTo>
                    <a:pt x="1828800" y="558695"/>
                  </a:lnTo>
                  <a:cubicBezTo>
                    <a:pt x="1827213" y="572982"/>
                    <a:pt x="1829377" y="588210"/>
                    <a:pt x="1824038" y="601557"/>
                  </a:cubicBezTo>
                  <a:cubicBezTo>
                    <a:pt x="1822173" y="606218"/>
                    <a:pt x="1814364" y="604342"/>
                    <a:pt x="1809750" y="606320"/>
                  </a:cubicBezTo>
                  <a:cubicBezTo>
                    <a:pt x="1803225" y="609117"/>
                    <a:pt x="1797348" y="613352"/>
                    <a:pt x="1790700" y="615845"/>
                  </a:cubicBezTo>
                  <a:cubicBezTo>
                    <a:pt x="1778481" y="620427"/>
                    <a:pt x="1768885" y="619609"/>
                    <a:pt x="1757363" y="625370"/>
                  </a:cubicBezTo>
                  <a:cubicBezTo>
                    <a:pt x="1712089" y="648008"/>
                    <a:pt x="1788204" y="619853"/>
                    <a:pt x="1714500" y="644420"/>
                  </a:cubicBezTo>
                  <a:lnTo>
                    <a:pt x="1700213" y="649182"/>
                  </a:lnTo>
                  <a:cubicBezTo>
                    <a:pt x="1677546" y="664293"/>
                    <a:pt x="1694832" y="655083"/>
                    <a:pt x="1666875" y="663470"/>
                  </a:cubicBezTo>
                  <a:cubicBezTo>
                    <a:pt x="1657258" y="666355"/>
                    <a:pt x="1648145" y="671026"/>
                    <a:pt x="1638300" y="672995"/>
                  </a:cubicBezTo>
                  <a:cubicBezTo>
                    <a:pt x="1589880" y="682678"/>
                    <a:pt x="1634376" y="672755"/>
                    <a:pt x="1600200" y="682520"/>
                  </a:cubicBezTo>
                  <a:cubicBezTo>
                    <a:pt x="1566010" y="692288"/>
                    <a:pt x="1596580" y="682235"/>
                    <a:pt x="1557338" y="692045"/>
                  </a:cubicBezTo>
                  <a:cubicBezTo>
                    <a:pt x="1552468" y="693263"/>
                    <a:pt x="1547813" y="695220"/>
                    <a:pt x="1543050" y="696807"/>
                  </a:cubicBezTo>
                  <a:cubicBezTo>
                    <a:pt x="1530352" y="709506"/>
                    <a:pt x="1527063" y="708536"/>
                    <a:pt x="1524000" y="725382"/>
                  </a:cubicBezTo>
                  <a:cubicBezTo>
                    <a:pt x="1521710" y="737974"/>
                    <a:pt x="1521528" y="750890"/>
                    <a:pt x="1519238" y="763482"/>
                  </a:cubicBezTo>
                  <a:cubicBezTo>
                    <a:pt x="1518340" y="768421"/>
                    <a:pt x="1517557" y="773807"/>
                    <a:pt x="1514475" y="777770"/>
                  </a:cubicBezTo>
                  <a:cubicBezTo>
                    <a:pt x="1511681" y="781362"/>
                    <a:pt x="1484434" y="811208"/>
                    <a:pt x="1471613" y="815870"/>
                  </a:cubicBezTo>
                  <a:cubicBezTo>
                    <a:pt x="1459310" y="820344"/>
                    <a:pt x="1445932" y="821256"/>
                    <a:pt x="1433513" y="825395"/>
                  </a:cubicBezTo>
                  <a:lnTo>
                    <a:pt x="1419225" y="830157"/>
                  </a:lnTo>
                  <a:cubicBezTo>
                    <a:pt x="1412081" y="834522"/>
                    <a:pt x="1406526" y="846826"/>
                    <a:pt x="1390651" y="851588"/>
                  </a:cubicBezTo>
                  <a:cubicBezTo>
                    <a:pt x="1374776" y="856350"/>
                    <a:pt x="1343025" y="855160"/>
                    <a:pt x="1323975" y="858732"/>
                  </a:cubicBezTo>
                  <a:cubicBezTo>
                    <a:pt x="1304925" y="862304"/>
                    <a:pt x="1292181" y="869062"/>
                    <a:pt x="1276350" y="873020"/>
                  </a:cubicBezTo>
                  <a:cubicBezTo>
                    <a:pt x="1269969" y="872792"/>
                    <a:pt x="1228725" y="892467"/>
                    <a:pt x="1207294" y="901595"/>
                  </a:cubicBezTo>
                  <a:cubicBezTo>
                    <a:pt x="1185863" y="910723"/>
                    <a:pt x="1161256" y="914691"/>
                    <a:pt x="1147762" y="927788"/>
                  </a:cubicBezTo>
                  <a:cubicBezTo>
                    <a:pt x="1134268" y="940885"/>
                    <a:pt x="1049338" y="929376"/>
                    <a:pt x="1028701" y="942076"/>
                  </a:cubicBezTo>
                  <a:cubicBezTo>
                    <a:pt x="1008064" y="954776"/>
                    <a:pt x="933847" y="906754"/>
                    <a:pt x="895350" y="896832"/>
                  </a:cubicBezTo>
                  <a:cubicBezTo>
                    <a:pt x="856853" y="886910"/>
                    <a:pt x="824646" y="880097"/>
                    <a:pt x="797719" y="882545"/>
                  </a:cubicBezTo>
                  <a:cubicBezTo>
                    <a:pt x="775494" y="880957"/>
                    <a:pt x="734616" y="768245"/>
                    <a:pt x="719138" y="744432"/>
                  </a:cubicBezTo>
                  <a:cubicBezTo>
                    <a:pt x="703660" y="720620"/>
                    <a:pt x="708400" y="743220"/>
                    <a:pt x="704850" y="739670"/>
                  </a:cubicBezTo>
                  <a:cubicBezTo>
                    <a:pt x="658842" y="693662"/>
                    <a:pt x="749230" y="758142"/>
                    <a:pt x="685800" y="715857"/>
                  </a:cubicBezTo>
                  <a:cubicBezTo>
                    <a:pt x="682625" y="711095"/>
                    <a:pt x="680322" y="705617"/>
                    <a:pt x="676275" y="701570"/>
                  </a:cubicBezTo>
                  <a:cubicBezTo>
                    <a:pt x="661267" y="686562"/>
                    <a:pt x="638348" y="686015"/>
                    <a:pt x="619125" y="682520"/>
                  </a:cubicBezTo>
                  <a:cubicBezTo>
                    <a:pt x="567362" y="673108"/>
                    <a:pt x="622957" y="679883"/>
                    <a:pt x="533400" y="672995"/>
                  </a:cubicBezTo>
                  <a:cubicBezTo>
                    <a:pt x="528638" y="671407"/>
                    <a:pt x="523603" y="670477"/>
                    <a:pt x="519113" y="668232"/>
                  </a:cubicBezTo>
                  <a:cubicBezTo>
                    <a:pt x="501503" y="659427"/>
                    <a:pt x="496132" y="653869"/>
                    <a:pt x="481013" y="644420"/>
                  </a:cubicBezTo>
                  <a:cubicBezTo>
                    <a:pt x="473163" y="639514"/>
                    <a:pt x="465627" y="633963"/>
                    <a:pt x="457200" y="630132"/>
                  </a:cubicBezTo>
                  <a:cubicBezTo>
                    <a:pt x="425742" y="615833"/>
                    <a:pt x="409591" y="619021"/>
                    <a:pt x="371475" y="615845"/>
                  </a:cubicBezTo>
                  <a:cubicBezTo>
                    <a:pt x="365589" y="607015"/>
                    <a:pt x="358127" y="598537"/>
                    <a:pt x="357188" y="587270"/>
                  </a:cubicBezTo>
                  <a:cubicBezTo>
                    <a:pt x="354416" y="554010"/>
                    <a:pt x="355197" y="520517"/>
                    <a:pt x="352425" y="487257"/>
                  </a:cubicBezTo>
                  <a:cubicBezTo>
                    <a:pt x="352008" y="482254"/>
                    <a:pt x="350799" y="476890"/>
                    <a:pt x="347663" y="472970"/>
                  </a:cubicBezTo>
                  <a:cubicBezTo>
                    <a:pt x="340949" y="464578"/>
                    <a:pt x="328499" y="461819"/>
                    <a:pt x="319088" y="458682"/>
                  </a:cubicBezTo>
                  <a:cubicBezTo>
                    <a:pt x="307975" y="460270"/>
                    <a:pt x="296794" y="461437"/>
                    <a:pt x="285750" y="463445"/>
                  </a:cubicBezTo>
                  <a:cubicBezTo>
                    <a:pt x="279310" y="464616"/>
                    <a:pt x="273180" y="467281"/>
                    <a:pt x="266700" y="468207"/>
                  </a:cubicBezTo>
                  <a:cubicBezTo>
                    <a:pt x="250906" y="470463"/>
                    <a:pt x="234950" y="471382"/>
                    <a:pt x="219075" y="472970"/>
                  </a:cubicBezTo>
                  <a:cubicBezTo>
                    <a:pt x="192088" y="471382"/>
                    <a:pt x="165013" y="470897"/>
                    <a:pt x="138113" y="468207"/>
                  </a:cubicBezTo>
                  <a:cubicBezTo>
                    <a:pt x="133118" y="467707"/>
                    <a:pt x="128213" y="465883"/>
                    <a:pt x="123825" y="463445"/>
                  </a:cubicBezTo>
                  <a:cubicBezTo>
                    <a:pt x="113818" y="457886"/>
                    <a:pt x="104775" y="450745"/>
                    <a:pt x="95250" y="444395"/>
                  </a:cubicBezTo>
                  <a:lnTo>
                    <a:pt x="80963" y="434870"/>
                  </a:lnTo>
                  <a:cubicBezTo>
                    <a:pt x="77788" y="430107"/>
                    <a:pt x="75102" y="424979"/>
                    <a:pt x="71438" y="420582"/>
                  </a:cubicBezTo>
                  <a:cubicBezTo>
                    <a:pt x="67126" y="415408"/>
                    <a:pt x="60421" y="412183"/>
                    <a:pt x="57150" y="406295"/>
                  </a:cubicBezTo>
                  <a:cubicBezTo>
                    <a:pt x="52274" y="397518"/>
                    <a:pt x="53194" y="386074"/>
                    <a:pt x="47625" y="377720"/>
                  </a:cubicBezTo>
                  <a:lnTo>
                    <a:pt x="38100" y="363432"/>
                  </a:lnTo>
                  <a:cubicBezTo>
                    <a:pt x="26765" y="329427"/>
                    <a:pt x="34144" y="343211"/>
                    <a:pt x="19050" y="320570"/>
                  </a:cubicBezTo>
                  <a:cubicBezTo>
                    <a:pt x="7715" y="286565"/>
                    <a:pt x="15094" y="300349"/>
                    <a:pt x="0" y="277707"/>
                  </a:cubicBezTo>
                  <a:cubicBezTo>
                    <a:pt x="1588" y="244370"/>
                    <a:pt x="2203" y="210972"/>
                    <a:pt x="4763" y="177695"/>
                  </a:cubicBezTo>
                  <a:cubicBezTo>
                    <a:pt x="5435" y="168954"/>
                    <a:pt x="11906" y="144358"/>
                    <a:pt x="14288" y="134832"/>
                  </a:cubicBezTo>
                  <a:cubicBezTo>
                    <a:pt x="66406" y="152207"/>
                    <a:pt x="-12546" y="124494"/>
                    <a:pt x="42863" y="149120"/>
                  </a:cubicBezTo>
                  <a:cubicBezTo>
                    <a:pt x="52038" y="153198"/>
                    <a:pt x="62458" y="154155"/>
                    <a:pt x="71438" y="158645"/>
                  </a:cubicBezTo>
                  <a:lnTo>
                    <a:pt x="90488" y="168170"/>
                  </a:lnTo>
                  <a:cubicBezTo>
                    <a:pt x="102455" y="204073"/>
                    <a:pt x="86314" y="159824"/>
                    <a:pt x="104775" y="196745"/>
                  </a:cubicBezTo>
                  <a:cubicBezTo>
                    <a:pt x="107020" y="201235"/>
                    <a:pt x="107293" y="206542"/>
                    <a:pt x="109538" y="211032"/>
                  </a:cubicBezTo>
                  <a:cubicBezTo>
                    <a:pt x="112098" y="216152"/>
                    <a:pt x="113559" y="223748"/>
                    <a:pt x="119063" y="225320"/>
                  </a:cubicBezTo>
                  <a:cubicBezTo>
                    <a:pt x="137444" y="230572"/>
                    <a:pt x="157163" y="228495"/>
                    <a:pt x="176213" y="230082"/>
                  </a:cubicBezTo>
                  <a:cubicBezTo>
                    <a:pt x="235929" y="245011"/>
                    <a:pt x="201255" y="238674"/>
                    <a:pt x="280988" y="244370"/>
                  </a:cubicBezTo>
                  <a:cubicBezTo>
                    <a:pt x="285750" y="242782"/>
                    <a:pt x="292139" y="243527"/>
                    <a:pt x="295275" y="239607"/>
                  </a:cubicBezTo>
                  <a:cubicBezTo>
                    <a:pt x="299364" y="234496"/>
                    <a:pt x="300038" y="227102"/>
                    <a:pt x="300038" y="220557"/>
                  </a:cubicBezTo>
                  <a:cubicBezTo>
                    <a:pt x="300038" y="199859"/>
                    <a:pt x="297442" y="179230"/>
                    <a:pt x="295275" y="158645"/>
                  </a:cubicBezTo>
                  <a:cubicBezTo>
                    <a:pt x="291693" y="124614"/>
                    <a:pt x="292524" y="139493"/>
                    <a:pt x="285750" y="115782"/>
                  </a:cubicBezTo>
                  <a:cubicBezTo>
                    <a:pt x="284955" y="112998"/>
                    <a:pt x="279082" y="86731"/>
                    <a:pt x="276225" y="82445"/>
                  </a:cubicBezTo>
                  <a:cubicBezTo>
                    <a:pt x="272489" y="76841"/>
                    <a:pt x="266073" y="73473"/>
                    <a:pt x="261938" y="68157"/>
                  </a:cubicBezTo>
                  <a:cubicBezTo>
                    <a:pt x="242833" y="43593"/>
                    <a:pt x="245312" y="46852"/>
                    <a:pt x="238125" y="25295"/>
                  </a:cubicBezTo>
                  <a:cubicBezTo>
                    <a:pt x="239713" y="20532"/>
                    <a:pt x="239752" y="14927"/>
                    <a:pt x="242888" y="11007"/>
                  </a:cubicBezTo>
                  <a:cubicBezTo>
                    <a:pt x="259203" y="-9387"/>
                    <a:pt x="289959" y="4463"/>
                    <a:pt x="309563" y="6245"/>
                  </a:cubicBezTo>
                  <a:cubicBezTo>
                    <a:pt x="317500" y="7832"/>
                    <a:pt x="325281" y="11007"/>
                    <a:pt x="333375" y="11007"/>
                  </a:cubicBezTo>
                  <a:cubicBezTo>
                    <a:pt x="338395" y="11007"/>
                    <a:pt x="324069" y="6868"/>
                    <a:pt x="319088" y="6245"/>
                  </a:cubicBezTo>
                  <a:cubicBezTo>
                    <a:pt x="279036" y="1238"/>
                    <a:pt x="243682" y="11007"/>
                    <a:pt x="233363" y="11007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76A10C6-C496-4C25-85A9-FCC99B3D5C0B}"/>
              </a:ext>
            </a:extLst>
          </p:cNvPr>
          <p:cNvGrpSpPr/>
          <p:nvPr/>
        </p:nvGrpSpPr>
        <p:grpSpPr>
          <a:xfrm>
            <a:off x="2302013" y="2571749"/>
            <a:ext cx="1585825" cy="857247"/>
            <a:chOff x="5809205" y="1035959"/>
            <a:chExt cx="1585825" cy="8572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279E0C-BBF0-4476-9F86-A0CACA998DDA}"/>
                </a:ext>
              </a:extLst>
            </p:cNvPr>
            <p:cNvSpPr txBox="1"/>
            <p:nvPr/>
          </p:nvSpPr>
          <p:spPr>
            <a:xfrm>
              <a:off x="6663740" y="1264056"/>
              <a:ext cx="731290" cy="52322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sz="28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কান্ড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1EE1C9F-3AB6-4696-839B-901DBD90EFA1}"/>
                </a:ext>
              </a:extLst>
            </p:cNvPr>
            <p:cNvGrpSpPr/>
            <p:nvPr/>
          </p:nvGrpSpPr>
          <p:grpSpPr>
            <a:xfrm>
              <a:off x="5809205" y="1035959"/>
              <a:ext cx="508001" cy="857247"/>
              <a:chOff x="2292351" y="2571750"/>
              <a:chExt cx="508001" cy="857247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8380FFD4-9C2F-4E6B-BA88-F296734E08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2351" y="3401926"/>
                <a:ext cx="508001" cy="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587B307D-0BB9-4F57-AD9E-FC8AC83EB89B}"/>
                  </a:ext>
                </a:extLst>
              </p:cNvPr>
              <p:cNvCxnSpPr/>
              <p:nvPr/>
            </p:nvCxnSpPr>
            <p:spPr>
              <a:xfrm rot="5400000">
                <a:off x="2578318" y="2384549"/>
                <a:ext cx="0" cy="444069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E04E464-37C7-4FB7-978F-6614E3D7D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9394" y="2571750"/>
                <a:ext cx="0" cy="85724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9820667-7149-44A5-A8C2-377E2B573927}"/>
                </a:ext>
              </a:extLst>
            </p:cNvPr>
            <p:cNvCxnSpPr>
              <a:cxnSpLocks/>
            </p:cNvCxnSpPr>
            <p:nvPr/>
          </p:nvCxnSpPr>
          <p:spPr>
            <a:xfrm>
              <a:off x="6317206" y="1464582"/>
              <a:ext cx="4058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06C8347-C433-4581-8157-BD88CC0E3BB2}"/>
              </a:ext>
            </a:extLst>
          </p:cNvPr>
          <p:cNvSpPr txBox="1"/>
          <p:nvPr/>
        </p:nvSpPr>
        <p:spPr>
          <a:xfrm>
            <a:off x="6212375" y="522457"/>
            <a:ext cx="4724370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খ-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8102F4-1B08-4BD5-9682-CBBB6EAB34BD}"/>
              </a:ext>
            </a:extLst>
          </p:cNvPr>
          <p:cNvSpPr txBox="1"/>
          <p:nvPr/>
        </p:nvSpPr>
        <p:spPr>
          <a:xfrm>
            <a:off x="8001270" y="443555"/>
            <a:ext cx="862737" cy="5232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2E54D9-A918-4703-B80B-0D55FF085E08}"/>
              </a:ext>
            </a:extLst>
          </p:cNvPr>
          <p:cNvSpPr txBox="1"/>
          <p:nvPr/>
        </p:nvSpPr>
        <p:spPr>
          <a:xfrm>
            <a:off x="5625253" y="523634"/>
            <a:ext cx="5525872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বিশেষ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সম্পাদনের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রুপান্তর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B0B933-0F8F-4623-BB8D-962B626F7BBC}"/>
              </a:ext>
            </a:extLst>
          </p:cNvPr>
          <p:cNvSpPr txBox="1"/>
          <p:nvPr/>
        </p:nvSpPr>
        <p:spPr>
          <a:xfrm>
            <a:off x="5470184" y="532056"/>
            <a:ext cx="6208751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কান্ডের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এইরুপ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হওয়ার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2847A8-7624-4CD1-A99F-771A9F3FF3AA}"/>
              </a:ext>
            </a:extLst>
          </p:cNvPr>
          <p:cNvSpPr txBox="1"/>
          <p:nvPr/>
        </p:nvSpPr>
        <p:spPr>
          <a:xfrm>
            <a:off x="7223705" y="522457"/>
            <a:ext cx="2630848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কান্ডের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আকৃতি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D210CC4-83BF-4423-833B-91492713BD48}"/>
              </a:ext>
            </a:extLst>
          </p:cNvPr>
          <p:cNvSpPr txBox="1"/>
          <p:nvPr/>
        </p:nvSpPr>
        <p:spPr>
          <a:xfrm>
            <a:off x="5997995" y="511312"/>
            <a:ext cx="4668266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কান্ডের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আকার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আকৃতি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ভিন্ন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26687B-079F-43B7-9C11-705CD730AA93}"/>
              </a:ext>
            </a:extLst>
          </p:cNvPr>
          <p:cNvSpPr txBox="1"/>
          <p:nvPr/>
        </p:nvSpPr>
        <p:spPr>
          <a:xfrm>
            <a:off x="6632869" y="482086"/>
            <a:ext cx="3817071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আকৃতিকে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221C7F6-3008-4A23-B02D-AAEC4C0B1586}"/>
              </a:ext>
            </a:extLst>
          </p:cNvPr>
          <p:cNvSpPr txBox="1"/>
          <p:nvPr/>
        </p:nvSpPr>
        <p:spPr>
          <a:xfrm>
            <a:off x="7325495" y="522457"/>
            <a:ext cx="2427268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রুপান্তরিত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কান্ড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13021 -0.44398 " pathEditMode="relative" rAng="0" ptsTypes="AA">
                                      <p:cBhvr>
                                        <p:cTn id="44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2.96296E-6 L -1.875E-6 -0.07223 " pathEditMode="relative" rAng="0" ptsTypes="AA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28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28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55" grpId="0" build="allAtOnce"/>
      <p:bldP spid="55" grpId="1" build="allAtOnce"/>
      <p:bldP spid="55" grpId="2" build="allAtOnce"/>
      <p:bldP spid="56" grpId="0"/>
      <p:bldP spid="56" grpId="1"/>
      <p:bldP spid="60" grpId="0"/>
      <p:bldP spid="60" grpId="1"/>
      <p:bldP spid="61" grpId="0" build="allAtOnce"/>
      <p:bldP spid="61" grpId="1" build="allAtOnce"/>
      <p:bldP spid="62" grpId="0" build="allAtOnce"/>
      <p:bldP spid="62" grpId="1" build="allAtOnce"/>
      <p:bldP spid="63" grpId="0" build="allAtOnce"/>
      <p:bldP spid="63" grpId="1" build="allAtOnce"/>
      <p:bldP spid="64" grpId="0" build="allAtOnce"/>
      <p:bldP spid="64" grpId="1" build="allAtOnce"/>
      <p:bldP spid="6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260945-4B58-4089-B0BD-D21EAAFCD88A}"/>
              </a:ext>
            </a:extLst>
          </p:cNvPr>
          <p:cNvSpPr/>
          <p:nvPr/>
        </p:nvSpPr>
        <p:spPr>
          <a:xfrm>
            <a:off x="1640113" y="812577"/>
            <a:ext cx="9303657" cy="7078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DAC639-DFCA-4FD1-97E3-D485B2C747AC}"/>
              </a:ext>
            </a:extLst>
          </p:cNvPr>
          <p:cNvSpPr/>
          <p:nvPr/>
        </p:nvSpPr>
        <p:spPr>
          <a:xfrm>
            <a:off x="1640113" y="2670406"/>
            <a:ext cx="9303657" cy="7078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ত 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ড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40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37723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1137</Words>
  <Application>Microsoft Office PowerPoint</Application>
  <PresentationFormat>Widescreen</PresentationFormat>
  <Paragraphs>159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12Akruti Image</vt:lpstr>
      <vt:lpstr>Aranya unid</vt:lpstr>
      <vt:lpstr>Arial</vt:lpstr>
      <vt:lpstr>Calibri</vt:lpstr>
      <vt:lpstr>Calibri Light</vt:lpstr>
      <vt:lpstr>Eid_Mubarak</vt:lpstr>
      <vt:lpstr>Galada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</dc:creator>
  <cp:lastModifiedBy>MASUD</cp:lastModifiedBy>
  <cp:revision>165</cp:revision>
  <dcterms:created xsi:type="dcterms:W3CDTF">2021-09-13T15:08:58Z</dcterms:created>
  <dcterms:modified xsi:type="dcterms:W3CDTF">2021-10-01T15:49:09Z</dcterms:modified>
</cp:coreProperties>
</file>