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34" r:id="rId3"/>
    <p:sldId id="310" r:id="rId4"/>
    <p:sldId id="261" r:id="rId5"/>
    <p:sldId id="311" r:id="rId6"/>
    <p:sldId id="313" r:id="rId7"/>
    <p:sldId id="342" r:id="rId8"/>
    <p:sldId id="312" r:id="rId9"/>
    <p:sldId id="337" r:id="rId10"/>
    <p:sldId id="339" r:id="rId11"/>
    <p:sldId id="348" r:id="rId12"/>
    <p:sldId id="345" r:id="rId13"/>
    <p:sldId id="314" r:id="rId14"/>
    <p:sldId id="341" r:id="rId15"/>
    <p:sldId id="319" r:id="rId16"/>
    <p:sldId id="320" r:id="rId17"/>
    <p:sldId id="34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B9A6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162" autoAdjust="0"/>
    <p:restoredTop sz="94660"/>
  </p:normalViewPr>
  <p:slideViewPr>
    <p:cSldViewPr snapToGrid="0">
      <p:cViewPr varScale="1">
        <p:scale>
          <a:sx n="61" d="100"/>
          <a:sy n="61" d="100"/>
        </p:scale>
        <p:origin x="9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CD8D-0EC1-4E2F-A4D9-B53AE362EA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D36A6E-562E-443A-BF54-6B8038133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3940E9-A628-4922-A2FF-0926F828EC5C}"/>
              </a:ext>
            </a:extLst>
          </p:cNvPr>
          <p:cNvSpPr>
            <a:spLocks noGrp="1"/>
          </p:cNvSpPr>
          <p:nvPr>
            <p:ph type="dt" sz="half" idx="10"/>
          </p:nvPr>
        </p:nvSpPr>
        <p:spPr/>
        <p:txBody>
          <a:bodyPr/>
          <a:lstStyle/>
          <a:p>
            <a:fld id="{6CA61F1F-4D04-4013-8F07-947966927F9C}" type="datetimeFigureOut">
              <a:rPr lang="en-US" smtClean="0"/>
              <a:t>10/10/2021</a:t>
            </a:fld>
            <a:endParaRPr lang="en-US"/>
          </a:p>
        </p:txBody>
      </p:sp>
      <p:sp>
        <p:nvSpPr>
          <p:cNvPr id="5" name="Footer Placeholder 4">
            <a:extLst>
              <a:ext uri="{FF2B5EF4-FFF2-40B4-BE49-F238E27FC236}">
                <a16:creationId xmlns:a16="http://schemas.microsoft.com/office/drawing/2014/main" id="{EE174E76-F265-48E2-AF2F-BD287DE3C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EA5A2-8D78-4799-B0CA-D0023D68B38B}"/>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325962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74BC-B177-47CA-8FA1-C4CA214A0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8A5DCC-0E07-4089-A300-4AED36EB6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6D3D3-3097-4B7F-8E8C-F0FC41549E4B}"/>
              </a:ext>
            </a:extLst>
          </p:cNvPr>
          <p:cNvSpPr>
            <a:spLocks noGrp="1"/>
          </p:cNvSpPr>
          <p:nvPr>
            <p:ph type="dt" sz="half" idx="10"/>
          </p:nvPr>
        </p:nvSpPr>
        <p:spPr/>
        <p:txBody>
          <a:bodyPr/>
          <a:lstStyle/>
          <a:p>
            <a:fld id="{6CA61F1F-4D04-4013-8F07-947966927F9C}" type="datetimeFigureOut">
              <a:rPr lang="en-US" smtClean="0"/>
              <a:t>10/10/2021</a:t>
            </a:fld>
            <a:endParaRPr lang="en-US"/>
          </a:p>
        </p:txBody>
      </p:sp>
      <p:sp>
        <p:nvSpPr>
          <p:cNvPr id="5" name="Footer Placeholder 4">
            <a:extLst>
              <a:ext uri="{FF2B5EF4-FFF2-40B4-BE49-F238E27FC236}">
                <a16:creationId xmlns:a16="http://schemas.microsoft.com/office/drawing/2014/main" id="{8DA05296-8DD0-4DDD-91D9-B2E474229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1ECE7-0260-4108-8407-524CA87EA9FE}"/>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233136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E3E4BE-69EC-4497-9554-39F5C208D5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A82A81-B82F-4293-9B97-212777805D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3B7E5-752F-41EB-B068-62C00417242E}"/>
              </a:ext>
            </a:extLst>
          </p:cNvPr>
          <p:cNvSpPr>
            <a:spLocks noGrp="1"/>
          </p:cNvSpPr>
          <p:nvPr>
            <p:ph type="dt" sz="half" idx="10"/>
          </p:nvPr>
        </p:nvSpPr>
        <p:spPr/>
        <p:txBody>
          <a:bodyPr/>
          <a:lstStyle/>
          <a:p>
            <a:fld id="{6CA61F1F-4D04-4013-8F07-947966927F9C}" type="datetimeFigureOut">
              <a:rPr lang="en-US" smtClean="0"/>
              <a:t>10/10/2021</a:t>
            </a:fld>
            <a:endParaRPr lang="en-US"/>
          </a:p>
        </p:txBody>
      </p:sp>
      <p:sp>
        <p:nvSpPr>
          <p:cNvPr id="5" name="Footer Placeholder 4">
            <a:extLst>
              <a:ext uri="{FF2B5EF4-FFF2-40B4-BE49-F238E27FC236}">
                <a16:creationId xmlns:a16="http://schemas.microsoft.com/office/drawing/2014/main" id="{877B7F5D-22C6-4151-9EA7-8A608EC0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CBA7A-74BA-4E00-AAD4-3F3E703E3A62}"/>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262969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0F8E-9956-4688-87F6-90B028B4A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BDDABE-B7C4-4008-A112-430129FCB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7C290-42D7-41E3-8931-ED91C0E3628F}"/>
              </a:ext>
            </a:extLst>
          </p:cNvPr>
          <p:cNvSpPr>
            <a:spLocks noGrp="1"/>
          </p:cNvSpPr>
          <p:nvPr>
            <p:ph type="dt" sz="half" idx="10"/>
          </p:nvPr>
        </p:nvSpPr>
        <p:spPr/>
        <p:txBody>
          <a:bodyPr/>
          <a:lstStyle/>
          <a:p>
            <a:fld id="{6CA61F1F-4D04-4013-8F07-947966927F9C}" type="datetimeFigureOut">
              <a:rPr lang="en-US" smtClean="0"/>
              <a:t>10/10/2021</a:t>
            </a:fld>
            <a:endParaRPr lang="en-US"/>
          </a:p>
        </p:txBody>
      </p:sp>
      <p:sp>
        <p:nvSpPr>
          <p:cNvPr id="5" name="Footer Placeholder 4">
            <a:extLst>
              <a:ext uri="{FF2B5EF4-FFF2-40B4-BE49-F238E27FC236}">
                <a16:creationId xmlns:a16="http://schemas.microsoft.com/office/drawing/2014/main" id="{A444466F-7C7A-442B-9C3F-2EDFE96BF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DFC3D-CAF6-4D2A-8151-CD9AA904D817}"/>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393051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8609-07AE-4C04-ACA4-BA38F4C86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25AC44-EEB6-4752-A104-9F5BDFE2E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69BBB2-E74B-446F-B2A4-5439D294F685}"/>
              </a:ext>
            </a:extLst>
          </p:cNvPr>
          <p:cNvSpPr>
            <a:spLocks noGrp="1"/>
          </p:cNvSpPr>
          <p:nvPr>
            <p:ph type="dt" sz="half" idx="10"/>
          </p:nvPr>
        </p:nvSpPr>
        <p:spPr/>
        <p:txBody>
          <a:bodyPr/>
          <a:lstStyle/>
          <a:p>
            <a:fld id="{6CA61F1F-4D04-4013-8F07-947966927F9C}" type="datetimeFigureOut">
              <a:rPr lang="en-US" smtClean="0"/>
              <a:t>10/10/2021</a:t>
            </a:fld>
            <a:endParaRPr lang="en-US"/>
          </a:p>
        </p:txBody>
      </p:sp>
      <p:sp>
        <p:nvSpPr>
          <p:cNvPr id="5" name="Footer Placeholder 4">
            <a:extLst>
              <a:ext uri="{FF2B5EF4-FFF2-40B4-BE49-F238E27FC236}">
                <a16:creationId xmlns:a16="http://schemas.microsoft.com/office/drawing/2014/main" id="{D174D57A-3741-4921-A087-61FF0B2BB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709BC-5949-40AC-A300-CB79FCD793A8}"/>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397043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3C17-B95D-4BCF-BB27-526DDB3E6D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B295C-E0F4-4BEB-8A54-B0B257D9C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6023AC-3029-41E9-A7AE-CEA55757F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89EA4-F9FC-4B5C-99FB-6B7015CACE03}"/>
              </a:ext>
            </a:extLst>
          </p:cNvPr>
          <p:cNvSpPr>
            <a:spLocks noGrp="1"/>
          </p:cNvSpPr>
          <p:nvPr>
            <p:ph type="dt" sz="half" idx="10"/>
          </p:nvPr>
        </p:nvSpPr>
        <p:spPr/>
        <p:txBody>
          <a:bodyPr/>
          <a:lstStyle/>
          <a:p>
            <a:fld id="{6CA61F1F-4D04-4013-8F07-947966927F9C}" type="datetimeFigureOut">
              <a:rPr lang="en-US" smtClean="0"/>
              <a:t>10/10/2021</a:t>
            </a:fld>
            <a:endParaRPr lang="en-US"/>
          </a:p>
        </p:txBody>
      </p:sp>
      <p:sp>
        <p:nvSpPr>
          <p:cNvPr id="6" name="Footer Placeholder 5">
            <a:extLst>
              <a:ext uri="{FF2B5EF4-FFF2-40B4-BE49-F238E27FC236}">
                <a16:creationId xmlns:a16="http://schemas.microsoft.com/office/drawing/2014/main" id="{5A1ECC48-3590-4472-89F5-EAA165103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00ABC-DE8D-4B94-B849-08D7C7373C49}"/>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344230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0BAA-F27D-46CE-9AB5-EFFA28FB6A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13E057-7074-404B-9818-B6F58F751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E9335-0DA4-4B8F-8793-592CC15113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62004-09E9-4C55-A7AD-FFF26C842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30A7B-EF71-4372-BD35-84269BC01D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5EF13E-AA8C-4620-A15B-728384EFCBCC}"/>
              </a:ext>
            </a:extLst>
          </p:cNvPr>
          <p:cNvSpPr>
            <a:spLocks noGrp="1"/>
          </p:cNvSpPr>
          <p:nvPr>
            <p:ph type="dt" sz="half" idx="10"/>
          </p:nvPr>
        </p:nvSpPr>
        <p:spPr/>
        <p:txBody>
          <a:bodyPr/>
          <a:lstStyle/>
          <a:p>
            <a:fld id="{6CA61F1F-4D04-4013-8F07-947966927F9C}" type="datetimeFigureOut">
              <a:rPr lang="en-US" smtClean="0"/>
              <a:t>10/10/2021</a:t>
            </a:fld>
            <a:endParaRPr lang="en-US"/>
          </a:p>
        </p:txBody>
      </p:sp>
      <p:sp>
        <p:nvSpPr>
          <p:cNvPr id="8" name="Footer Placeholder 7">
            <a:extLst>
              <a:ext uri="{FF2B5EF4-FFF2-40B4-BE49-F238E27FC236}">
                <a16:creationId xmlns:a16="http://schemas.microsoft.com/office/drawing/2014/main" id="{C286F334-EE22-4C89-9D4A-248AF6F206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541D7-F948-41E3-A1AE-7B28F2D78436}"/>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92509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2FC3-9107-4421-ADCE-A9204422D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F42D6-B63A-413F-8E9F-A2052A6222B2}"/>
              </a:ext>
            </a:extLst>
          </p:cNvPr>
          <p:cNvSpPr>
            <a:spLocks noGrp="1"/>
          </p:cNvSpPr>
          <p:nvPr>
            <p:ph type="dt" sz="half" idx="10"/>
          </p:nvPr>
        </p:nvSpPr>
        <p:spPr/>
        <p:txBody>
          <a:bodyPr/>
          <a:lstStyle/>
          <a:p>
            <a:fld id="{6CA61F1F-4D04-4013-8F07-947966927F9C}" type="datetimeFigureOut">
              <a:rPr lang="en-US" smtClean="0"/>
              <a:t>10/10/2021</a:t>
            </a:fld>
            <a:endParaRPr lang="en-US"/>
          </a:p>
        </p:txBody>
      </p:sp>
      <p:sp>
        <p:nvSpPr>
          <p:cNvPr id="4" name="Footer Placeholder 3">
            <a:extLst>
              <a:ext uri="{FF2B5EF4-FFF2-40B4-BE49-F238E27FC236}">
                <a16:creationId xmlns:a16="http://schemas.microsoft.com/office/drawing/2014/main" id="{B5CA92CD-864B-4A33-8966-ECA65F8A73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88BA13-4254-47BE-9D6D-E0F41A14CD1A}"/>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154414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249FF-C46F-4894-8262-D93B2DA7C5C2}"/>
              </a:ext>
            </a:extLst>
          </p:cNvPr>
          <p:cNvSpPr>
            <a:spLocks noGrp="1"/>
          </p:cNvSpPr>
          <p:nvPr>
            <p:ph type="dt" sz="half" idx="10"/>
          </p:nvPr>
        </p:nvSpPr>
        <p:spPr/>
        <p:txBody>
          <a:bodyPr/>
          <a:lstStyle/>
          <a:p>
            <a:fld id="{6CA61F1F-4D04-4013-8F07-947966927F9C}" type="datetimeFigureOut">
              <a:rPr lang="en-US" smtClean="0"/>
              <a:t>10/10/2021</a:t>
            </a:fld>
            <a:endParaRPr lang="en-US"/>
          </a:p>
        </p:txBody>
      </p:sp>
      <p:sp>
        <p:nvSpPr>
          <p:cNvPr id="3" name="Footer Placeholder 2">
            <a:extLst>
              <a:ext uri="{FF2B5EF4-FFF2-40B4-BE49-F238E27FC236}">
                <a16:creationId xmlns:a16="http://schemas.microsoft.com/office/drawing/2014/main" id="{772B6766-765F-4DF1-ABBA-92A1626944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563547-03EB-4C06-817E-515A88B3324C}"/>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144858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909D-7D09-4FF0-ADF5-A36B0A3A4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53CE87-D24F-47A6-A109-E9131300A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B0E603-A2F7-4E93-85CE-B6765BC24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DE50F-49C9-409E-9029-34D30BFC6210}"/>
              </a:ext>
            </a:extLst>
          </p:cNvPr>
          <p:cNvSpPr>
            <a:spLocks noGrp="1"/>
          </p:cNvSpPr>
          <p:nvPr>
            <p:ph type="dt" sz="half" idx="10"/>
          </p:nvPr>
        </p:nvSpPr>
        <p:spPr/>
        <p:txBody>
          <a:bodyPr/>
          <a:lstStyle/>
          <a:p>
            <a:fld id="{6CA61F1F-4D04-4013-8F07-947966927F9C}" type="datetimeFigureOut">
              <a:rPr lang="en-US" smtClean="0"/>
              <a:t>10/10/2021</a:t>
            </a:fld>
            <a:endParaRPr lang="en-US"/>
          </a:p>
        </p:txBody>
      </p:sp>
      <p:sp>
        <p:nvSpPr>
          <p:cNvPr id="6" name="Footer Placeholder 5">
            <a:extLst>
              <a:ext uri="{FF2B5EF4-FFF2-40B4-BE49-F238E27FC236}">
                <a16:creationId xmlns:a16="http://schemas.microsoft.com/office/drawing/2014/main" id="{2C5C623C-F2B2-455E-B61B-5C9A6A2FC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31FAE-F862-4AB7-967F-DDA9EC03A4A2}"/>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367718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3698-D029-4435-ADCF-31805C647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9915E8-66F5-47A8-AF2D-5898F2D9F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45B6AC-3D3C-4F0D-857D-5973A4A31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7F3F9F-2535-4B28-B4E5-656B91EA1EF5}"/>
              </a:ext>
            </a:extLst>
          </p:cNvPr>
          <p:cNvSpPr>
            <a:spLocks noGrp="1"/>
          </p:cNvSpPr>
          <p:nvPr>
            <p:ph type="dt" sz="half" idx="10"/>
          </p:nvPr>
        </p:nvSpPr>
        <p:spPr/>
        <p:txBody>
          <a:bodyPr/>
          <a:lstStyle/>
          <a:p>
            <a:fld id="{6CA61F1F-4D04-4013-8F07-947966927F9C}" type="datetimeFigureOut">
              <a:rPr lang="en-US" smtClean="0"/>
              <a:t>10/10/2021</a:t>
            </a:fld>
            <a:endParaRPr lang="en-US"/>
          </a:p>
        </p:txBody>
      </p:sp>
      <p:sp>
        <p:nvSpPr>
          <p:cNvPr id="6" name="Footer Placeholder 5">
            <a:extLst>
              <a:ext uri="{FF2B5EF4-FFF2-40B4-BE49-F238E27FC236}">
                <a16:creationId xmlns:a16="http://schemas.microsoft.com/office/drawing/2014/main" id="{48CFEDAB-4F49-4185-B140-0382F31F8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ACAD7-08DC-4CF8-88B0-CF6FF555D1DD}"/>
              </a:ext>
            </a:extLst>
          </p:cNvPr>
          <p:cNvSpPr>
            <a:spLocks noGrp="1"/>
          </p:cNvSpPr>
          <p:nvPr>
            <p:ph type="sldNum" sz="quarter" idx="12"/>
          </p:nvPr>
        </p:nvSpPr>
        <p:spPr/>
        <p:txBody>
          <a:bodyPr/>
          <a:lstStyle/>
          <a:p>
            <a:fld id="{3D0919DC-5E9A-4D8F-B06C-F2319DD253CF}" type="slidenum">
              <a:rPr lang="en-US" smtClean="0"/>
              <a:t>‹#›</a:t>
            </a:fld>
            <a:endParaRPr lang="en-US"/>
          </a:p>
        </p:txBody>
      </p:sp>
    </p:spTree>
    <p:extLst>
      <p:ext uri="{BB962C8B-B14F-4D97-AF65-F5344CB8AC3E}">
        <p14:creationId xmlns:p14="http://schemas.microsoft.com/office/powerpoint/2010/main" val="40309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AFCD7-D10A-4B09-BD2D-24BC22141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9F9FDE-634A-4CD4-876E-C3B73F40A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E974C-54E1-40A2-B905-065B0C543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61F1F-4D04-4013-8F07-947966927F9C}" type="datetimeFigureOut">
              <a:rPr lang="en-US" smtClean="0"/>
              <a:t>10/10/2021</a:t>
            </a:fld>
            <a:endParaRPr lang="en-US"/>
          </a:p>
        </p:txBody>
      </p:sp>
      <p:sp>
        <p:nvSpPr>
          <p:cNvPr id="5" name="Footer Placeholder 4">
            <a:extLst>
              <a:ext uri="{FF2B5EF4-FFF2-40B4-BE49-F238E27FC236}">
                <a16:creationId xmlns:a16="http://schemas.microsoft.com/office/drawing/2014/main" id="{3D6E093B-0DD3-45BB-807C-5C13B68D7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F33D73-65F9-4DE4-98A8-0891FC1D9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919DC-5E9A-4D8F-B06C-F2319DD253CF}" type="slidenum">
              <a:rPr lang="en-US" smtClean="0"/>
              <a:t>‹#›</a:t>
            </a:fld>
            <a:endParaRPr lang="en-US"/>
          </a:p>
        </p:txBody>
      </p:sp>
    </p:spTree>
    <p:extLst>
      <p:ext uri="{BB962C8B-B14F-4D97-AF65-F5344CB8AC3E}">
        <p14:creationId xmlns:p14="http://schemas.microsoft.com/office/powerpoint/2010/main" val="2402608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microsoft.com/office/2007/relationships/hdphoto" Target="../media/hdphoto1.wdp"/><Relationship Id="rId7"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C6819B9-3E4F-48E8-932D-AABC7A74BAAB}"/>
              </a:ext>
            </a:extLst>
          </p:cNvPr>
          <p:cNvSpPr/>
          <p:nvPr/>
        </p:nvSpPr>
        <p:spPr>
          <a:xfrm>
            <a:off x="703385"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B4C35C1-9983-404C-9351-FDADF0F30F1D}"/>
              </a:ext>
            </a:extLst>
          </p:cNvPr>
          <p:cNvSpPr/>
          <p:nvPr/>
        </p:nvSpPr>
        <p:spPr>
          <a:xfrm>
            <a:off x="994770" y="16177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264F4F6-A771-4C5D-8313-8A090733CB0C}"/>
              </a:ext>
            </a:extLst>
          </p:cNvPr>
          <p:cNvSpPr/>
          <p:nvPr/>
        </p:nvSpPr>
        <p:spPr>
          <a:xfrm>
            <a:off x="1264792"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28B8373-3D17-479D-BF89-6D726507CCDB}"/>
              </a:ext>
            </a:extLst>
          </p:cNvPr>
          <p:cNvSpPr/>
          <p:nvPr/>
        </p:nvSpPr>
        <p:spPr>
          <a:xfrm>
            <a:off x="1489223" y="1617785"/>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3288523-61B5-420D-92CC-C4189B3294EE}"/>
              </a:ext>
            </a:extLst>
          </p:cNvPr>
          <p:cNvSpPr/>
          <p:nvPr/>
        </p:nvSpPr>
        <p:spPr>
          <a:xfrm>
            <a:off x="1780608"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B321CA5-F3E6-476F-B824-A0CBA1408A9F}"/>
              </a:ext>
            </a:extLst>
          </p:cNvPr>
          <p:cNvSpPr/>
          <p:nvPr/>
        </p:nvSpPr>
        <p:spPr>
          <a:xfrm>
            <a:off x="2050630" y="16177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686692-F4B9-443F-99AB-75EAF6867CDB}"/>
              </a:ext>
            </a:extLst>
          </p:cNvPr>
          <p:cNvSpPr/>
          <p:nvPr/>
        </p:nvSpPr>
        <p:spPr>
          <a:xfrm>
            <a:off x="2296424" y="1605529"/>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A05B64C-6B2C-436A-BF58-A1DBC5798E1A}"/>
              </a:ext>
            </a:extLst>
          </p:cNvPr>
          <p:cNvSpPr/>
          <p:nvPr/>
        </p:nvSpPr>
        <p:spPr>
          <a:xfrm>
            <a:off x="2587809" y="1605529"/>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51CED5B-ADEB-4F46-A4A8-8F83F96398E6}"/>
              </a:ext>
            </a:extLst>
          </p:cNvPr>
          <p:cNvSpPr/>
          <p:nvPr/>
        </p:nvSpPr>
        <p:spPr>
          <a:xfrm>
            <a:off x="2857831"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F640B7A-9EEF-487E-ADF0-256497B0E34D}"/>
              </a:ext>
            </a:extLst>
          </p:cNvPr>
          <p:cNvSpPr/>
          <p:nvPr/>
        </p:nvSpPr>
        <p:spPr>
          <a:xfrm>
            <a:off x="4607331"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1C4DB6D-C6ED-4F4F-B28C-57FAE9BAE3A9}"/>
              </a:ext>
            </a:extLst>
          </p:cNvPr>
          <p:cNvSpPr/>
          <p:nvPr/>
        </p:nvSpPr>
        <p:spPr>
          <a:xfrm>
            <a:off x="4898716"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FC0BEC9-0D8E-4E92-AA1F-B4CAC8BB10F7}"/>
              </a:ext>
            </a:extLst>
          </p:cNvPr>
          <p:cNvSpPr/>
          <p:nvPr/>
        </p:nvSpPr>
        <p:spPr>
          <a:xfrm>
            <a:off x="5168738" y="1598485"/>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B5442B1-4355-422E-A1B6-7519A158A328}"/>
              </a:ext>
            </a:extLst>
          </p:cNvPr>
          <p:cNvSpPr/>
          <p:nvPr/>
        </p:nvSpPr>
        <p:spPr>
          <a:xfrm>
            <a:off x="3777165"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314A940-BF34-4B92-8328-7C0158465F38}"/>
              </a:ext>
            </a:extLst>
          </p:cNvPr>
          <p:cNvSpPr/>
          <p:nvPr/>
        </p:nvSpPr>
        <p:spPr>
          <a:xfrm>
            <a:off x="4068550"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9F42C62-E57D-497F-92A3-CFE3F32D7595}"/>
              </a:ext>
            </a:extLst>
          </p:cNvPr>
          <p:cNvSpPr/>
          <p:nvPr/>
        </p:nvSpPr>
        <p:spPr>
          <a:xfrm>
            <a:off x="4338572" y="1598485"/>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ECEC6EC-AFEB-4D54-A8E0-C6D4FB8D4CD4}"/>
              </a:ext>
            </a:extLst>
          </p:cNvPr>
          <p:cNvSpPr/>
          <p:nvPr/>
        </p:nvSpPr>
        <p:spPr>
          <a:xfrm>
            <a:off x="3012423" y="1617785"/>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52C8E5A-2403-4FCE-8BF3-D3B9B4AC7433}"/>
              </a:ext>
            </a:extLst>
          </p:cNvPr>
          <p:cNvSpPr/>
          <p:nvPr/>
        </p:nvSpPr>
        <p:spPr>
          <a:xfrm>
            <a:off x="3303808"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7BE433E-708F-46AC-B854-D49255006809}"/>
              </a:ext>
            </a:extLst>
          </p:cNvPr>
          <p:cNvSpPr/>
          <p:nvPr/>
        </p:nvSpPr>
        <p:spPr>
          <a:xfrm>
            <a:off x="3573830" y="16177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F73936F-4D8F-4A38-B79E-8E48FBC154F6}"/>
              </a:ext>
            </a:extLst>
          </p:cNvPr>
          <p:cNvSpPr/>
          <p:nvPr/>
        </p:nvSpPr>
        <p:spPr>
          <a:xfrm>
            <a:off x="5436366"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D19EC3D-A7E2-4E06-B09E-FE3934622466}"/>
              </a:ext>
            </a:extLst>
          </p:cNvPr>
          <p:cNvSpPr/>
          <p:nvPr/>
        </p:nvSpPr>
        <p:spPr>
          <a:xfrm>
            <a:off x="5727751" y="1605529"/>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9C6DCA2-6698-412E-8FFF-A5AF22D7E668}"/>
              </a:ext>
            </a:extLst>
          </p:cNvPr>
          <p:cNvSpPr/>
          <p:nvPr/>
        </p:nvSpPr>
        <p:spPr>
          <a:xfrm>
            <a:off x="5997773"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0604ACA-BB71-4E34-9087-A5F797B3A72D}"/>
              </a:ext>
            </a:extLst>
          </p:cNvPr>
          <p:cNvSpPr/>
          <p:nvPr/>
        </p:nvSpPr>
        <p:spPr>
          <a:xfrm>
            <a:off x="6062053" y="1605529"/>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C189067-C927-4D86-8696-E188CF4B2335}"/>
              </a:ext>
            </a:extLst>
          </p:cNvPr>
          <p:cNvSpPr/>
          <p:nvPr/>
        </p:nvSpPr>
        <p:spPr>
          <a:xfrm>
            <a:off x="6353438" y="1605529"/>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C30591F-F9B8-4150-BC57-FCA67E4F6852}"/>
              </a:ext>
            </a:extLst>
          </p:cNvPr>
          <p:cNvSpPr/>
          <p:nvPr/>
        </p:nvSpPr>
        <p:spPr>
          <a:xfrm>
            <a:off x="6623460"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97B345F-DA9A-45AE-B40C-F662699F0F48}"/>
              </a:ext>
            </a:extLst>
          </p:cNvPr>
          <p:cNvSpPr/>
          <p:nvPr/>
        </p:nvSpPr>
        <p:spPr>
          <a:xfrm>
            <a:off x="6877757" y="1598485"/>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D1B591C-7565-42EC-A8C6-F103311DB675}"/>
              </a:ext>
            </a:extLst>
          </p:cNvPr>
          <p:cNvSpPr/>
          <p:nvPr/>
        </p:nvSpPr>
        <p:spPr>
          <a:xfrm>
            <a:off x="7169142"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1555CEB-DDD3-4D07-9689-6450A4CA20C7}"/>
              </a:ext>
            </a:extLst>
          </p:cNvPr>
          <p:cNvSpPr/>
          <p:nvPr/>
        </p:nvSpPr>
        <p:spPr>
          <a:xfrm>
            <a:off x="7439164"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186924A-90BE-46A5-8C4D-580BF19C5239}"/>
              </a:ext>
            </a:extLst>
          </p:cNvPr>
          <p:cNvSpPr/>
          <p:nvPr/>
        </p:nvSpPr>
        <p:spPr>
          <a:xfrm>
            <a:off x="7591238" y="1617785"/>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3831209-303E-425C-AA09-C31D6335DAD5}"/>
              </a:ext>
            </a:extLst>
          </p:cNvPr>
          <p:cNvSpPr/>
          <p:nvPr/>
        </p:nvSpPr>
        <p:spPr>
          <a:xfrm>
            <a:off x="7882623" y="16177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3BCCB0C-6774-463E-A21A-B6A12D453D80}"/>
              </a:ext>
            </a:extLst>
          </p:cNvPr>
          <p:cNvSpPr/>
          <p:nvPr/>
        </p:nvSpPr>
        <p:spPr>
          <a:xfrm>
            <a:off x="8152645"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1099BD1-9B62-4067-A1F3-DD2A2D10921C}"/>
              </a:ext>
            </a:extLst>
          </p:cNvPr>
          <p:cNvSpPr/>
          <p:nvPr/>
        </p:nvSpPr>
        <p:spPr>
          <a:xfrm>
            <a:off x="8430323" y="1617785"/>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CE0AB6F-F557-4593-8BEB-0069B9D14685}"/>
              </a:ext>
            </a:extLst>
          </p:cNvPr>
          <p:cNvSpPr/>
          <p:nvPr/>
        </p:nvSpPr>
        <p:spPr>
          <a:xfrm>
            <a:off x="8721708"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C67ABF8-11E0-44D2-AB23-A798F1BEDA32}"/>
              </a:ext>
            </a:extLst>
          </p:cNvPr>
          <p:cNvSpPr/>
          <p:nvPr/>
        </p:nvSpPr>
        <p:spPr>
          <a:xfrm>
            <a:off x="8991730" y="16177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FA240A7-2E9F-4709-9D2E-2C3A73F0EB56}"/>
              </a:ext>
            </a:extLst>
          </p:cNvPr>
          <p:cNvSpPr/>
          <p:nvPr/>
        </p:nvSpPr>
        <p:spPr>
          <a:xfrm>
            <a:off x="9179387" y="1598485"/>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49DA228-8CB5-45CD-9E5E-6C4DBF307A8D}"/>
              </a:ext>
            </a:extLst>
          </p:cNvPr>
          <p:cNvSpPr/>
          <p:nvPr/>
        </p:nvSpPr>
        <p:spPr>
          <a:xfrm>
            <a:off x="9470772"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47BACF0-DA95-49D0-8C3F-7BC61F915079}"/>
              </a:ext>
            </a:extLst>
          </p:cNvPr>
          <p:cNvSpPr/>
          <p:nvPr/>
        </p:nvSpPr>
        <p:spPr>
          <a:xfrm>
            <a:off x="9740794"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DF79A22-8974-43F3-8D88-6DD8CA20AF99}"/>
              </a:ext>
            </a:extLst>
          </p:cNvPr>
          <p:cNvSpPr/>
          <p:nvPr/>
        </p:nvSpPr>
        <p:spPr>
          <a:xfrm>
            <a:off x="9999844" y="1605529"/>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B8C553D-3F20-4654-B33D-C8EE31F4D39A}"/>
              </a:ext>
            </a:extLst>
          </p:cNvPr>
          <p:cNvSpPr/>
          <p:nvPr/>
        </p:nvSpPr>
        <p:spPr>
          <a:xfrm>
            <a:off x="10291229"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46EB6CD-5C66-436B-AF62-ACFE00B7CE7B}"/>
              </a:ext>
            </a:extLst>
          </p:cNvPr>
          <p:cNvSpPr/>
          <p:nvPr/>
        </p:nvSpPr>
        <p:spPr>
          <a:xfrm>
            <a:off x="10561251" y="1605529"/>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4080071-4F82-42BA-89CF-9595B702D284}"/>
              </a:ext>
            </a:extLst>
          </p:cNvPr>
          <p:cNvSpPr/>
          <p:nvPr/>
        </p:nvSpPr>
        <p:spPr>
          <a:xfrm>
            <a:off x="10814942" y="1605529"/>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DB7A027B-2F6D-441B-9489-CF8D61AC6B41}"/>
              </a:ext>
            </a:extLst>
          </p:cNvPr>
          <p:cNvSpPr/>
          <p:nvPr/>
        </p:nvSpPr>
        <p:spPr>
          <a:xfrm>
            <a:off x="11106327"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4E2BB80-1FFE-4392-BA50-454E8738DB05}"/>
              </a:ext>
            </a:extLst>
          </p:cNvPr>
          <p:cNvSpPr/>
          <p:nvPr/>
        </p:nvSpPr>
        <p:spPr>
          <a:xfrm>
            <a:off x="11376349"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BB771D2-7FE6-414D-B1EC-5FA63FD64069}"/>
              </a:ext>
            </a:extLst>
          </p:cNvPr>
          <p:cNvSpPr/>
          <p:nvPr/>
        </p:nvSpPr>
        <p:spPr>
          <a:xfrm>
            <a:off x="11058442"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1FCBECE-ACED-41D4-93E5-823CD2FAB659}"/>
              </a:ext>
            </a:extLst>
          </p:cNvPr>
          <p:cNvSpPr/>
          <p:nvPr/>
        </p:nvSpPr>
        <p:spPr>
          <a:xfrm>
            <a:off x="11349827"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075DE339-7D0F-4834-89B2-004412B2E091}"/>
              </a:ext>
            </a:extLst>
          </p:cNvPr>
          <p:cNvSpPr/>
          <p:nvPr/>
        </p:nvSpPr>
        <p:spPr>
          <a:xfrm>
            <a:off x="11619849"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DB5ACE3-5A8D-4DFE-88F3-1F921169BD0A}"/>
              </a:ext>
            </a:extLst>
          </p:cNvPr>
          <p:cNvSpPr/>
          <p:nvPr/>
        </p:nvSpPr>
        <p:spPr>
          <a:xfrm>
            <a:off x="200696"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C45A6A1-18ED-4B50-BE50-3CFA6F32BD2F}"/>
              </a:ext>
            </a:extLst>
          </p:cNvPr>
          <p:cNvSpPr/>
          <p:nvPr/>
        </p:nvSpPr>
        <p:spPr>
          <a:xfrm>
            <a:off x="492081"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8C05FE4-8881-4284-B12F-86BADAD29476}"/>
              </a:ext>
            </a:extLst>
          </p:cNvPr>
          <p:cNvSpPr/>
          <p:nvPr/>
        </p:nvSpPr>
        <p:spPr>
          <a:xfrm>
            <a:off x="762103" y="1598485"/>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FF1F1B33-464E-472C-87EE-63BF13E4A8DE}"/>
              </a:ext>
            </a:extLst>
          </p:cNvPr>
          <p:cNvSpPr/>
          <p:nvPr/>
        </p:nvSpPr>
        <p:spPr>
          <a:xfrm>
            <a:off x="11491037" y="1612573"/>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F31B000-A410-4925-B362-84D8CB509CEF}"/>
              </a:ext>
            </a:extLst>
          </p:cNvPr>
          <p:cNvSpPr/>
          <p:nvPr/>
        </p:nvSpPr>
        <p:spPr>
          <a:xfrm>
            <a:off x="11782422" y="1612573"/>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376ECA8-C5DB-435F-B361-9DB9E6AF47D4}"/>
              </a:ext>
            </a:extLst>
          </p:cNvPr>
          <p:cNvSpPr/>
          <p:nvPr/>
        </p:nvSpPr>
        <p:spPr>
          <a:xfrm>
            <a:off x="12052444" y="1612573"/>
            <a:ext cx="109843"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a:extLst>
              <a:ext uri="{FF2B5EF4-FFF2-40B4-BE49-F238E27FC236}">
                <a16:creationId xmlns:a16="http://schemas.microsoft.com/office/drawing/2014/main" id="{514472C1-9FC9-4A84-8797-1E17795657CE}"/>
              </a:ext>
            </a:extLst>
          </p:cNvPr>
          <p:cNvPicPr>
            <a:picLocks noChangeAspect="1"/>
          </p:cNvPicPr>
          <p:nvPr/>
        </p:nvPicPr>
        <p:blipFill rotWithShape="1">
          <a:blip r:embed="rId2">
            <a:extLst>
              <a:ext uri="{28A0092B-C50C-407E-A947-70E740481C1C}">
                <a14:useLocalDpi xmlns:a14="http://schemas.microsoft.com/office/drawing/2010/main" val="0"/>
              </a:ext>
            </a:extLst>
          </a:blip>
          <a:srcRect l="177" t="71" r="-177" b="15595"/>
          <a:stretch/>
        </p:blipFill>
        <p:spPr>
          <a:xfrm>
            <a:off x="-14516" y="0"/>
            <a:ext cx="12206516" cy="6866165"/>
          </a:xfrm>
          <a:custGeom>
            <a:avLst/>
            <a:gdLst/>
            <a:ahLst/>
            <a:cxnLst/>
            <a:rect l="l" t="t" r="r" b="b"/>
            <a:pathLst>
              <a:path w="12206516" h="6866165">
                <a:moveTo>
                  <a:pt x="10216133" y="3102088"/>
                </a:moveTo>
                <a:cubicBezTo>
                  <a:pt x="10263250" y="3102088"/>
                  <a:pt x="10301112" y="3118567"/>
                  <a:pt x="10329719" y="3151526"/>
                </a:cubicBezTo>
                <a:cubicBezTo>
                  <a:pt x="10358326" y="3184484"/>
                  <a:pt x="10372629" y="3230543"/>
                  <a:pt x="10372629" y="3289702"/>
                </a:cubicBezTo>
                <a:cubicBezTo>
                  <a:pt x="10372629" y="3338712"/>
                  <a:pt x="10328036" y="3411386"/>
                  <a:pt x="10238850" y="3507723"/>
                </a:cubicBezTo>
                <a:cubicBezTo>
                  <a:pt x="10179954" y="3565173"/>
                  <a:pt x="10121058" y="3622636"/>
                  <a:pt x="10062161" y="3680113"/>
                </a:cubicBezTo>
                <a:cubicBezTo>
                  <a:pt x="10048700" y="3644617"/>
                  <a:pt x="10039444" y="3608701"/>
                  <a:pt x="10034396" y="3572364"/>
                </a:cubicBezTo>
                <a:cubicBezTo>
                  <a:pt x="10029347" y="3536027"/>
                  <a:pt x="10026824" y="3497574"/>
                  <a:pt x="10026824" y="3457004"/>
                </a:cubicBezTo>
                <a:cubicBezTo>
                  <a:pt x="10026824" y="3360667"/>
                  <a:pt x="10043651" y="3277430"/>
                  <a:pt x="10077306" y="3207293"/>
                </a:cubicBezTo>
                <a:cubicBezTo>
                  <a:pt x="10110962" y="3137157"/>
                  <a:pt x="10157237" y="3102088"/>
                  <a:pt x="10216133" y="3102088"/>
                </a:cubicBezTo>
                <a:close/>
                <a:moveTo>
                  <a:pt x="4777359" y="3102088"/>
                </a:moveTo>
                <a:cubicBezTo>
                  <a:pt x="4824476" y="3102088"/>
                  <a:pt x="4862338" y="3118567"/>
                  <a:pt x="4890944" y="3151526"/>
                </a:cubicBezTo>
                <a:cubicBezTo>
                  <a:pt x="4919551" y="3184484"/>
                  <a:pt x="4933854" y="3230543"/>
                  <a:pt x="4933854" y="3289702"/>
                </a:cubicBezTo>
                <a:cubicBezTo>
                  <a:pt x="4933854" y="3338712"/>
                  <a:pt x="4889261" y="3411386"/>
                  <a:pt x="4800075" y="3507723"/>
                </a:cubicBezTo>
                <a:cubicBezTo>
                  <a:pt x="4741179" y="3565173"/>
                  <a:pt x="4682283" y="3622636"/>
                  <a:pt x="4623387" y="3680113"/>
                </a:cubicBezTo>
                <a:cubicBezTo>
                  <a:pt x="4609925" y="3644617"/>
                  <a:pt x="4600670" y="3608701"/>
                  <a:pt x="4595621" y="3572364"/>
                </a:cubicBezTo>
                <a:cubicBezTo>
                  <a:pt x="4590573" y="3536027"/>
                  <a:pt x="4588050" y="3497574"/>
                  <a:pt x="4588050" y="3457004"/>
                </a:cubicBezTo>
                <a:cubicBezTo>
                  <a:pt x="4588050" y="3360667"/>
                  <a:pt x="4604877" y="3277430"/>
                  <a:pt x="4638531" y="3207293"/>
                </a:cubicBezTo>
                <a:cubicBezTo>
                  <a:pt x="4672187" y="3137157"/>
                  <a:pt x="4718462" y="3102088"/>
                  <a:pt x="4777359" y="3102088"/>
                </a:cubicBezTo>
                <a:close/>
                <a:moveTo>
                  <a:pt x="7395924" y="3056654"/>
                </a:moveTo>
                <a:cubicBezTo>
                  <a:pt x="7505302" y="3056654"/>
                  <a:pt x="7582709" y="3113283"/>
                  <a:pt x="7628144" y="3226540"/>
                </a:cubicBezTo>
                <a:cubicBezTo>
                  <a:pt x="7673578" y="3339796"/>
                  <a:pt x="7696295" y="3464379"/>
                  <a:pt x="7696295" y="3600287"/>
                </a:cubicBezTo>
                <a:cubicBezTo>
                  <a:pt x="7696295" y="3694232"/>
                  <a:pt x="7673578" y="3771409"/>
                  <a:pt x="7628144" y="3831817"/>
                </a:cubicBezTo>
                <a:cubicBezTo>
                  <a:pt x="7582709" y="3892225"/>
                  <a:pt x="7523813" y="3922429"/>
                  <a:pt x="7451454" y="3922429"/>
                </a:cubicBezTo>
                <a:cubicBezTo>
                  <a:pt x="7325248" y="3922429"/>
                  <a:pt x="7244055" y="3864545"/>
                  <a:pt x="7207877" y="3748777"/>
                </a:cubicBezTo>
                <a:cubicBezTo>
                  <a:pt x="7171698" y="3633009"/>
                  <a:pt x="7153608" y="3506329"/>
                  <a:pt x="7153608" y="3368738"/>
                </a:cubicBezTo>
                <a:cubicBezTo>
                  <a:pt x="7153608" y="3278133"/>
                  <a:pt x="7175484" y="3203467"/>
                  <a:pt x="7219235" y="3144742"/>
                </a:cubicBezTo>
                <a:cubicBezTo>
                  <a:pt x="7262986" y="3086017"/>
                  <a:pt x="7321883" y="3056654"/>
                  <a:pt x="7395924" y="3056654"/>
                </a:cubicBezTo>
                <a:close/>
                <a:moveTo>
                  <a:pt x="8229699" y="2950641"/>
                </a:moveTo>
                <a:cubicBezTo>
                  <a:pt x="8199593" y="2950641"/>
                  <a:pt x="8158201" y="2973779"/>
                  <a:pt x="8105523" y="3020054"/>
                </a:cubicBezTo>
                <a:cubicBezTo>
                  <a:pt x="8052845" y="3066330"/>
                  <a:pt x="7994731" y="3129853"/>
                  <a:pt x="7931182" y="3210626"/>
                </a:cubicBezTo>
                <a:cubicBezTo>
                  <a:pt x="8001857" y="3165191"/>
                  <a:pt x="8049815" y="3142474"/>
                  <a:pt x="8075057" y="3142474"/>
                </a:cubicBezTo>
                <a:cubicBezTo>
                  <a:pt x="8095249" y="3142474"/>
                  <a:pt x="8105346" y="3155897"/>
                  <a:pt x="8105346" y="3182742"/>
                </a:cubicBezTo>
                <a:lnTo>
                  <a:pt x="8105346" y="4043587"/>
                </a:lnTo>
                <a:cubicBezTo>
                  <a:pt x="8153620" y="4043587"/>
                  <a:pt x="8202308" y="4028087"/>
                  <a:pt x="8251410" y="3997088"/>
                </a:cubicBezTo>
                <a:cubicBezTo>
                  <a:pt x="8300512" y="3966088"/>
                  <a:pt x="8329230" y="3932999"/>
                  <a:pt x="8337565" y="3897819"/>
                </a:cubicBezTo>
                <a:lnTo>
                  <a:pt x="8337565" y="3470610"/>
                </a:lnTo>
                <a:cubicBezTo>
                  <a:pt x="8337565" y="3455466"/>
                  <a:pt x="8372305" y="3403721"/>
                  <a:pt x="8441784" y="3315377"/>
                </a:cubicBezTo>
                <a:cubicBezTo>
                  <a:pt x="8511263" y="3227032"/>
                  <a:pt x="8567195" y="3182860"/>
                  <a:pt x="8609580" y="3182860"/>
                </a:cubicBezTo>
                <a:cubicBezTo>
                  <a:pt x="8648545" y="3182860"/>
                  <a:pt x="8672268" y="3194186"/>
                  <a:pt x="8680748" y="3216837"/>
                </a:cubicBezTo>
                <a:cubicBezTo>
                  <a:pt x="8689227" y="3239489"/>
                  <a:pt x="8693467" y="3270113"/>
                  <a:pt x="8693467" y="3308711"/>
                </a:cubicBezTo>
                <a:lnTo>
                  <a:pt x="8693467" y="4043587"/>
                </a:lnTo>
                <a:cubicBezTo>
                  <a:pt x="8747314" y="4043587"/>
                  <a:pt x="8798218" y="4028087"/>
                  <a:pt x="8846176" y="3997088"/>
                </a:cubicBezTo>
                <a:cubicBezTo>
                  <a:pt x="8894135" y="3966088"/>
                  <a:pt x="8922320" y="3932999"/>
                  <a:pt x="8930735" y="3897819"/>
                </a:cubicBezTo>
                <a:lnTo>
                  <a:pt x="8930735" y="3470610"/>
                </a:lnTo>
                <a:cubicBezTo>
                  <a:pt x="8930735" y="3457148"/>
                  <a:pt x="8966072" y="3405825"/>
                  <a:pt x="9036748" y="3316639"/>
                </a:cubicBezTo>
                <a:cubicBezTo>
                  <a:pt x="9107424" y="3227453"/>
                  <a:pt x="9162112" y="3182860"/>
                  <a:pt x="9200816" y="3182860"/>
                </a:cubicBezTo>
                <a:cubicBezTo>
                  <a:pt x="9231106" y="3182860"/>
                  <a:pt x="9252981" y="3192930"/>
                  <a:pt x="9266444" y="3213071"/>
                </a:cubicBezTo>
                <a:cubicBezTo>
                  <a:pt x="9279905" y="3233211"/>
                  <a:pt x="9286636" y="3265091"/>
                  <a:pt x="9286636" y="3308711"/>
                </a:cubicBezTo>
                <a:lnTo>
                  <a:pt x="9286636" y="3854830"/>
                </a:lnTo>
                <a:cubicBezTo>
                  <a:pt x="9286636" y="3980668"/>
                  <a:pt x="9335436" y="4043587"/>
                  <a:pt x="9433036" y="4043587"/>
                </a:cubicBezTo>
                <a:cubicBezTo>
                  <a:pt x="9491932" y="4043587"/>
                  <a:pt x="9544097" y="4024478"/>
                  <a:pt x="9589532" y="3986261"/>
                </a:cubicBezTo>
                <a:cubicBezTo>
                  <a:pt x="9634966" y="3948045"/>
                  <a:pt x="9667779" y="3901526"/>
                  <a:pt x="9687972" y="3846705"/>
                </a:cubicBezTo>
                <a:cubicBezTo>
                  <a:pt x="9629076" y="3898870"/>
                  <a:pt x="9585324" y="3924953"/>
                  <a:pt x="9556718" y="3924953"/>
                </a:cubicBezTo>
                <a:cubicBezTo>
                  <a:pt x="9531476" y="3924953"/>
                  <a:pt x="9518856" y="3904813"/>
                  <a:pt x="9518856" y="3864532"/>
                </a:cubicBezTo>
                <a:lnTo>
                  <a:pt x="9518856" y="3139477"/>
                </a:lnTo>
                <a:cubicBezTo>
                  <a:pt x="9518856" y="3070642"/>
                  <a:pt x="9507498" y="3021960"/>
                  <a:pt x="9484780" y="2993433"/>
                </a:cubicBezTo>
                <a:cubicBezTo>
                  <a:pt x="9462063" y="2964905"/>
                  <a:pt x="9423780" y="2950641"/>
                  <a:pt x="9369932" y="2950641"/>
                </a:cubicBezTo>
                <a:cubicBezTo>
                  <a:pt x="9292526" y="2950641"/>
                  <a:pt x="9215540" y="2995234"/>
                  <a:pt x="9138975" y="3084419"/>
                </a:cubicBezTo>
                <a:cubicBezTo>
                  <a:pt x="9062410" y="3173605"/>
                  <a:pt x="8992996" y="3262791"/>
                  <a:pt x="8930735" y="3351977"/>
                </a:cubicBezTo>
                <a:cubicBezTo>
                  <a:pt x="8930735" y="3326735"/>
                  <a:pt x="8930735" y="3301915"/>
                  <a:pt x="8930735" y="3277515"/>
                </a:cubicBezTo>
                <a:cubicBezTo>
                  <a:pt x="8930735" y="3253115"/>
                  <a:pt x="8930735" y="3228295"/>
                  <a:pt x="8930735" y="3203053"/>
                </a:cubicBezTo>
                <a:cubicBezTo>
                  <a:pt x="8930735" y="3118916"/>
                  <a:pt x="8920638" y="3055813"/>
                  <a:pt x="8900446" y="3013744"/>
                </a:cubicBezTo>
                <a:cubicBezTo>
                  <a:pt x="8880252" y="2971675"/>
                  <a:pt x="8839024" y="2950641"/>
                  <a:pt x="8776763" y="2950641"/>
                </a:cubicBezTo>
                <a:cubicBezTo>
                  <a:pt x="8695991" y="2950641"/>
                  <a:pt x="8619005" y="2993130"/>
                  <a:pt x="8545806" y="3078109"/>
                </a:cubicBezTo>
                <a:cubicBezTo>
                  <a:pt x="8472606" y="3163088"/>
                  <a:pt x="8403192" y="3256901"/>
                  <a:pt x="8337565" y="3359549"/>
                </a:cubicBezTo>
                <a:lnTo>
                  <a:pt x="8337565" y="3266156"/>
                </a:lnTo>
                <a:cubicBezTo>
                  <a:pt x="8337565" y="3158460"/>
                  <a:pt x="8331294" y="3078950"/>
                  <a:pt x="8318753" y="3027627"/>
                </a:cubicBezTo>
                <a:cubicBezTo>
                  <a:pt x="8306211" y="2976303"/>
                  <a:pt x="8276526" y="2950641"/>
                  <a:pt x="8229699" y="2950641"/>
                </a:cubicBezTo>
                <a:close/>
                <a:moveTo>
                  <a:pt x="6516385" y="2945593"/>
                </a:moveTo>
                <a:cubicBezTo>
                  <a:pt x="6341380" y="2945593"/>
                  <a:pt x="6198345" y="3004489"/>
                  <a:pt x="6087284" y="3122281"/>
                </a:cubicBezTo>
                <a:cubicBezTo>
                  <a:pt x="5976222" y="3240074"/>
                  <a:pt x="5920692" y="3395728"/>
                  <a:pt x="5920692" y="3589244"/>
                </a:cubicBezTo>
                <a:cubicBezTo>
                  <a:pt x="5920692" y="3717133"/>
                  <a:pt x="5943409" y="3824829"/>
                  <a:pt x="5988843" y="3912332"/>
                </a:cubicBezTo>
                <a:cubicBezTo>
                  <a:pt x="6034277" y="3999835"/>
                  <a:pt x="6138608" y="4043587"/>
                  <a:pt x="6301835" y="4043587"/>
                </a:cubicBezTo>
                <a:cubicBezTo>
                  <a:pt x="6419627" y="4043587"/>
                  <a:pt x="6511758" y="4022782"/>
                  <a:pt x="6578226" y="3981174"/>
                </a:cubicBezTo>
                <a:cubicBezTo>
                  <a:pt x="6644696" y="3939565"/>
                  <a:pt x="6711585" y="3866977"/>
                  <a:pt x="6778894" y="3763409"/>
                </a:cubicBezTo>
                <a:cubicBezTo>
                  <a:pt x="6728412" y="3797774"/>
                  <a:pt x="6679612" y="3826558"/>
                  <a:pt x="6632495" y="3849762"/>
                </a:cubicBezTo>
                <a:cubicBezTo>
                  <a:pt x="6585378" y="3872965"/>
                  <a:pt x="6541626" y="3884567"/>
                  <a:pt x="6501240" y="3884567"/>
                </a:cubicBezTo>
                <a:cubicBezTo>
                  <a:pt x="6405324" y="3884567"/>
                  <a:pt x="6319925" y="3851333"/>
                  <a:pt x="6245042" y="3784864"/>
                </a:cubicBezTo>
                <a:cubicBezTo>
                  <a:pt x="6170160" y="3718395"/>
                  <a:pt x="6132719" y="3604389"/>
                  <a:pt x="6132719" y="3442845"/>
                </a:cubicBezTo>
                <a:cubicBezTo>
                  <a:pt x="6132719" y="3351977"/>
                  <a:pt x="6152491" y="3272467"/>
                  <a:pt x="6192035" y="3204315"/>
                </a:cubicBezTo>
                <a:cubicBezTo>
                  <a:pt x="6231580" y="3136164"/>
                  <a:pt x="6282483" y="3102088"/>
                  <a:pt x="6344745" y="3102088"/>
                </a:cubicBezTo>
                <a:cubicBezTo>
                  <a:pt x="6410372" y="3102088"/>
                  <a:pt x="6474316" y="3125647"/>
                  <a:pt x="6536578" y="3172764"/>
                </a:cubicBezTo>
                <a:cubicBezTo>
                  <a:pt x="6598840" y="3219881"/>
                  <a:pt x="6637543" y="3281301"/>
                  <a:pt x="6652688" y="3357025"/>
                </a:cubicBezTo>
                <a:cubicBezTo>
                  <a:pt x="6684661" y="3338515"/>
                  <a:pt x="6722522" y="3306542"/>
                  <a:pt x="6766274" y="3261108"/>
                </a:cubicBezTo>
                <a:cubicBezTo>
                  <a:pt x="6810026" y="3215674"/>
                  <a:pt x="6831901" y="3184543"/>
                  <a:pt x="6831901" y="3167716"/>
                </a:cubicBezTo>
                <a:cubicBezTo>
                  <a:pt x="6831901" y="3105454"/>
                  <a:pt x="6795722" y="3052868"/>
                  <a:pt x="6723363" y="3009958"/>
                </a:cubicBezTo>
                <a:cubicBezTo>
                  <a:pt x="6651006" y="2967048"/>
                  <a:pt x="6582013" y="2945593"/>
                  <a:pt x="6516385" y="2945593"/>
                </a:cubicBezTo>
                <a:close/>
                <a:moveTo>
                  <a:pt x="10360008" y="2940544"/>
                </a:moveTo>
                <a:cubicBezTo>
                  <a:pt x="10198464" y="2940544"/>
                  <a:pt x="10063003" y="2999579"/>
                  <a:pt x="9953624" y="3117647"/>
                </a:cubicBezTo>
                <a:cubicBezTo>
                  <a:pt x="9844245" y="3235716"/>
                  <a:pt x="9789556" y="3392573"/>
                  <a:pt x="9789556" y="3588219"/>
                </a:cubicBezTo>
                <a:cubicBezTo>
                  <a:pt x="9789556" y="3699517"/>
                  <a:pt x="9820687" y="3803236"/>
                  <a:pt x="9882948" y="3899376"/>
                </a:cubicBezTo>
                <a:cubicBezTo>
                  <a:pt x="9945210" y="3995517"/>
                  <a:pt x="10051223" y="4043587"/>
                  <a:pt x="10200988" y="4043587"/>
                </a:cubicBezTo>
                <a:cubicBezTo>
                  <a:pt x="10305319" y="4043587"/>
                  <a:pt x="10397870" y="4017714"/>
                  <a:pt x="10478642" y="3965970"/>
                </a:cubicBezTo>
                <a:cubicBezTo>
                  <a:pt x="10559414" y="3914225"/>
                  <a:pt x="10633455" y="3836609"/>
                  <a:pt x="10700765" y="3733119"/>
                </a:cubicBezTo>
                <a:cubicBezTo>
                  <a:pt x="10657014" y="3765697"/>
                  <a:pt x="10607793" y="3796558"/>
                  <a:pt x="10553104" y="3825704"/>
                </a:cubicBezTo>
                <a:cubicBezTo>
                  <a:pt x="10498415" y="3854849"/>
                  <a:pt x="10439939" y="3869422"/>
                  <a:pt x="10377677" y="3869422"/>
                </a:cubicBezTo>
                <a:cubicBezTo>
                  <a:pt x="10315415" y="3869422"/>
                  <a:pt x="10259464" y="3861429"/>
                  <a:pt x="10209822" y="3845443"/>
                </a:cubicBezTo>
                <a:cubicBezTo>
                  <a:pt x="10160182" y="3829457"/>
                  <a:pt x="10118534" y="3793698"/>
                  <a:pt x="10084878" y="3738168"/>
                </a:cubicBezTo>
                <a:lnTo>
                  <a:pt x="10698241" y="3122873"/>
                </a:lnTo>
                <a:cubicBezTo>
                  <a:pt x="10624200" y="3048595"/>
                  <a:pt x="10565724" y="2999638"/>
                  <a:pt x="10522814" y="2976000"/>
                </a:cubicBezTo>
                <a:cubicBezTo>
                  <a:pt x="10479904" y="2952363"/>
                  <a:pt x="10425635" y="2940544"/>
                  <a:pt x="10360008" y="2940544"/>
                </a:cubicBezTo>
                <a:close/>
                <a:moveTo>
                  <a:pt x="4921233" y="2940544"/>
                </a:moveTo>
                <a:cubicBezTo>
                  <a:pt x="4759690" y="2940544"/>
                  <a:pt x="4624228" y="2999579"/>
                  <a:pt x="4514850" y="3117647"/>
                </a:cubicBezTo>
                <a:cubicBezTo>
                  <a:pt x="4405471" y="3235716"/>
                  <a:pt x="4350781" y="3392573"/>
                  <a:pt x="4350781" y="3588219"/>
                </a:cubicBezTo>
                <a:cubicBezTo>
                  <a:pt x="4350781" y="3699517"/>
                  <a:pt x="4381913" y="3803236"/>
                  <a:pt x="4444174" y="3899376"/>
                </a:cubicBezTo>
                <a:cubicBezTo>
                  <a:pt x="4506436" y="3995517"/>
                  <a:pt x="4612449" y="4043587"/>
                  <a:pt x="4762214" y="4043587"/>
                </a:cubicBezTo>
                <a:cubicBezTo>
                  <a:pt x="4866544" y="4043587"/>
                  <a:pt x="4959095" y="4017714"/>
                  <a:pt x="5039868" y="3965970"/>
                </a:cubicBezTo>
                <a:cubicBezTo>
                  <a:pt x="5120639" y="3914225"/>
                  <a:pt x="5194681" y="3836609"/>
                  <a:pt x="5261990" y="3733119"/>
                </a:cubicBezTo>
                <a:cubicBezTo>
                  <a:pt x="5218239" y="3765697"/>
                  <a:pt x="5169019" y="3796558"/>
                  <a:pt x="5114330" y="3825704"/>
                </a:cubicBezTo>
                <a:cubicBezTo>
                  <a:pt x="5059640" y="3854849"/>
                  <a:pt x="5001164" y="3869422"/>
                  <a:pt x="4938902" y="3869422"/>
                </a:cubicBezTo>
                <a:cubicBezTo>
                  <a:pt x="4876641" y="3869422"/>
                  <a:pt x="4820689" y="3861429"/>
                  <a:pt x="4771048" y="3845443"/>
                </a:cubicBezTo>
                <a:cubicBezTo>
                  <a:pt x="4721407" y="3829457"/>
                  <a:pt x="4679759" y="3793698"/>
                  <a:pt x="4646104" y="3738168"/>
                </a:cubicBezTo>
                <a:lnTo>
                  <a:pt x="5259466" y="3122873"/>
                </a:lnTo>
                <a:cubicBezTo>
                  <a:pt x="5185425" y="3048595"/>
                  <a:pt x="5126950" y="2999638"/>
                  <a:pt x="5084040" y="2976000"/>
                </a:cubicBezTo>
                <a:cubicBezTo>
                  <a:pt x="5041129" y="2952363"/>
                  <a:pt x="4986861" y="2940544"/>
                  <a:pt x="4921233" y="2940544"/>
                </a:cubicBezTo>
                <a:close/>
                <a:moveTo>
                  <a:pt x="7481744" y="2938020"/>
                </a:moveTo>
                <a:cubicBezTo>
                  <a:pt x="7337028" y="2938020"/>
                  <a:pt x="7209138" y="2996785"/>
                  <a:pt x="7098077" y="3114314"/>
                </a:cubicBezTo>
                <a:cubicBezTo>
                  <a:pt x="6987016" y="3231844"/>
                  <a:pt x="6931485" y="3366149"/>
                  <a:pt x="6931485" y="3517228"/>
                </a:cubicBezTo>
                <a:cubicBezTo>
                  <a:pt x="6931485" y="3668334"/>
                  <a:pt x="6971030" y="3793837"/>
                  <a:pt x="7050119" y="3893737"/>
                </a:cubicBezTo>
                <a:cubicBezTo>
                  <a:pt x="7129208" y="3993637"/>
                  <a:pt x="7235221" y="4043587"/>
                  <a:pt x="7368158" y="4043587"/>
                </a:cubicBezTo>
                <a:cubicBezTo>
                  <a:pt x="7509510" y="4043587"/>
                  <a:pt x="7637399" y="3983987"/>
                  <a:pt x="7751826" y="3864788"/>
                </a:cubicBezTo>
                <a:cubicBezTo>
                  <a:pt x="7866252" y="3745589"/>
                  <a:pt x="7923466" y="3608754"/>
                  <a:pt x="7923466" y="3454283"/>
                </a:cubicBezTo>
                <a:cubicBezTo>
                  <a:pt x="7923466" y="3308225"/>
                  <a:pt x="7884342" y="3185667"/>
                  <a:pt x="7806094" y="3086608"/>
                </a:cubicBezTo>
                <a:cubicBezTo>
                  <a:pt x="7727846" y="2987550"/>
                  <a:pt x="7619730" y="2938020"/>
                  <a:pt x="7481744" y="2938020"/>
                </a:cubicBezTo>
                <a:close/>
                <a:moveTo>
                  <a:pt x="2089547" y="2387761"/>
                </a:moveTo>
                <a:cubicBezTo>
                  <a:pt x="1906127" y="2387761"/>
                  <a:pt x="1748369" y="2442871"/>
                  <a:pt x="1616273" y="2553091"/>
                </a:cubicBezTo>
                <a:cubicBezTo>
                  <a:pt x="1484177" y="2663311"/>
                  <a:pt x="1418129" y="2825276"/>
                  <a:pt x="1418129" y="3038985"/>
                </a:cubicBezTo>
                <a:cubicBezTo>
                  <a:pt x="1418129" y="3215674"/>
                  <a:pt x="1473239" y="3345246"/>
                  <a:pt x="1583460" y="3427700"/>
                </a:cubicBezTo>
                <a:cubicBezTo>
                  <a:pt x="1693680" y="3510155"/>
                  <a:pt x="1800114" y="3551382"/>
                  <a:pt x="1902761" y="3551382"/>
                </a:cubicBezTo>
                <a:cubicBezTo>
                  <a:pt x="2007092" y="3551382"/>
                  <a:pt x="2091229" y="3522776"/>
                  <a:pt x="2155174" y="3465562"/>
                </a:cubicBezTo>
                <a:cubicBezTo>
                  <a:pt x="2219118" y="3408349"/>
                  <a:pt x="2251091" y="3346087"/>
                  <a:pt x="2251091" y="3278777"/>
                </a:cubicBezTo>
                <a:cubicBezTo>
                  <a:pt x="2251091" y="3226612"/>
                  <a:pt x="2230898" y="3185384"/>
                  <a:pt x="2190512" y="3155095"/>
                </a:cubicBezTo>
                <a:cubicBezTo>
                  <a:pt x="2207339" y="3183702"/>
                  <a:pt x="2215753" y="3213991"/>
                  <a:pt x="2215753" y="3245963"/>
                </a:cubicBezTo>
                <a:cubicBezTo>
                  <a:pt x="2215753" y="3308225"/>
                  <a:pt x="2187567" y="3365018"/>
                  <a:pt x="2131195" y="3416342"/>
                </a:cubicBezTo>
                <a:cubicBezTo>
                  <a:pt x="2074822" y="3467666"/>
                  <a:pt x="2013823" y="3493328"/>
                  <a:pt x="1948196" y="3493328"/>
                </a:cubicBezTo>
                <a:cubicBezTo>
                  <a:pt x="1828720" y="3493328"/>
                  <a:pt x="1734907" y="3435693"/>
                  <a:pt x="1666756" y="3320425"/>
                </a:cubicBezTo>
                <a:cubicBezTo>
                  <a:pt x="1598604" y="3205157"/>
                  <a:pt x="1564529" y="3083578"/>
                  <a:pt x="1564529" y="2955689"/>
                </a:cubicBezTo>
                <a:cubicBezTo>
                  <a:pt x="1564529" y="2792462"/>
                  <a:pt x="1607018" y="2669201"/>
                  <a:pt x="1691997" y="2585905"/>
                </a:cubicBezTo>
                <a:cubicBezTo>
                  <a:pt x="1776976" y="2502608"/>
                  <a:pt x="1872472" y="2460961"/>
                  <a:pt x="1978485" y="2460961"/>
                </a:cubicBezTo>
                <a:cubicBezTo>
                  <a:pt x="2035699" y="2460961"/>
                  <a:pt x="2084078" y="2486649"/>
                  <a:pt x="2123622" y="2538025"/>
                </a:cubicBezTo>
                <a:cubicBezTo>
                  <a:pt x="2163167" y="2589402"/>
                  <a:pt x="2214070" y="2695099"/>
                  <a:pt x="2276332" y="2855119"/>
                </a:cubicBezTo>
                <a:cubicBezTo>
                  <a:pt x="2338594" y="3015137"/>
                  <a:pt x="2402959" y="3180632"/>
                  <a:pt x="2469428" y="3351602"/>
                </a:cubicBezTo>
                <a:cubicBezTo>
                  <a:pt x="2535896" y="3522572"/>
                  <a:pt x="2613303" y="3721340"/>
                  <a:pt x="2701647" y="3947907"/>
                </a:cubicBezTo>
                <a:cubicBezTo>
                  <a:pt x="2789991" y="4174473"/>
                  <a:pt x="2838371" y="4301231"/>
                  <a:pt x="2846784" y="4328182"/>
                </a:cubicBezTo>
                <a:lnTo>
                  <a:pt x="3280934" y="3056023"/>
                </a:lnTo>
                <a:lnTo>
                  <a:pt x="3770614" y="4328182"/>
                </a:lnTo>
                <a:lnTo>
                  <a:pt x="4300680" y="2733921"/>
                </a:lnTo>
                <a:cubicBezTo>
                  <a:pt x="4327604" y="2668215"/>
                  <a:pt x="4382714" y="2599570"/>
                  <a:pt x="4466010" y="2527988"/>
                </a:cubicBezTo>
                <a:cubicBezTo>
                  <a:pt x="4549306" y="2456405"/>
                  <a:pt x="4650692" y="2409663"/>
                  <a:pt x="4770167" y="2387761"/>
                </a:cubicBezTo>
                <a:lnTo>
                  <a:pt x="3843814" y="2387761"/>
                </a:lnTo>
                <a:cubicBezTo>
                  <a:pt x="3943095" y="2418050"/>
                  <a:pt x="4026392" y="2459698"/>
                  <a:pt x="4093701" y="2512705"/>
                </a:cubicBezTo>
                <a:cubicBezTo>
                  <a:pt x="4161012" y="2565712"/>
                  <a:pt x="4194667" y="2636808"/>
                  <a:pt x="4194667" y="2725994"/>
                </a:cubicBezTo>
                <a:cubicBezTo>
                  <a:pt x="4194667" y="2747869"/>
                  <a:pt x="4191301" y="2774793"/>
                  <a:pt x="4184570" y="2806766"/>
                </a:cubicBezTo>
                <a:cubicBezTo>
                  <a:pt x="4177839" y="2838738"/>
                  <a:pt x="4147550" y="2937599"/>
                  <a:pt x="4093701" y="3103350"/>
                </a:cubicBezTo>
                <a:cubicBezTo>
                  <a:pt x="4039854" y="3269101"/>
                  <a:pt x="3968337" y="3485755"/>
                  <a:pt x="3879151" y="3753312"/>
                </a:cubicBezTo>
                <a:lnTo>
                  <a:pt x="3417237" y="2582119"/>
                </a:lnTo>
                <a:cubicBezTo>
                  <a:pt x="3412188" y="2566974"/>
                  <a:pt x="3409664" y="2552670"/>
                  <a:pt x="3409664" y="2539208"/>
                </a:cubicBezTo>
                <a:cubicBezTo>
                  <a:pt x="3409664" y="2487043"/>
                  <a:pt x="3488753" y="2436561"/>
                  <a:pt x="3646932" y="2387761"/>
                </a:cubicBezTo>
                <a:lnTo>
                  <a:pt x="2872025" y="2387761"/>
                </a:lnTo>
                <a:cubicBezTo>
                  <a:pt x="2986452" y="2455071"/>
                  <a:pt x="3059231" y="2522381"/>
                  <a:pt x="3090362" y="2589691"/>
                </a:cubicBezTo>
                <a:cubicBezTo>
                  <a:pt x="3121493" y="2657001"/>
                  <a:pt x="3170714" y="2778159"/>
                  <a:pt x="3238024" y="2953165"/>
                </a:cubicBezTo>
                <a:cubicBezTo>
                  <a:pt x="3217699" y="3012061"/>
                  <a:pt x="3184248" y="3108399"/>
                  <a:pt x="3137670" y="3242177"/>
                </a:cubicBezTo>
                <a:cubicBezTo>
                  <a:pt x="3091092" y="3375956"/>
                  <a:pt x="3053822" y="3481969"/>
                  <a:pt x="3025859" y="3560217"/>
                </a:cubicBezTo>
                <a:cubicBezTo>
                  <a:pt x="2997896" y="3638465"/>
                  <a:pt x="2973753" y="3702830"/>
                  <a:pt x="2953428" y="3753312"/>
                </a:cubicBezTo>
                <a:lnTo>
                  <a:pt x="2473214" y="2539208"/>
                </a:lnTo>
                <a:cubicBezTo>
                  <a:pt x="2473214" y="2529112"/>
                  <a:pt x="2473214" y="2521540"/>
                  <a:pt x="2473214" y="2516491"/>
                </a:cubicBezTo>
                <a:cubicBezTo>
                  <a:pt x="2473214" y="2474422"/>
                  <a:pt x="2508131" y="2443712"/>
                  <a:pt x="2577965" y="2424361"/>
                </a:cubicBezTo>
                <a:cubicBezTo>
                  <a:pt x="2647799" y="2405009"/>
                  <a:pt x="2702909" y="2392809"/>
                  <a:pt x="2743295" y="2387761"/>
                </a:cubicBezTo>
                <a:close/>
                <a:moveTo>
                  <a:pt x="5731716" y="2347375"/>
                </a:moveTo>
                <a:cubicBezTo>
                  <a:pt x="5625703" y="2347375"/>
                  <a:pt x="5539462" y="2389799"/>
                  <a:pt x="5472993" y="2474646"/>
                </a:cubicBezTo>
                <a:cubicBezTo>
                  <a:pt x="5406525" y="2559493"/>
                  <a:pt x="5373290" y="2662417"/>
                  <a:pt x="5373290" y="2783417"/>
                </a:cubicBezTo>
                <a:lnTo>
                  <a:pt x="5373290" y="3831876"/>
                </a:lnTo>
                <a:cubicBezTo>
                  <a:pt x="5373290" y="3897398"/>
                  <a:pt x="5384649" y="3949063"/>
                  <a:pt x="5407367" y="3986873"/>
                </a:cubicBezTo>
                <a:cubicBezTo>
                  <a:pt x="5430083" y="4024682"/>
                  <a:pt x="5466683" y="4043587"/>
                  <a:pt x="5517165" y="4043587"/>
                </a:cubicBezTo>
                <a:cubicBezTo>
                  <a:pt x="5569331" y="4043587"/>
                  <a:pt x="5627806" y="4014809"/>
                  <a:pt x="5692592" y="3957254"/>
                </a:cubicBezTo>
                <a:cubicBezTo>
                  <a:pt x="5757378" y="3899699"/>
                  <a:pt x="5810806" y="3832559"/>
                  <a:pt x="5852874" y="3755836"/>
                </a:cubicBezTo>
                <a:cubicBezTo>
                  <a:pt x="5810806" y="3792857"/>
                  <a:pt x="5772523" y="3822726"/>
                  <a:pt x="5738026" y="3845443"/>
                </a:cubicBezTo>
                <a:cubicBezTo>
                  <a:pt x="5703530" y="3868160"/>
                  <a:pt x="5676185" y="3879519"/>
                  <a:pt x="5655992" y="3879519"/>
                </a:cubicBezTo>
                <a:cubicBezTo>
                  <a:pt x="5632434" y="3879519"/>
                  <a:pt x="5620655" y="3864374"/>
                  <a:pt x="5620655" y="3834084"/>
                </a:cubicBezTo>
                <a:lnTo>
                  <a:pt x="5620655" y="2549305"/>
                </a:lnTo>
                <a:cubicBezTo>
                  <a:pt x="5620655" y="2524064"/>
                  <a:pt x="5663565" y="2508498"/>
                  <a:pt x="5749385" y="2502608"/>
                </a:cubicBezTo>
                <a:cubicBezTo>
                  <a:pt x="5835205" y="2496719"/>
                  <a:pt x="5905039" y="2444974"/>
                  <a:pt x="5958887" y="2347375"/>
                </a:cubicBezTo>
                <a:close/>
                <a:moveTo>
                  <a:pt x="0" y="0"/>
                </a:moveTo>
                <a:lnTo>
                  <a:pt x="12206516" y="0"/>
                </a:lnTo>
                <a:lnTo>
                  <a:pt x="12206516" y="6866165"/>
                </a:lnTo>
                <a:lnTo>
                  <a:pt x="0" y="6866165"/>
                </a:lnTo>
                <a:close/>
              </a:path>
            </a:pathLst>
          </a:custGeom>
        </p:spPr>
      </p:pic>
      <p:grpSp>
        <p:nvGrpSpPr>
          <p:cNvPr id="102" name="Group 101">
            <a:extLst>
              <a:ext uri="{FF2B5EF4-FFF2-40B4-BE49-F238E27FC236}">
                <a16:creationId xmlns:a16="http://schemas.microsoft.com/office/drawing/2014/main" id="{7E85C1EF-B8B6-4085-AE77-33F9F0900C28}"/>
              </a:ext>
            </a:extLst>
          </p:cNvPr>
          <p:cNvGrpSpPr/>
          <p:nvPr/>
        </p:nvGrpSpPr>
        <p:grpSpPr>
          <a:xfrm>
            <a:off x="-23298" y="-49810"/>
            <a:ext cx="12283538" cy="7008126"/>
            <a:chOff x="-54591" y="-72145"/>
            <a:chExt cx="12283538" cy="6967174"/>
          </a:xfrm>
        </p:grpSpPr>
        <p:grpSp>
          <p:nvGrpSpPr>
            <p:cNvPr id="103" name="Group 102">
              <a:extLst>
                <a:ext uri="{FF2B5EF4-FFF2-40B4-BE49-F238E27FC236}">
                  <a16:creationId xmlns:a16="http://schemas.microsoft.com/office/drawing/2014/main" id="{A9AAB85B-0657-4639-951C-1B94E121C045}"/>
                </a:ext>
              </a:extLst>
            </p:cNvPr>
            <p:cNvGrpSpPr/>
            <p:nvPr/>
          </p:nvGrpSpPr>
          <p:grpSpPr>
            <a:xfrm rot="16200000">
              <a:off x="-2710950" y="2705259"/>
              <a:ext cx="5699727" cy="278925"/>
              <a:chOff x="793994" y="6579074"/>
              <a:chExt cx="10489646" cy="278926"/>
            </a:xfrm>
          </p:grpSpPr>
          <p:pic>
            <p:nvPicPr>
              <p:cNvPr id="124" name="Picture 123">
                <a:extLst>
                  <a:ext uri="{FF2B5EF4-FFF2-40B4-BE49-F238E27FC236}">
                    <a16:creationId xmlns:a16="http://schemas.microsoft.com/office/drawing/2014/main" id="{E85266B8-1E59-4337-BF97-418DC906E55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25" name="Picture 124">
                <a:extLst>
                  <a:ext uri="{FF2B5EF4-FFF2-40B4-BE49-F238E27FC236}">
                    <a16:creationId xmlns:a16="http://schemas.microsoft.com/office/drawing/2014/main" id="{594ACB08-94AC-4C3F-81D1-E93E9BBA51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04" name="Group 103">
              <a:extLst>
                <a:ext uri="{FF2B5EF4-FFF2-40B4-BE49-F238E27FC236}">
                  <a16:creationId xmlns:a16="http://schemas.microsoft.com/office/drawing/2014/main" id="{A163797F-D9EB-4B6C-A75C-1CFEEEEF86A7}"/>
                </a:ext>
              </a:extLst>
            </p:cNvPr>
            <p:cNvGrpSpPr/>
            <p:nvPr/>
          </p:nvGrpSpPr>
          <p:grpSpPr>
            <a:xfrm>
              <a:off x="955962" y="0"/>
              <a:ext cx="10489646" cy="278926"/>
              <a:chOff x="793994" y="6579074"/>
              <a:chExt cx="10489646" cy="278926"/>
            </a:xfrm>
          </p:grpSpPr>
          <p:pic>
            <p:nvPicPr>
              <p:cNvPr id="122" name="Picture 121">
                <a:extLst>
                  <a:ext uri="{FF2B5EF4-FFF2-40B4-BE49-F238E27FC236}">
                    <a16:creationId xmlns:a16="http://schemas.microsoft.com/office/drawing/2014/main" id="{94297801-62AE-4D89-9200-9BA1F524E2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23" name="Picture 122">
                <a:extLst>
                  <a:ext uri="{FF2B5EF4-FFF2-40B4-BE49-F238E27FC236}">
                    <a16:creationId xmlns:a16="http://schemas.microsoft.com/office/drawing/2014/main" id="{D0EAB52A-25A5-4E81-805F-1AB5C897CEF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08" name="Group 107">
              <a:extLst>
                <a:ext uri="{FF2B5EF4-FFF2-40B4-BE49-F238E27FC236}">
                  <a16:creationId xmlns:a16="http://schemas.microsoft.com/office/drawing/2014/main" id="{42239B4E-1177-42D5-B91F-92F6414DBC84}"/>
                </a:ext>
              </a:extLst>
            </p:cNvPr>
            <p:cNvGrpSpPr/>
            <p:nvPr/>
          </p:nvGrpSpPr>
          <p:grpSpPr>
            <a:xfrm>
              <a:off x="956237" y="6616103"/>
              <a:ext cx="10489646" cy="278926"/>
              <a:chOff x="793994" y="6579074"/>
              <a:chExt cx="10489646" cy="278926"/>
            </a:xfrm>
          </p:grpSpPr>
          <p:pic>
            <p:nvPicPr>
              <p:cNvPr id="120" name="Picture 119">
                <a:extLst>
                  <a:ext uri="{FF2B5EF4-FFF2-40B4-BE49-F238E27FC236}">
                    <a16:creationId xmlns:a16="http://schemas.microsoft.com/office/drawing/2014/main" id="{34076356-C676-4C97-95BF-08AC2407E5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21" name="Picture 120">
                <a:extLst>
                  <a:ext uri="{FF2B5EF4-FFF2-40B4-BE49-F238E27FC236}">
                    <a16:creationId xmlns:a16="http://schemas.microsoft.com/office/drawing/2014/main" id="{0C451210-B6B4-4A29-AFB4-BF3EFB3C176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12" name="Picture 111">
              <a:extLst>
                <a:ext uri="{FF2B5EF4-FFF2-40B4-BE49-F238E27FC236}">
                  <a16:creationId xmlns:a16="http://schemas.microsoft.com/office/drawing/2014/main" id="{E1767432-9A33-457F-AC6A-409B35AE4ED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16" name="Picture 115">
              <a:extLst>
                <a:ext uri="{FF2B5EF4-FFF2-40B4-BE49-F238E27FC236}">
                  <a16:creationId xmlns:a16="http://schemas.microsoft.com/office/drawing/2014/main" id="{4A0DD820-2432-4589-B098-BEFA81188E3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918211" y="-72145"/>
              <a:ext cx="1302415" cy="1139687"/>
            </a:xfrm>
            <a:prstGeom prst="rect">
              <a:avLst/>
            </a:prstGeom>
          </p:spPr>
        </p:pic>
        <p:pic>
          <p:nvPicPr>
            <p:cNvPr id="117" name="Picture 116">
              <a:extLst>
                <a:ext uri="{FF2B5EF4-FFF2-40B4-BE49-F238E27FC236}">
                  <a16:creationId xmlns:a16="http://schemas.microsoft.com/office/drawing/2014/main" id="{5F1CB93B-3762-4AAE-A43B-FD339BB2E3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18" name="Picture 117">
              <a:extLst>
                <a:ext uri="{FF2B5EF4-FFF2-40B4-BE49-F238E27FC236}">
                  <a16:creationId xmlns:a16="http://schemas.microsoft.com/office/drawing/2014/main" id="{51D5064F-B3BA-44DC-AF47-D3D4701FCFD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2148" y="5662143"/>
              <a:ext cx="1163413" cy="1228299"/>
            </a:xfrm>
            <a:prstGeom prst="rect">
              <a:avLst/>
            </a:prstGeom>
          </p:spPr>
        </p:pic>
        <p:pic>
          <p:nvPicPr>
            <p:cNvPr id="119" name="Picture 118">
              <a:extLst>
                <a:ext uri="{FF2B5EF4-FFF2-40B4-BE49-F238E27FC236}">
                  <a16:creationId xmlns:a16="http://schemas.microsoft.com/office/drawing/2014/main" id="{D797C797-E42D-42DC-84A9-75EB405E09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Tree>
    <p:extLst>
      <p:ext uri="{BB962C8B-B14F-4D97-AF65-F5344CB8AC3E}">
        <p14:creationId xmlns:p14="http://schemas.microsoft.com/office/powerpoint/2010/main" val="420681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grpId="0" nodeType="withEffect">
                                  <p:stCondLst>
                                    <p:cond delay="0"/>
                                  </p:stCondLst>
                                  <p:childTnLst>
                                    <p:animRot by="10800000">
                                      <p:cBhvr>
                                        <p:cTn id="6" dur="2000" fill="hold"/>
                                        <p:tgtEl>
                                          <p:spTgt spid="66"/>
                                        </p:tgtEl>
                                        <p:attrNameLst>
                                          <p:attrName>r</p:attrName>
                                        </p:attrNameLst>
                                      </p:cBhvr>
                                    </p:animRot>
                                  </p:childTnLst>
                                </p:cTn>
                              </p:par>
                              <p:par>
                                <p:cTn id="7" presetID="8" presetClass="emph" presetSubtype="0" repeatCount="indefinite" autoRev="1" fill="hold" grpId="0" nodeType="withEffect">
                                  <p:stCondLst>
                                    <p:cond delay="0"/>
                                  </p:stCondLst>
                                  <p:childTnLst>
                                    <p:animRot by="10800000">
                                      <p:cBhvr>
                                        <p:cTn id="8" dur="2000" fill="hold"/>
                                        <p:tgtEl>
                                          <p:spTgt spid="63"/>
                                        </p:tgtEl>
                                        <p:attrNameLst>
                                          <p:attrName>r</p:attrName>
                                        </p:attrNameLst>
                                      </p:cBhvr>
                                    </p:animRot>
                                  </p:childTnLst>
                                </p:cTn>
                              </p:par>
                              <p:par>
                                <p:cTn id="9" presetID="8" presetClass="emph" presetSubtype="0" repeatCount="indefinite" autoRev="1" fill="hold" grpId="0" nodeType="withEffect">
                                  <p:stCondLst>
                                    <p:cond delay="0"/>
                                  </p:stCondLst>
                                  <p:childTnLst>
                                    <p:animRot by="10800000">
                                      <p:cBhvr>
                                        <p:cTn id="10" dur="2000" fill="hold"/>
                                        <p:tgtEl>
                                          <p:spTgt spid="61"/>
                                        </p:tgtEl>
                                        <p:attrNameLst>
                                          <p:attrName>r</p:attrName>
                                        </p:attrNameLst>
                                      </p:cBhvr>
                                    </p:animRot>
                                  </p:childTnLst>
                                </p:cTn>
                              </p:par>
                              <p:par>
                                <p:cTn id="11" presetID="8" presetClass="emph" presetSubtype="0" repeatCount="indefinite" autoRev="1" fill="hold" grpId="0" nodeType="withEffect">
                                  <p:stCondLst>
                                    <p:cond delay="0"/>
                                  </p:stCondLst>
                                  <p:childTnLst>
                                    <p:animRot by="10800000">
                                      <p:cBhvr>
                                        <p:cTn id="12" dur="2000" fill="hold"/>
                                        <p:tgtEl>
                                          <p:spTgt spid="58"/>
                                        </p:tgtEl>
                                        <p:attrNameLst>
                                          <p:attrName>r</p:attrName>
                                        </p:attrNameLst>
                                      </p:cBhvr>
                                    </p:animRot>
                                  </p:childTnLst>
                                </p:cTn>
                              </p:par>
                              <p:par>
                                <p:cTn id="13" presetID="8" presetClass="emph" presetSubtype="0" repeatCount="indefinite" autoRev="1" fill="hold" grpId="0" nodeType="withEffect">
                                  <p:stCondLst>
                                    <p:cond delay="0"/>
                                  </p:stCondLst>
                                  <p:childTnLst>
                                    <p:animRot by="10800000">
                                      <p:cBhvr>
                                        <p:cTn id="14" dur="2000" fill="hold"/>
                                        <p:tgtEl>
                                          <p:spTgt spid="55"/>
                                        </p:tgtEl>
                                        <p:attrNameLst>
                                          <p:attrName>r</p:attrName>
                                        </p:attrNameLst>
                                      </p:cBhvr>
                                    </p:animRot>
                                  </p:childTnLst>
                                </p:cTn>
                              </p:par>
                              <p:par>
                                <p:cTn id="15" presetID="8" presetClass="emph" presetSubtype="0" repeatCount="indefinite" autoRev="1" fill="hold" grpId="0" nodeType="withEffect">
                                  <p:stCondLst>
                                    <p:cond delay="0"/>
                                  </p:stCondLst>
                                  <p:childTnLst>
                                    <p:animRot by="10800000">
                                      <p:cBhvr>
                                        <p:cTn id="16" dur="2000" fill="hold"/>
                                        <p:tgtEl>
                                          <p:spTgt spid="53"/>
                                        </p:tgtEl>
                                        <p:attrNameLst>
                                          <p:attrName>r</p:attrName>
                                        </p:attrNameLst>
                                      </p:cBhvr>
                                    </p:animRot>
                                  </p:childTnLst>
                                </p:cTn>
                              </p:par>
                              <p:par>
                                <p:cTn id="17" presetID="8" presetClass="emph" presetSubtype="0" repeatCount="indefinite" autoRev="1" fill="hold" grpId="0" nodeType="withEffect">
                                  <p:stCondLst>
                                    <p:cond delay="0"/>
                                  </p:stCondLst>
                                  <p:childTnLst>
                                    <p:animRot by="10800000">
                                      <p:cBhvr>
                                        <p:cTn id="18" dur="2000" fill="hold"/>
                                        <p:tgtEl>
                                          <p:spTgt spid="50"/>
                                        </p:tgtEl>
                                        <p:attrNameLst>
                                          <p:attrName>r</p:attrName>
                                        </p:attrNameLst>
                                      </p:cBhvr>
                                    </p:animRot>
                                  </p:childTnLst>
                                </p:cTn>
                              </p:par>
                              <p:par>
                                <p:cTn id="19" presetID="8" presetClass="emph" presetSubtype="0" repeatCount="indefinite" autoRev="1" fill="hold" grpId="0" nodeType="withEffect">
                                  <p:stCondLst>
                                    <p:cond delay="0"/>
                                  </p:stCondLst>
                                  <p:childTnLst>
                                    <p:animRot by="10800000">
                                      <p:cBhvr>
                                        <p:cTn id="20" dur="2000" fill="hold"/>
                                        <p:tgtEl>
                                          <p:spTgt spid="47"/>
                                        </p:tgtEl>
                                        <p:attrNameLst>
                                          <p:attrName>r</p:attrName>
                                        </p:attrNameLst>
                                      </p:cBhvr>
                                    </p:animRot>
                                  </p:childTnLst>
                                </p:cTn>
                              </p:par>
                              <p:par>
                                <p:cTn id="21" presetID="8" presetClass="emph" presetSubtype="0" repeatCount="indefinite" autoRev="1" fill="hold" grpId="0" nodeType="withEffect">
                                  <p:stCondLst>
                                    <p:cond delay="0"/>
                                  </p:stCondLst>
                                  <p:childTnLst>
                                    <p:animRot by="10800000">
                                      <p:cBhvr>
                                        <p:cTn id="22" dur="2000" fill="hold"/>
                                        <p:tgtEl>
                                          <p:spTgt spid="45"/>
                                        </p:tgtEl>
                                        <p:attrNameLst>
                                          <p:attrName>r</p:attrName>
                                        </p:attrNameLst>
                                      </p:cBhvr>
                                    </p:animRot>
                                  </p:childTnLst>
                                </p:cTn>
                              </p:par>
                              <p:par>
                                <p:cTn id="23" presetID="8" presetClass="emph" presetSubtype="0" repeatCount="indefinite" autoRev="1" fill="hold" grpId="0" nodeType="withEffect">
                                  <p:stCondLst>
                                    <p:cond delay="0"/>
                                  </p:stCondLst>
                                  <p:childTnLst>
                                    <p:animRot by="10800000">
                                      <p:cBhvr>
                                        <p:cTn id="24" dur="2000" fill="hold"/>
                                        <p:tgtEl>
                                          <p:spTgt spid="36"/>
                                        </p:tgtEl>
                                        <p:attrNameLst>
                                          <p:attrName>r</p:attrName>
                                        </p:attrNameLst>
                                      </p:cBhvr>
                                    </p:animRot>
                                  </p:childTnLst>
                                </p:cTn>
                              </p:par>
                              <p:par>
                                <p:cTn id="25" presetID="8" presetClass="emph" presetSubtype="0" repeatCount="indefinite" autoRev="1" fill="hold" grpId="0" nodeType="withEffect">
                                  <p:stCondLst>
                                    <p:cond delay="0"/>
                                  </p:stCondLst>
                                  <p:childTnLst>
                                    <p:animRot by="10800000">
                                      <p:cBhvr>
                                        <p:cTn id="26" dur="2000" fill="hold"/>
                                        <p:tgtEl>
                                          <p:spTgt spid="69"/>
                                        </p:tgtEl>
                                        <p:attrNameLst>
                                          <p:attrName>r</p:attrName>
                                        </p:attrNameLst>
                                      </p:cBhvr>
                                    </p:animRot>
                                  </p:childTnLst>
                                </p:cTn>
                              </p:par>
                              <p:par>
                                <p:cTn id="27" presetID="8" presetClass="emph" presetSubtype="0" repeatCount="indefinite" autoRev="1" fill="hold" grpId="0" nodeType="withEffect">
                                  <p:stCondLst>
                                    <p:cond delay="0"/>
                                  </p:stCondLst>
                                  <p:childTnLst>
                                    <p:animRot by="10800000">
                                      <p:cBhvr>
                                        <p:cTn id="28" dur="2000" fill="hold"/>
                                        <p:tgtEl>
                                          <p:spTgt spid="71"/>
                                        </p:tgtEl>
                                        <p:attrNameLst>
                                          <p:attrName>r</p:attrName>
                                        </p:attrNameLst>
                                      </p:cBhvr>
                                    </p:animRot>
                                  </p:childTnLst>
                                </p:cTn>
                              </p:par>
                              <p:par>
                                <p:cTn id="29" presetID="8" presetClass="emph" presetSubtype="0" repeatCount="indefinite" autoRev="1" fill="hold" grpId="0" nodeType="withEffect">
                                  <p:stCondLst>
                                    <p:cond delay="0"/>
                                  </p:stCondLst>
                                  <p:childTnLst>
                                    <p:animRot by="10800000">
                                      <p:cBhvr>
                                        <p:cTn id="30" dur="2000" fill="hold"/>
                                        <p:tgtEl>
                                          <p:spTgt spid="74"/>
                                        </p:tgtEl>
                                        <p:attrNameLst>
                                          <p:attrName>r</p:attrName>
                                        </p:attrNameLst>
                                      </p:cBhvr>
                                    </p:animRot>
                                  </p:childTnLst>
                                </p:cTn>
                              </p:par>
                              <p:par>
                                <p:cTn id="31" presetID="8" presetClass="emph" presetSubtype="0" repeatCount="indefinite" autoRev="1" fill="hold" grpId="0" nodeType="withEffect">
                                  <p:stCondLst>
                                    <p:cond delay="0"/>
                                  </p:stCondLst>
                                  <p:childTnLst>
                                    <p:animRot by="10800000">
                                      <p:cBhvr>
                                        <p:cTn id="32" dur="2000" fill="hold"/>
                                        <p:tgtEl>
                                          <p:spTgt spid="77"/>
                                        </p:tgtEl>
                                        <p:attrNameLst>
                                          <p:attrName>r</p:attrName>
                                        </p:attrNameLst>
                                      </p:cBhvr>
                                    </p:animRot>
                                  </p:childTnLst>
                                </p:cTn>
                              </p:par>
                              <p:par>
                                <p:cTn id="33" presetID="8" presetClass="emph" presetSubtype="0" repeatCount="indefinite" autoRev="1" fill="hold" grpId="0" nodeType="withEffect">
                                  <p:stCondLst>
                                    <p:cond delay="0"/>
                                  </p:stCondLst>
                                  <p:childTnLst>
                                    <p:animRot by="10800000">
                                      <p:cBhvr>
                                        <p:cTn id="34" dur="2000" fill="hold"/>
                                        <p:tgtEl>
                                          <p:spTgt spid="79"/>
                                        </p:tgtEl>
                                        <p:attrNameLst>
                                          <p:attrName>r</p:attrName>
                                        </p:attrNameLst>
                                      </p:cBhvr>
                                    </p:animRot>
                                  </p:childTnLst>
                                </p:cTn>
                              </p:par>
                              <p:par>
                                <p:cTn id="35" presetID="8" presetClass="emph" presetSubtype="0" repeatCount="indefinite" autoRev="1" fill="hold" grpId="0" nodeType="withEffect">
                                  <p:stCondLst>
                                    <p:cond delay="0"/>
                                  </p:stCondLst>
                                  <p:childTnLst>
                                    <p:animRot by="10800000">
                                      <p:cBhvr>
                                        <p:cTn id="36" dur="2000" fill="hold"/>
                                        <p:tgtEl>
                                          <p:spTgt spid="86"/>
                                        </p:tgtEl>
                                        <p:attrNameLst>
                                          <p:attrName>r</p:attrName>
                                        </p:attrNameLst>
                                      </p:cBhvr>
                                    </p:animRot>
                                  </p:childTnLst>
                                </p:cTn>
                              </p:par>
                              <p:par>
                                <p:cTn id="37" presetID="8" presetClass="emph" presetSubtype="0" repeatCount="indefinite" autoRev="1" fill="hold" grpId="0" nodeType="withEffect">
                                  <p:stCondLst>
                                    <p:cond delay="0"/>
                                  </p:stCondLst>
                                  <p:childTnLst>
                                    <p:animRot by="10800000">
                                      <p:cBhvr>
                                        <p:cTn id="38" dur="2000" fill="hold"/>
                                        <p:tgtEl>
                                          <p:spTgt spid="89"/>
                                        </p:tgtEl>
                                        <p:attrNameLst>
                                          <p:attrName>r</p:attrName>
                                        </p:attrNameLst>
                                      </p:cBhvr>
                                    </p:animRot>
                                  </p:childTnLst>
                                </p:cTn>
                              </p:par>
                              <p:par>
                                <p:cTn id="39" presetID="8" presetClass="emph" presetSubtype="0" repeatCount="indefinite" autoRev="1" fill="hold" grpId="0" nodeType="withEffect">
                                  <p:stCondLst>
                                    <p:cond delay="0"/>
                                  </p:stCondLst>
                                  <p:childTnLst>
                                    <p:animRot by="10800000">
                                      <p:cBhvr>
                                        <p:cTn id="40" dur="2000" fill="hold"/>
                                        <p:tgtEl>
                                          <p:spTgt spid="91"/>
                                        </p:tgtEl>
                                        <p:attrNameLst>
                                          <p:attrName>r</p:attrName>
                                        </p:attrNameLst>
                                      </p:cBhvr>
                                    </p:animRot>
                                  </p:childTnLst>
                                </p:cTn>
                              </p:par>
                              <p:par>
                                <p:cTn id="41" presetID="8" presetClass="emph" presetSubtype="0" repeatCount="indefinite" autoRev="1" fill="hold" grpId="0" nodeType="withEffect">
                                  <p:stCondLst>
                                    <p:cond delay="0"/>
                                  </p:stCondLst>
                                  <p:childTnLst>
                                    <p:animRot by="10800000">
                                      <p:cBhvr>
                                        <p:cTn id="42" dur="2000" fill="hold"/>
                                        <p:tgtEl>
                                          <p:spTgt spid="93"/>
                                        </p:tgtEl>
                                        <p:attrNameLst>
                                          <p:attrName>r</p:attrName>
                                        </p:attrNameLst>
                                      </p:cBhvr>
                                    </p:animRot>
                                  </p:childTnLst>
                                </p:cTn>
                              </p:par>
                              <p:par>
                                <p:cTn id="43" presetID="8" presetClass="emph" presetSubtype="0" repeatCount="indefinite" autoRev="1" fill="hold" grpId="0" nodeType="withEffect">
                                  <p:stCondLst>
                                    <p:cond delay="0"/>
                                  </p:stCondLst>
                                  <p:childTnLst>
                                    <p:animRot by="10800000">
                                      <p:cBhvr>
                                        <p:cTn id="44" dur="2000" fill="hold"/>
                                        <p:tgtEl>
                                          <p:spTgt spid="95"/>
                                        </p:tgtEl>
                                        <p:attrNameLst>
                                          <p:attrName>r</p:attrName>
                                        </p:attrNameLst>
                                      </p:cBhvr>
                                    </p:animRot>
                                  </p:childTnLst>
                                </p:cTn>
                              </p:par>
                              <p:par>
                                <p:cTn id="45" presetID="8" presetClass="emph" presetSubtype="0" repeatCount="indefinite" autoRev="1" fill="hold" grpId="0" nodeType="withEffect">
                                  <p:stCondLst>
                                    <p:cond delay="0"/>
                                  </p:stCondLst>
                                  <p:childTnLst>
                                    <p:animRot by="10800000">
                                      <p:cBhvr>
                                        <p:cTn id="46" dur="2000" fill="hold"/>
                                        <p:tgtEl>
                                          <p:spTgt spid="106"/>
                                        </p:tgtEl>
                                        <p:attrNameLst>
                                          <p:attrName>r</p:attrName>
                                        </p:attrNameLst>
                                      </p:cBhvr>
                                    </p:animRot>
                                  </p:childTnLst>
                                </p:cTn>
                              </p:par>
                              <p:par>
                                <p:cTn id="47" presetID="8" presetClass="emph" presetSubtype="0" repeatCount="indefinite" autoRev="1" fill="hold" grpId="0" nodeType="withEffect">
                                  <p:stCondLst>
                                    <p:cond delay="0"/>
                                  </p:stCondLst>
                                  <p:childTnLst>
                                    <p:animRot by="10800000">
                                      <p:cBhvr>
                                        <p:cTn id="48" dur="2000" fill="hold"/>
                                        <p:tgtEl>
                                          <p:spTgt spid="109"/>
                                        </p:tgtEl>
                                        <p:attrNameLst>
                                          <p:attrName>r</p:attrName>
                                        </p:attrNameLst>
                                      </p:cBhvr>
                                    </p:animRot>
                                  </p:childTnLst>
                                </p:cTn>
                              </p:par>
                              <p:par>
                                <p:cTn id="49" presetID="8" presetClass="emph" presetSubtype="0" repeatCount="indefinite" autoRev="1" fill="hold" grpId="0" nodeType="withEffect">
                                  <p:stCondLst>
                                    <p:cond delay="0"/>
                                  </p:stCondLst>
                                  <p:childTnLst>
                                    <p:animRot by="10800000">
                                      <p:cBhvr>
                                        <p:cTn id="50" dur="2000" fill="hold"/>
                                        <p:tgtEl>
                                          <p:spTgt spid="111"/>
                                        </p:tgtEl>
                                        <p:attrNameLst>
                                          <p:attrName>r</p:attrName>
                                        </p:attrNameLst>
                                      </p:cBhvr>
                                    </p:animRot>
                                  </p:childTnLst>
                                </p:cTn>
                              </p:par>
                              <p:par>
                                <p:cTn id="51" presetID="8" presetClass="emph" presetSubtype="0" repeatCount="indefinite" autoRev="1" fill="hold" grpId="0" nodeType="withEffect">
                                  <p:stCondLst>
                                    <p:cond delay="0"/>
                                  </p:stCondLst>
                                  <p:childTnLst>
                                    <p:animRot by="10800000">
                                      <p:cBhvr>
                                        <p:cTn id="52" dur="2000" fill="hold"/>
                                        <p:tgtEl>
                                          <p:spTgt spid="114"/>
                                        </p:tgtEl>
                                        <p:attrNameLst>
                                          <p:attrName>r</p:attrName>
                                        </p:attrNameLst>
                                      </p:cBhvr>
                                    </p:animRot>
                                  </p:childTnLst>
                                </p:cTn>
                              </p:par>
                              <p:par>
                                <p:cTn id="53" presetID="8" presetClass="emph" presetSubtype="0" repeatCount="indefinite" autoRev="1" fill="hold" grpId="0" nodeType="withEffect">
                                  <p:stCondLst>
                                    <p:cond delay="0"/>
                                  </p:stCondLst>
                                  <p:childTnLst>
                                    <p:animRot by="10800000">
                                      <p:cBhvr>
                                        <p:cTn id="54" dur="2000" fill="hold"/>
                                        <p:tgtEl>
                                          <p:spTgt spid="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5" grpId="0" animBg="1"/>
      <p:bldP spid="47" grpId="0" animBg="1"/>
      <p:bldP spid="50" grpId="0" animBg="1"/>
      <p:bldP spid="53" grpId="0" animBg="1"/>
      <p:bldP spid="55" grpId="0" animBg="1"/>
      <p:bldP spid="58" grpId="0" animBg="1"/>
      <p:bldP spid="61" grpId="0" animBg="1"/>
      <p:bldP spid="63" grpId="0" animBg="1"/>
      <p:bldP spid="66" grpId="0" animBg="1"/>
      <p:bldP spid="69" grpId="0" animBg="1"/>
      <p:bldP spid="71" grpId="0" animBg="1"/>
      <p:bldP spid="74" grpId="0" animBg="1"/>
      <p:bldP spid="77" grpId="0" animBg="1"/>
      <p:bldP spid="79" grpId="0" animBg="1"/>
      <p:bldP spid="86" grpId="0" animBg="1"/>
      <p:bldP spid="89" grpId="0" animBg="1"/>
      <p:bldP spid="91" grpId="0" animBg="1"/>
      <p:bldP spid="93" grpId="0" animBg="1"/>
      <p:bldP spid="95" grpId="0" animBg="1"/>
      <p:bldP spid="99" grpId="0" animBg="1"/>
      <p:bldP spid="106" grpId="0" animBg="1"/>
      <p:bldP spid="109" grpId="0" animBg="1"/>
      <p:bldP spid="111" grpId="0" animBg="1"/>
      <p:bldP spid="1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C915F-2987-405E-B75B-D63CB2273088}"/>
              </a:ext>
            </a:extLst>
          </p:cNvPr>
          <p:cNvSpPr txBox="1"/>
          <p:nvPr/>
        </p:nvSpPr>
        <p:spPr>
          <a:xfrm>
            <a:off x="437630" y="427735"/>
            <a:ext cx="11316739" cy="2308324"/>
          </a:xfrm>
          <a:prstGeom prst="rect">
            <a:avLst/>
          </a:prstGeom>
          <a:noFill/>
          <a:ln w="76200">
            <a:solidFill>
              <a:srgbClr val="FF33CC"/>
            </a:solidFill>
          </a:ln>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Village children and people have hardly warm cloths. They gather straw and dry leaves to make fire to warm themselves. The old and the poor bask in the sun in order to warm themselves. Generally people and children get up late</a:t>
            </a:r>
            <a:r>
              <a:rPr lang="en-US" sz="3600" dirty="0"/>
              <a:t>.</a:t>
            </a:r>
            <a:r>
              <a:rPr lang="en-US" sz="3600" dirty="0">
                <a:latin typeface="Times New Roman" panose="02020603050405020304" pitchFamily="18" charset="0"/>
                <a:cs typeface="Times New Roman" panose="02020603050405020304" pitchFamily="18" charset="0"/>
              </a:rPr>
              <a:t> </a:t>
            </a:r>
            <a:endParaRPr lang="en-US" sz="36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7" cy="278926"/>
              <a:chOff x="793994" y="6579074"/>
              <a:chExt cx="10489647"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4"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24" name="Picture 23">
            <a:extLst>
              <a:ext uri="{FF2B5EF4-FFF2-40B4-BE49-F238E27FC236}">
                <a16:creationId xmlns:a16="http://schemas.microsoft.com/office/drawing/2014/main" id="{7C199015-DB64-41AF-B7A1-616C37F9A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14" y="3140644"/>
            <a:ext cx="5244548" cy="3327565"/>
          </a:xfrm>
          <a:prstGeom prst="rect">
            <a:avLst/>
          </a:prstGeom>
          <a:ln w="57150">
            <a:solidFill>
              <a:srgbClr val="FF33CC"/>
            </a:solidFill>
          </a:ln>
        </p:spPr>
      </p:pic>
      <p:pic>
        <p:nvPicPr>
          <p:cNvPr id="25" name="Picture 24">
            <a:extLst>
              <a:ext uri="{FF2B5EF4-FFF2-40B4-BE49-F238E27FC236}">
                <a16:creationId xmlns:a16="http://schemas.microsoft.com/office/drawing/2014/main" id="{8C928CA0-B5A7-4BD4-8494-35A1819659FD}"/>
              </a:ext>
            </a:extLst>
          </p:cNvPr>
          <p:cNvPicPr>
            <a:picLocks noChangeAspect="1"/>
          </p:cNvPicPr>
          <p:nvPr/>
        </p:nvPicPr>
        <p:blipFill rotWithShape="1">
          <a:blip r:embed="rId5">
            <a:extLst>
              <a:ext uri="{28A0092B-C50C-407E-A947-70E740481C1C}">
                <a14:useLocalDpi xmlns:a14="http://schemas.microsoft.com/office/drawing/2010/main" val="0"/>
              </a:ext>
            </a:extLst>
          </a:blip>
          <a:srcRect b="3943"/>
          <a:stretch/>
        </p:blipFill>
        <p:spPr>
          <a:xfrm>
            <a:off x="6443752" y="3102700"/>
            <a:ext cx="5221635" cy="3327565"/>
          </a:xfrm>
          <a:prstGeom prst="rect">
            <a:avLst/>
          </a:prstGeom>
          <a:ln w="57150">
            <a:solidFill>
              <a:srgbClr val="FF33CC"/>
            </a:solidFill>
          </a:ln>
        </p:spPr>
      </p:pic>
      <p:sp>
        <p:nvSpPr>
          <p:cNvPr id="3" name="TextBox 2">
            <a:extLst>
              <a:ext uri="{FF2B5EF4-FFF2-40B4-BE49-F238E27FC236}">
                <a16:creationId xmlns:a16="http://schemas.microsoft.com/office/drawing/2014/main" id="{DDDE19CB-2562-46AE-BB00-8655ED9EE5D7}"/>
              </a:ext>
            </a:extLst>
          </p:cNvPr>
          <p:cNvSpPr txBox="1"/>
          <p:nvPr/>
        </p:nvSpPr>
        <p:spPr>
          <a:xfrm>
            <a:off x="5454316" y="5750816"/>
            <a:ext cx="1327758" cy="769441"/>
          </a:xfrm>
          <a:prstGeom prst="rect">
            <a:avLst/>
          </a:prstGeom>
          <a:solidFill>
            <a:srgbClr val="002060"/>
          </a:solidFill>
          <a:ln w="57150">
            <a:solidFill>
              <a:srgbClr val="FFFF00"/>
            </a:solidFill>
          </a:ln>
        </p:spPr>
        <p:txBody>
          <a:bodyPr wrap="square" rtlCol="0">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Bask</a:t>
            </a:r>
          </a:p>
        </p:txBody>
      </p:sp>
    </p:spTree>
    <p:extLst>
      <p:ext uri="{BB962C8B-B14F-4D97-AF65-F5344CB8AC3E}">
        <p14:creationId xmlns:p14="http://schemas.microsoft.com/office/powerpoint/2010/main" val="157725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 calcmode="lin" valueType="num">
                                      <p:cBhvr>
                                        <p:cTn id="14" dur="1000" fill="hold"/>
                                        <p:tgtEl>
                                          <p:spTgt spid="24"/>
                                        </p:tgtEl>
                                        <p:attrNameLst>
                                          <p:attrName>style.rotation</p:attrName>
                                        </p:attrNameLst>
                                      </p:cBhvr>
                                      <p:tavLst>
                                        <p:tav tm="0">
                                          <p:val>
                                            <p:fltVal val="90"/>
                                          </p:val>
                                        </p:tav>
                                        <p:tav tm="100000">
                                          <p:val>
                                            <p:fltVal val="0"/>
                                          </p:val>
                                        </p:tav>
                                      </p:tavLst>
                                    </p:anim>
                                    <p:animEffect transition="in" filter="fade">
                                      <p:cBhvr>
                                        <p:cTn id="15" dur="1000"/>
                                        <p:tgtEl>
                                          <p:spTgt spid="24"/>
                                        </p:tgtEl>
                                      </p:cBhvr>
                                    </p:animEffect>
                                  </p:childTnLst>
                                </p:cTn>
                              </p:par>
                              <p:par>
                                <p:cTn id="16" presetID="31"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 calcmode="lin" valueType="num">
                                      <p:cBhvr>
                                        <p:cTn id="20" dur="1000" fill="hold"/>
                                        <p:tgtEl>
                                          <p:spTgt spid="25"/>
                                        </p:tgtEl>
                                        <p:attrNameLst>
                                          <p:attrName>style.rotation</p:attrName>
                                        </p:attrNameLst>
                                      </p:cBhvr>
                                      <p:tavLst>
                                        <p:tav tm="0">
                                          <p:val>
                                            <p:fltVal val="90"/>
                                          </p:val>
                                        </p:tav>
                                        <p:tav tm="100000">
                                          <p:val>
                                            <p:fltVal val="0"/>
                                          </p:val>
                                        </p:tav>
                                      </p:tavLst>
                                    </p:anim>
                                    <p:animEffect transition="in" filter="fade">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out)">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C915F-2987-405E-B75B-D63CB2273088}"/>
              </a:ext>
            </a:extLst>
          </p:cNvPr>
          <p:cNvSpPr txBox="1"/>
          <p:nvPr/>
        </p:nvSpPr>
        <p:spPr>
          <a:xfrm>
            <a:off x="459826" y="403428"/>
            <a:ext cx="11316739" cy="2308324"/>
          </a:xfrm>
          <a:prstGeom prst="rect">
            <a:avLst/>
          </a:prstGeom>
          <a:noFill/>
          <a:ln w="76200">
            <a:solidFill>
              <a:schemeClr val="accent2">
                <a:lumMod val="75000"/>
              </a:schemeClr>
            </a:solidFill>
          </a:ln>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Some people make delicious and sweet cakes like juicy </a:t>
            </a:r>
            <a:r>
              <a:rPr lang="en-US" sz="3600" dirty="0" err="1">
                <a:latin typeface="Times New Roman" panose="02020603050405020304" pitchFamily="18" charset="0"/>
                <a:cs typeface="Times New Roman" panose="02020603050405020304" pitchFamily="18" charset="0"/>
              </a:rPr>
              <a:t>chitoy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pitha</a:t>
            </a:r>
            <a:r>
              <a:rPr lang="en-US" sz="3600" dirty="0">
                <a:latin typeface="Times New Roman" panose="02020603050405020304" pitchFamily="18" charset="0"/>
                <a:cs typeface="Times New Roman" panose="02020603050405020304" pitchFamily="18" charset="0"/>
              </a:rPr>
              <a:t>, dry </a:t>
            </a:r>
            <a:r>
              <a:rPr lang="en-US" sz="3600" dirty="0" err="1">
                <a:latin typeface="Times New Roman" panose="02020603050405020304" pitchFamily="18" charset="0"/>
                <a:cs typeface="Times New Roman" panose="02020603050405020304" pitchFamily="18" charset="0"/>
              </a:rPr>
              <a:t>chitoy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pitha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vapa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pitha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vapa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puli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pias</a:t>
            </a:r>
            <a:r>
              <a:rPr lang="en-US" sz="3600" dirty="0">
                <a:latin typeface="Times New Roman" panose="02020603050405020304" pitchFamily="18" charset="0"/>
                <a:cs typeface="Times New Roman" panose="02020603050405020304" pitchFamily="18" charset="0"/>
              </a:rPr>
              <a:t> with date juice and many other things. Some likes to drink date juice.</a:t>
            </a:r>
            <a:endParaRPr lang="en-US" sz="36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26" name="Chitoy juicy">
            <a:extLst>
              <a:ext uri="{FF2B5EF4-FFF2-40B4-BE49-F238E27FC236}">
                <a16:creationId xmlns:a16="http://schemas.microsoft.com/office/drawing/2014/main" id="{B80F8F75-68B3-456A-A629-04A9BEFB0262}"/>
              </a:ext>
            </a:extLst>
          </p:cNvPr>
          <p:cNvPicPr>
            <a:picLocks noChangeAspect="1"/>
          </p:cNvPicPr>
          <p:nvPr/>
        </p:nvPicPr>
        <p:blipFill rotWithShape="1">
          <a:blip r:embed="rId4">
            <a:extLst>
              <a:ext uri="{28A0092B-C50C-407E-A947-70E740481C1C}">
                <a14:useLocalDpi xmlns:a14="http://schemas.microsoft.com/office/drawing/2010/main" val="0"/>
              </a:ext>
            </a:extLst>
          </a:blip>
          <a:srcRect l="15601" t="599" r="221" b="-599"/>
          <a:stretch/>
        </p:blipFill>
        <p:spPr>
          <a:xfrm>
            <a:off x="2698915" y="3019917"/>
            <a:ext cx="6749779" cy="3489325"/>
          </a:xfrm>
          <a:prstGeom prst="rect">
            <a:avLst/>
          </a:prstGeom>
          <a:ln w="57150">
            <a:solidFill>
              <a:srgbClr val="FF33CC"/>
            </a:solidFill>
          </a:ln>
        </p:spPr>
      </p:pic>
      <p:pic>
        <p:nvPicPr>
          <p:cNvPr id="20" name="Chitoy dry">
            <a:extLst>
              <a:ext uri="{FF2B5EF4-FFF2-40B4-BE49-F238E27FC236}">
                <a16:creationId xmlns:a16="http://schemas.microsoft.com/office/drawing/2014/main" id="{18C5B32F-DFDB-4C9A-AE02-F73611726D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915" y="2988033"/>
            <a:ext cx="6749778" cy="3443751"/>
          </a:xfrm>
          <a:prstGeom prst="rect">
            <a:avLst/>
          </a:prstGeom>
          <a:ln w="57150">
            <a:solidFill>
              <a:srgbClr val="FF33CC"/>
            </a:solidFill>
          </a:ln>
        </p:spPr>
      </p:pic>
      <p:pic>
        <p:nvPicPr>
          <p:cNvPr id="24" name="Vapa">
            <a:extLst>
              <a:ext uri="{FF2B5EF4-FFF2-40B4-BE49-F238E27FC236}">
                <a16:creationId xmlns:a16="http://schemas.microsoft.com/office/drawing/2014/main" id="{1BA954C3-0930-43BD-AB78-C80FF417E3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8915" y="2988032"/>
            <a:ext cx="6749778" cy="3466538"/>
          </a:xfrm>
          <a:prstGeom prst="rect">
            <a:avLst/>
          </a:prstGeom>
          <a:ln w="57150">
            <a:solidFill>
              <a:srgbClr val="FF33CC"/>
            </a:solidFill>
          </a:ln>
        </p:spPr>
      </p:pic>
      <p:pic>
        <p:nvPicPr>
          <p:cNvPr id="4" name="vapa puli">
            <a:extLst>
              <a:ext uri="{FF2B5EF4-FFF2-40B4-BE49-F238E27FC236}">
                <a16:creationId xmlns:a16="http://schemas.microsoft.com/office/drawing/2014/main" id="{1E683C07-AEAD-4E52-9585-0DF9D4E374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1385" y="3019918"/>
            <a:ext cx="6704839" cy="3411866"/>
          </a:xfrm>
          <a:prstGeom prst="rect">
            <a:avLst/>
          </a:prstGeom>
          <a:ln w="57150">
            <a:solidFill>
              <a:srgbClr val="FF33CC"/>
            </a:solidFill>
          </a:ln>
        </p:spPr>
      </p:pic>
      <p:pic>
        <p:nvPicPr>
          <p:cNvPr id="28" name="pias">
            <a:extLst>
              <a:ext uri="{FF2B5EF4-FFF2-40B4-BE49-F238E27FC236}">
                <a16:creationId xmlns:a16="http://schemas.microsoft.com/office/drawing/2014/main" id="{CBD34A70-A460-476A-BCDE-DF5200AEC2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8915" y="2987908"/>
            <a:ext cx="6749778" cy="3411868"/>
          </a:xfrm>
          <a:prstGeom prst="rect">
            <a:avLst/>
          </a:prstGeom>
          <a:ln w="57150">
            <a:solidFill>
              <a:srgbClr val="FF33CC"/>
            </a:solidFill>
          </a:ln>
        </p:spPr>
      </p:pic>
      <p:pic>
        <p:nvPicPr>
          <p:cNvPr id="25" name="Date Juice">
            <a:extLst>
              <a:ext uri="{FF2B5EF4-FFF2-40B4-BE49-F238E27FC236}">
                <a16:creationId xmlns:a16="http://schemas.microsoft.com/office/drawing/2014/main" id="{935E772D-EF51-4FA1-887E-609DC19EAE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1385" y="2987906"/>
            <a:ext cx="6704839" cy="3395245"/>
          </a:xfrm>
          <a:prstGeom prst="rect">
            <a:avLst/>
          </a:prstGeom>
          <a:ln w="57150">
            <a:solidFill>
              <a:srgbClr val="FF33CC"/>
            </a:solidFill>
          </a:ln>
        </p:spPr>
      </p:pic>
      <p:sp>
        <p:nvSpPr>
          <p:cNvPr id="30" name="chitoy juicy t">
            <a:extLst>
              <a:ext uri="{FF2B5EF4-FFF2-40B4-BE49-F238E27FC236}">
                <a16:creationId xmlns:a16="http://schemas.microsoft.com/office/drawing/2014/main" id="{522A47C1-EF07-45F5-BFC0-C12B00CD0965}"/>
              </a:ext>
            </a:extLst>
          </p:cNvPr>
          <p:cNvSpPr txBox="1"/>
          <p:nvPr/>
        </p:nvSpPr>
        <p:spPr>
          <a:xfrm>
            <a:off x="4106303" y="5851420"/>
            <a:ext cx="4043680" cy="646331"/>
          </a:xfrm>
          <a:prstGeom prst="rect">
            <a:avLst/>
          </a:prstGeom>
          <a:solidFill>
            <a:srgbClr val="002060"/>
          </a:solidFill>
          <a:ln w="57150">
            <a:solidFill>
              <a:srgbClr val="FF33CC"/>
            </a:solidFill>
          </a:ln>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Juicy </a:t>
            </a:r>
            <a:r>
              <a:rPr lang="en-US" sz="3600" dirty="0" err="1">
                <a:solidFill>
                  <a:schemeClr val="bg1"/>
                </a:solidFill>
                <a:latin typeface="Times New Roman" panose="02020603050405020304" pitchFamily="18" charset="0"/>
                <a:cs typeface="Times New Roman" panose="02020603050405020304" pitchFamily="18" charset="0"/>
              </a:rPr>
              <a:t>Chitoy</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pitha</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7" name="chitoy dry t">
            <a:extLst>
              <a:ext uri="{FF2B5EF4-FFF2-40B4-BE49-F238E27FC236}">
                <a16:creationId xmlns:a16="http://schemas.microsoft.com/office/drawing/2014/main" id="{FB46CD00-C7C8-41CD-A1C9-A81E99444BF4}"/>
              </a:ext>
            </a:extLst>
          </p:cNvPr>
          <p:cNvSpPr txBox="1"/>
          <p:nvPr/>
        </p:nvSpPr>
        <p:spPr>
          <a:xfrm>
            <a:off x="4128498" y="5818436"/>
            <a:ext cx="4043680" cy="646331"/>
          </a:xfrm>
          <a:prstGeom prst="rect">
            <a:avLst/>
          </a:prstGeom>
          <a:solidFill>
            <a:srgbClr val="002060"/>
          </a:solidFill>
          <a:ln w="57150">
            <a:solidFill>
              <a:srgbClr val="FF33CC"/>
            </a:solidFill>
          </a:ln>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Dry </a:t>
            </a:r>
            <a:r>
              <a:rPr lang="en-US" sz="3600" dirty="0" err="1">
                <a:solidFill>
                  <a:schemeClr val="bg1"/>
                </a:solidFill>
                <a:latin typeface="Times New Roman" panose="02020603050405020304" pitchFamily="18" charset="0"/>
                <a:cs typeface="Times New Roman" panose="02020603050405020304" pitchFamily="18" charset="0"/>
              </a:rPr>
              <a:t>Chitoy</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pitha</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9" name="Vapa dry t">
            <a:extLst>
              <a:ext uri="{FF2B5EF4-FFF2-40B4-BE49-F238E27FC236}">
                <a16:creationId xmlns:a16="http://schemas.microsoft.com/office/drawing/2014/main" id="{E0718783-6C1F-4064-9F5C-099C29A653B3}"/>
              </a:ext>
            </a:extLst>
          </p:cNvPr>
          <p:cNvSpPr txBox="1"/>
          <p:nvPr/>
        </p:nvSpPr>
        <p:spPr>
          <a:xfrm>
            <a:off x="4886707" y="5850320"/>
            <a:ext cx="2482871" cy="646331"/>
          </a:xfrm>
          <a:prstGeom prst="rect">
            <a:avLst/>
          </a:prstGeom>
          <a:solidFill>
            <a:srgbClr val="002060"/>
          </a:solidFill>
          <a:ln w="57150">
            <a:solidFill>
              <a:srgbClr val="FF33CC"/>
            </a:solidFill>
          </a:ln>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Vapa</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pitha</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1" name="Vapa puli  t">
            <a:extLst>
              <a:ext uri="{FF2B5EF4-FFF2-40B4-BE49-F238E27FC236}">
                <a16:creationId xmlns:a16="http://schemas.microsoft.com/office/drawing/2014/main" id="{FA3E2065-1868-4C41-9A14-6C1AD1C33386}"/>
              </a:ext>
            </a:extLst>
          </p:cNvPr>
          <p:cNvSpPr txBox="1"/>
          <p:nvPr/>
        </p:nvSpPr>
        <p:spPr>
          <a:xfrm>
            <a:off x="4612357" y="5806945"/>
            <a:ext cx="3075961" cy="646331"/>
          </a:xfrm>
          <a:prstGeom prst="rect">
            <a:avLst/>
          </a:prstGeom>
          <a:solidFill>
            <a:srgbClr val="002060"/>
          </a:solidFill>
          <a:ln w="57150">
            <a:solidFill>
              <a:srgbClr val="FF33CC"/>
            </a:solidFill>
          </a:ln>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Vapa</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puli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pitha</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 name="pias t">
            <a:extLst>
              <a:ext uri="{FF2B5EF4-FFF2-40B4-BE49-F238E27FC236}">
                <a16:creationId xmlns:a16="http://schemas.microsoft.com/office/drawing/2014/main" id="{42332D4A-526A-4031-947A-2B48130256D7}"/>
              </a:ext>
            </a:extLst>
          </p:cNvPr>
          <p:cNvSpPr txBox="1"/>
          <p:nvPr/>
        </p:nvSpPr>
        <p:spPr>
          <a:xfrm>
            <a:off x="5455594" y="5750816"/>
            <a:ext cx="1290603" cy="646331"/>
          </a:xfrm>
          <a:prstGeom prst="rect">
            <a:avLst/>
          </a:prstGeom>
          <a:solidFill>
            <a:srgbClr val="002060"/>
          </a:solidFill>
          <a:ln w="57150">
            <a:solidFill>
              <a:srgbClr val="FF33CC"/>
            </a:solidFill>
          </a:ln>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Pias</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3" name="pias t">
            <a:extLst>
              <a:ext uri="{FF2B5EF4-FFF2-40B4-BE49-F238E27FC236}">
                <a16:creationId xmlns:a16="http://schemas.microsoft.com/office/drawing/2014/main" id="{AE0802C4-FA9C-44C2-B9BC-517F1D2C4D1B}"/>
              </a:ext>
            </a:extLst>
          </p:cNvPr>
          <p:cNvSpPr txBox="1"/>
          <p:nvPr/>
        </p:nvSpPr>
        <p:spPr>
          <a:xfrm>
            <a:off x="4846022" y="5801395"/>
            <a:ext cx="2289253" cy="646331"/>
          </a:xfrm>
          <a:prstGeom prst="rect">
            <a:avLst/>
          </a:prstGeom>
          <a:solidFill>
            <a:srgbClr val="002060"/>
          </a:solidFill>
          <a:ln w="57150">
            <a:solidFill>
              <a:srgbClr val="FF33CC"/>
            </a:solidFill>
          </a:ln>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Date Juice</a:t>
            </a:r>
          </a:p>
        </p:txBody>
      </p:sp>
    </p:spTree>
    <p:extLst>
      <p:ext uri="{BB962C8B-B14F-4D97-AF65-F5344CB8AC3E}">
        <p14:creationId xmlns:p14="http://schemas.microsoft.com/office/powerpoint/2010/main" val="264134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6" presetClass="entr" presetSubtype="32"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out)">
                                      <p:cBhvr>
                                        <p:cTn id="17" dur="125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xit" presetSubtype="32" fill="hold" grpId="1" nodeType="clickEffect">
                                  <p:stCondLst>
                                    <p:cond delay="0"/>
                                  </p:stCondLst>
                                  <p:childTnLst>
                                    <p:anim calcmode="lin" valueType="num">
                                      <p:cBhvr>
                                        <p:cTn id="21" dur="500"/>
                                        <p:tgtEl>
                                          <p:spTgt spid="30"/>
                                        </p:tgtEl>
                                        <p:attrNameLst>
                                          <p:attrName>ppt_w</p:attrName>
                                        </p:attrNameLst>
                                      </p:cBhvr>
                                      <p:tavLst>
                                        <p:tav tm="0">
                                          <p:val>
                                            <p:strVal val="ppt_w"/>
                                          </p:val>
                                        </p:tav>
                                        <p:tav tm="100000">
                                          <p:val>
                                            <p:fltVal val="0"/>
                                          </p:val>
                                        </p:tav>
                                      </p:tavLst>
                                    </p:anim>
                                    <p:anim calcmode="lin" valueType="num">
                                      <p:cBhvr>
                                        <p:cTn id="22" dur="500"/>
                                        <p:tgtEl>
                                          <p:spTgt spid="30"/>
                                        </p:tgtEl>
                                        <p:attrNameLst>
                                          <p:attrName>ppt_h</p:attrName>
                                        </p:attrNameLst>
                                      </p:cBhvr>
                                      <p:tavLst>
                                        <p:tav tm="0">
                                          <p:val>
                                            <p:strVal val="ppt_h"/>
                                          </p:val>
                                        </p:tav>
                                        <p:tav tm="100000">
                                          <p:val>
                                            <p:fltVal val="0"/>
                                          </p:val>
                                        </p:tav>
                                      </p:tavLst>
                                    </p:anim>
                                    <p:set>
                                      <p:cBhvr>
                                        <p:cTn id="23" dur="1" fill="hold">
                                          <p:stCondLst>
                                            <p:cond delay="499"/>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6" presetClass="entr" presetSubtype="32"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out)">
                                      <p:cBhvr>
                                        <p:cTn id="33" dur="125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xit" presetSubtype="32" fill="hold" grpId="1" nodeType="clickEffect">
                                  <p:stCondLst>
                                    <p:cond delay="0"/>
                                  </p:stCondLst>
                                  <p:childTnLst>
                                    <p:anim calcmode="lin" valueType="num">
                                      <p:cBhvr>
                                        <p:cTn id="37" dur="500"/>
                                        <p:tgtEl>
                                          <p:spTgt spid="27"/>
                                        </p:tgtEl>
                                        <p:attrNameLst>
                                          <p:attrName>ppt_w</p:attrName>
                                        </p:attrNameLst>
                                      </p:cBhvr>
                                      <p:tavLst>
                                        <p:tav tm="0">
                                          <p:val>
                                            <p:strVal val="ppt_w"/>
                                          </p:val>
                                        </p:tav>
                                        <p:tav tm="100000">
                                          <p:val>
                                            <p:fltVal val="0"/>
                                          </p:val>
                                        </p:tav>
                                      </p:tavLst>
                                    </p:anim>
                                    <p:anim calcmode="lin" valueType="num">
                                      <p:cBhvr>
                                        <p:cTn id="38" dur="500"/>
                                        <p:tgtEl>
                                          <p:spTgt spid="27"/>
                                        </p:tgtEl>
                                        <p:attrNameLst>
                                          <p:attrName>ppt_h</p:attrName>
                                        </p:attrNameLst>
                                      </p:cBhvr>
                                      <p:tavLst>
                                        <p:tav tm="0">
                                          <p:val>
                                            <p:strVal val="ppt_h"/>
                                          </p:val>
                                        </p:tav>
                                        <p:tav tm="100000">
                                          <p:val>
                                            <p:fltVal val="0"/>
                                          </p:val>
                                        </p:tav>
                                      </p:tavLst>
                                    </p:anim>
                                    <p:set>
                                      <p:cBhvr>
                                        <p:cTn id="39" dur="1" fill="hold">
                                          <p:stCondLst>
                                            <p:cond delay="499"/>
                                          </p:stCondLst>
                                        </p:cTn>
                                        <p:tgtEl>
                                          <p:spTgt spid="2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fltVal val="0"/>
                                          </p:val>
                                        </p:tav>
                                        <p:tav tm="100000">
                                          <p:val>
                                            <p:strVal val="#ppt_w"/>
                                          </p:val>
                                        </p:tav>
                                      </p:tavLst>
                                    </p:anim>
                                    <p:anim calcmode="lin" valueType="num">
                                      <p:cBhvr>
                                        <p:cTn id="45" dur="1000" fill="hold"/>
                                        <p:tgtEl>
                                          <p:spTgt spid="24"/>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6" presetClass="entr" presetSubtype="32"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circle(out)">
                                      <p:cBhvr>
                                        <p:cTn id="49" dur="125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xit" presetSubtype="32" fill="hold" grpId="1" nodeType="clickEffect">
                                  <p:stCondLst>
                                    <p:cond delay="0"/>
                                  </p:stCondLst>
                                  <p:childTnLst>
                                    <p:anim calcmode="lin" valueType="num">
                                      <p:cBhvr>
                                        <p:cTn id="53" dur="500"/>
                                        <p:tgtEl>
                                          <p:spTgt spid="29"/>
                                        </p:tgtEl>
                                        <p:attrNameLst>
                                          <p:attrName>ppt_w</p:attrName>
                                        </p:attrNameLst>
                                      </p:cBhvr>
                                      <p:tavLst>
                                        <p:tav tm="0">
                                          <p:val>
                                            <p:strVal val="ppt_w"/>
                                          </p:val>
                                        </p:tav>
                                        <p:tav tm="100000">
                                          <p:val>
                                            <p:fltVal val="0"/>
                                          </p:val>
                                        </p:tav>
                                      </p:tavLst>
                                    </p:anim>
                                    <p:anim calcmode="lin" valueType="num">
                                      <p:cBhvr>
                                        <p:cTn id="54" dur="500"/>
                                        <p:tgtEl>
                                          <p:spTgt spid="29"/>
                                        </p:tgtEl>
                                        <p:attrNameLst>
                                          <p:attrName>ppt_h</p:attrName>
                                        </p:attrNameLst>
                                      </p:cBhvr>
                                      <p:tavLst>
                                        <p:tav tm="0">
                                          <p:val>
                                            <p:strVal val="ppt_h"/>
                                          </p:val>
                                        </p:tav>
                                        <p:tav tm="100000">
                                          <p:val>
                                            <p:fltVal val="0"/>
                                          </p:val>
                                        </p:tav>
                                      </p:tavLst>
                                    </p:anim>
                                    <p:set>
                                      <p:cBhvr>
                                        <p:cTn id="55" dur="1" fill="hold">
                                          <p:stCondLst>
                                            <p:cond delay="499"/>
                                          </p:stCondLst>
                                        </p:cTn>
                                        <p:tgtEl>
                                          <p:spTgt spid="2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0-#ppt_h/2"/>
                                          </p:val>
                                        </p:tav>
                                        <p:tav tm="100000">
                                          <p:val>
                                            <p:strVal val="#ppt_y"/>
                                          </p:val>
                                        </p:tav>
                                      </p:tavLst>
                                    </p:anim>
                                  </p:childTnLst>
                                </p:cTn>
                              </p:par>
                            </p:childTnLst>
                          </p:cTn>
                        </p:par>
                        <p:par>
                          <p:cTn id="62" fill="hold">
                            <p:stCondLst>
                              <p:cond delay="500"/>
                            </p:stCondLst>
                            <p:childTnLst>
                              <p:par>
                                <p:cTn id="63" presetID="6" presetClass="entr" presetSubtype="32"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circle(out)">
                                      <p:cBhvr>
                                        <p:cTn id="65" dur="125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xit" presetSubtype="32" fill="hold" grpId="1" nodeType="clickEffect">
                                  <p:stCondLst>
                                    <p:cond delay="0"/>
                                  </p:stCondLst>
                                  <p:childTnLst>
                                    <p:anim calcmode="lin" valueType="num">
                                      <p:cBhvr>
                                        <p:cTn id="69" dur="500"/>
                                        <p:tgtEl>
                                          <p:spTgt spid="31"/>
                                        </p:tgtEl>
                                        <p:attrNameLst>
                                          <p:attrName>ppt_w</p:attrName>
                                        </p:attrNameLst>
                                      </p:cBhvr>
                                      <p:tavLst>
                                        <p:tav tm="0">
                                          <p:val>
                                            <p:strVal val="ppt_w"/>
                                          </p:val>
                                        </p:tav>
                                        <p:tav tm="100000">
                                          <p:val>
                                            <p:fltVal val="0"/>
                                          </p:val>
                                        </p:tav>
                                      </p:tavLst>
                                    </p:anim>
                                    <p:anim calcmode="lin" valueType="num">
                                      <p:cBhvr>
                                        <p:cTn id="70" dur="500"/>
                                        <p:tgtEl>
                                          <p:spTgt spid="31"/>
                                        </p:tgtEl>
                                        <p:attrNameLst>
                                          <p:attrName>ppt_h</p:attrName>
                                        </p:attrNameLst>
                                      </p:cBhvr>
                                      <p:tavLst>
                                        <p:tav tm="0">
                                          <p:val>
                                            <p:strVal val="ppt_h"/>
                                          </p:val>
                                        </p:tav>
                                        <p:tav tm="100000">
                                          <p:val>
                                            <p:fltVal val="0"/>
                                          </p:val>
                                        </p:tav>
                                      </p:tavLst>
                                    </p:anim>
                                    <p:set>
                                      <p:cBhvr>
                                        <p:cTn id="71" dur="1" fill="hold">
                                          <p:stCondLst>
                                            <p:cond delay="499"/>
                                          </p:stCondLst>
                                        </p:cTn>
                                        <p:tgtEl>
                                          <p:spTgt spid="3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nodeType="click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childTnLst>
                                </p:cTn>
                              </p:par>
                            </p:childTnLst>
                          </p:cTn>
                        </p:par>
                        <p:par>
                          <p:cTn id="78" fill="hold">
                            <p:stCondLst>
                              <p:cond delay="500"/>
                            </p:stCondLst>
                            <p:childTnLst>
                              <p:par>
                                <p:cTn id="79" presetID="6" presetClass="entr" presetSubtype="32"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circle(out)">
                                      <p:cBhvr>
                                        <p:cTn id="81" dur="125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xit" presetSubtype="32" fill="hold" grpId="1" nodeType="clickEffect">
                                  <p:stCondLst>
                                    <p:cond delay="0"/>
                                  </p:stCondLst>
                                  <p:childTnLst>
                                    <p:anim calcmode="lin" valueType="num">
                                      <p:cBhvr>
                                        <p:cTn id="85" dur="500"/>
                                        <p:tgtEl>
                                          <p:spTgt spid="32"/>
                                        </p:tgtEl>
                                        <p:attrNameLst>
                                          <p:attrName>ppt_w</p:attrName>
                                        </p:attrNameLst>
                                      </p:cBhvr>
                                      <p:tavLst>
                                        <p:tav tm="0">
                                          <p:val>
                                            <p:strVal val="ppt_w"/>
                                          </p:val>
                                        </p:tav>
                                        <p:tav tm="100000">
                                          <p:val>
                                            <p:fltVal val="0"/>
                                          </p:val>
                                        </p:tav>
                                      </p:tavLst>
                                    </p:anim>
                                    <p:anim calcmode="lin" valueType="num">
                                      <p:cBhvr>
                                        <p:cTn id="86" dur="500"/>
                                        <p:tgtEl>
                                          <p:spTgt spid="32"/>
                                        </p:tgtEl>
                                        <p:attrNameLst>
                                          <p:attrName>ppt_h</p:attrName>
                                        </p:attrNameLst>
                                      </p:cBhvr>
                                      <p:tavLst>
                                        <p:tav tm="0">
                                          <p:val>
                                            <p:strVal val="ppt_h"/>
                                          </p:val>
                                        </p:tav>
                                        <p:tav tm="100000">
                                          <p:val>
                                            <p:fltVal val="0"/>
                                          </p:val>
                                        </p:tav>
                                      </p:tavLst>
                                    </p:anim>
                                    <p:set>
                                      <p:cBhvr>
                                        <p:cTn id="87" dur="1" fill="hold">
                                          <p:stCondLst>
                                            <p:cond delay="499"/>
                                          </p:stCondLst>
                                        </p:cTn>
                                        <p:tgtEl>
                                          <p:spTgt spid="3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childTnLst>
                                </p:cTn>
                              </p:par>
                            </p:childTnLst>
                          </p:cTn>
                        </p:par>
                        <p:par>
                          <p:cTn id="94" fill="hold">
                            <p:stCondLst>
                              <p:cond delay="500"/>
                            </p:stCondLst>
                            <p:childTnLst>
                              <p:par>
                                <p:cTn id="95" presetID="6" presetClass="entr" presetSubtype="32"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circle(out)">
                                      <p:cBhvr>
                                        <p:cTn id="97" dur="125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23" presetClass="exit" presetSubtype="32" fill="hold" grpId="1" nodeType="clickEffect">
                                  <p:stCondLst>
                                    <p:cond delay="0"/>
                                  </p:stCondLst>
                                  <p:childTnLst>
                                    <p:anim calcmode="lin" valueType="num">
                                      <p:cBhvr>
                                        <p:cTn id="101" dur="500"/>
                                        <p:tgtEl>
                                          <p:spTgt spid="33"/>
                                        </p:tgtEl>
                                        <p:attrNameLst>
                                          <p:attrName>ppt_w</p:attrName>
                                        </p:attrNameLst>
                                      </p:cBhvr>
                                      <p:tavLst>
                                        <p:tav tm="0">
                                          <p:val>
                                            <p:strVal val="ppt_w"/>
                                          </p:val>
                                        </p:tav>
                                        <p:tav tm="100000">
                                          <p:val>
                                            <p:fltVal val="0"/>
                                          </p:val>
                                        </p:tav>
                                      </p:tavLst>
                                    </p:anim>
                                    <p:anim calcmode="lin" valueType="num">
                                      <p:cBhvr>
                                        <p:cTn id="102" dur="500"/>
                                        <p:tgtEl>
                                          <p:spTgt spid="33"/>
                                        </p:tgtEl>
                                        <p:attrNameLst>
                                          <p:attrName>ppt_h</p:attrName>
                                        </p:attrNameLst>
                                      </p:cBhvr>
                                      <p:tavLst>
                                        <p:tav tm="0">
                                          <p:val>
                                            <p:strVal val="ppt_h"/>
                                          </p:val>
                                        </p:tav>
                                        <p:tav tm="100000">
                                          <p:val>
                                            <p:fltVal val="0"/>
                                          </p:val>
                                        </p:tav>
                                      </p:tavLst>
                                    </p:anim>
                                    <p:set>
                                      <p:cBhvr>
                                        <p:cTn id="103"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0" grpId="1" animBg="1"/>
      <p:bldP spid="27" grpId="0" animBg="1"/>
      <p:bldP spid="27" grpId="1" animBg="1"/>
      <p:bldP spid="29" grpId="0" animBg="1"/>
      <p:bldP spid="29" grpId="1" animBg="1"/>
      <p:bldP spid="31" grpId="0" animBg="1"/>
      <p:bldP spid="31" grpId="1" animBg="1"/>
      <p:bldP spid="32" grpId="0" animBg="1"/>
      <p:bldP spid="32" grpId="1" animBg="1"/>
      <p:bldP spid="33" grpId="0" animBg="1"/>
      <p:bldP spid="3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a:ln>
                <a:noFill/>
              </a:ln>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a:ln>
                <a:noFill/>
              </a:ln>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a:ln>
                <a:noFill/>
              </a:ln>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a:ln>
                <a:noFill/>
              </a:ln>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a:ln>
                <a:noFill/>
              </a:ln>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a:ln>
                <a:noFill/>
              </a:ln>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a:ln>
              <a:noFill/>
            </a:ln>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a:ln>
              <a:noFill/>
            </a:ln>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a:ln>
              <a:noFill/>
            </a:ln>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a:ln>
              <a:noFill/>
            </a:ln>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a:ln>
              <a:noFill/>
            </a:ln>
          </p:spPr>
        </p:pic>
      </p:grpSp>
      <p:pic>
        <p:nvPicPr>
          <p:cNvPr id="20" name="Picture 19">
            <a:extLst>
              <a:ext uri="{FF2B5EF4-FFF2-40B4-BE49-F238E27FC236}">
                <a16:creationId xmlns:a16="http://schemas.microsoft.com/office/drawing/2014/main" id="{6D916A28-E7D8-4F0A-8DAD-3A83FEF1AE28}"/>
              </a:ext>
            </a:extLst>
          </p:cNvPr>
          <p:cNvPicPr>
            <a:picLocks noChangeAspect="1"/>
          </p:cNvPicPr>
          <p:nvPr/>
        </p:nvPicPr>
        <p:blipFill rotWithShape="1">
          <a:blip r:embed="rId4">
            <a:extLst>
              <a:ext uri="{28A0092B-C50C-407E-A947-70E740481C1C}">
                <a14:useLocalDpi xmlns:a14="http://schemas.microsoft.com/office/drawing/2010/main" val="0"/>
              </a:ext>
            </a:extLst>
          </a:blip>
          <a:srcRect t="1" b="64985"/>
          <a:stretch/>
        </p:blipFill>
        <p:spPr>
          <a:xfrm>
            <a:off x="2767854" y="2424093"/>
            <a:ext cx="6656292" cy="1334033"/>
          </a:xfrm>
          <a:prstGeom prst="rect">
            <a:avLst/>
          </a:prstGeom>
        </p:spPr>
      </p:pic>
      <p:sp>
        <p:nvSpPr>
          <p:cNvPr id="3" name="Oval 2">
            <a:extLst>
              <a:ext uri="{FF2B5EF4-FFF2-40B4-BE49-F238E27FC236}">
                <a16:creationId xmlns:a16="http://schemas.microsoft.com/office/drawing/2014/main" id="{9B4FBD55-BB4E-4352-91F9-4FCFAEFD563A}"/>
              </a:ext>
            </a:extLst>
          </p:cNvPr>
          <p:cNvSpPr/>
          <p:nvPr/>
        </p:nvSpPr>
        <p:spPr>
          <a:xfrm>
            <a:off x="4873158" y="3681189"/>
            <a:ext cx="1686483" cy="1587421"/>
          </a:xfrm>
          <a:prstGeom prst="ellipse">
            <a:avLst/>
          </a:prstGeom>
          <a:solidFill>
            <a:schemeClr val="accent2">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EA41EE8-A042-4C53-BE8E-D667DA05A7F0}"/>
              </a:ext>
            </a:extLst>
          </p:cNvPr>
          <p:cNvPicPr>
            <a:picLocks noChangeAspect="1"/>
          </p:cNvPicPr>
          <p:nvPr/>
        </p:nvPicPr>
        <p:blipFill rotWithShape="1">
          <a:blip r:embed="rId4">
            <a:extLst>
              <a:ext uri="{28A0092B-C50C-407E-A947-70E740481C1C}">
                <a14:useLocalDpi xmlns:a14="http://schemas.microsoft.com/office/drawing/2010/main" val="0"/>
              </a:ext>
            </a:extLst>
          </a:blip>
          <a:srcRect t="28807"/>
          <a:stretch/>
        </p:blipFill>
        <p:spPr>
          <a:xfrm>
            <a:off x="2769715" y="3681190"/>
            <a:ext cx="6656292" cy="2712449"/>
          </a:xfrm>
          <a:prstGeom prst="rect">
            <a:avLst/>
          </a:prstGeom>
        </p:spPr>
      </p:pic>
      <p:pic>
        <p:nvPicPr>
          <p:cNvPr id="21" name="Picture 20">
            <a:extLst>
              <a:ext uri="{FF2B5EF4-FFF2-40B4-BE49-F238E27FC236}">
                <a16:creationId xmlns:a16="http://schemas.microsoft.com/office/drawing/2014/main" id="{AAA6BF84-DCB5-4D64-A2D3-C2D87B7DBB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3134" y="2191357"/>
            <a:ext cx="4211015" cy="4519997"/>
          </a:xfrm>
          <a:prstGeom prst="rect">
            <a:avLst/>
          </a:prstGeom>
        </p:spPr>
      </p:pic>
      <p:sp>
        <p:nvSpPr>
          <p:cNvPr id="28" name="Rectangle 27">
            <a:extLst>
              <a:ext uri="{FF2B5EF4-FFF2-40B4-BE49-F238E27FC236}">
                <a16:creationId xmlns:a16="http://schemas.microsoft.com/office/drawing/2014/main" id="{0EC03AB9-F19A-499C-8383-2AAB83C301D7}"/>
              </a:ext>
            </a:extLst>
          </p:cNvPr>
          <p:cNvSpPr/>
          <p:nvPr/>
        </p:nvSpPr>
        <p:spPr>
          <a:xfrm>
            <a:off x="2810384" y="2429836"/>
            <a:ext cx="6656292" cy="3949147"/>
          </a:xfrm>
          <a:prstGeom prst="rect">
            <a:avLst/>
          </a:prstGeom>
          <a:solidFill>
            <a:schemeClr val="bg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6CC915F-2987-405E-B75B-D63CB2273088}"/>
              </a:ext>
            </a:extLst>
          </p:cNvPr>
          <p:cNvSpPr txBox="1"/>
          <p:nvPr/>
        </p:nvSpPr>
        <p:spPr>
          <a:xfrm>
            <a:off x="437631" y="409612"/>
            <a:ext cx="11316739" cy="1754326"/>
          </a:xfrm>
          <a:prstGeom prst="rect">
            <a:avLst/>
          </a:prstGeom>
          <a:noFill/>
          <a:ln w="76200">
            <a:noFill/>
          </a:ln>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The foggy scene of winter morning vanishes as the day advances. The sun goes up and the nature returns to a normal day. </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52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grpId="0" nodeType="clickEffect">
                                  <p:stCondLst>
                                    <p:cond delay="0"/>
                                  </p:stCondLst>
                                  <p:childTnLst>
                                    <p:animMotion origin="layout" path="M -0.02461 0.10439 L -0.02669 -0.18264 " pathEditMode="relative" rAng="0" ptsTypes="AA">
                                      <p:cBhvr>
                                        <p:cTn id="11" dur="5000" fill="hold"/>
                                        <p:tgtEl>
                                          <p:spTgt spid="3"/>
                                        </p:tgtEl>
                                        <p:attrNameLst>
                                          <p:attrName>ppt_x</p:attrName>
                                          <p:attrName>ppt_y</p:attrName>
                                        </p:attrNameLst>
                                      </p:cBhvr>
                                      <p:rCtr x="-104" y="-14352"/>
                                    </p:animMotion>
                                  </p:childTnLst>
                                </p:cTn>
                              </p:par>
                              <p:par>
                                <p:cTn id="12" presetID="10" presetClass="exit" presetSubtype="0" fill="hold" grpId="1" nodeType="withEffect">
                                  <p:stCondLst>
                                    <p:cond delay="0"/>
                                  </p:stCondLst>
                                  <p:childTnLst>
                                    <p:animEffect transition="out" filter="fade">
                                      <p:cBhvr>
                                        <p:cTn id="13" dur="4000"/>
                                        <p:tgtEl>
                                          <p:spTgt spid="28"/>
                                        </p:tgtEl>
                                      </p:cBhvr>
                                    </p:animEffect>
                                    <p:set>
                                      <p:cBhvr>
                                        <p:cTn id="14" dur="1" fill="hold">
                                          <p:stCondLst>
                                            <p:cond delay="3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1"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D198EC-DBA6-4F9E-BCF7-C9763811CE5B}"/>
              </a:ext>
            </a:extLst>
          </p:cNvPr>
          <p:cNvSpPr txBox="1"/>
          <p:nvPr/>
        </p:nvSpPr>
        <p:spPr>
          <a:xfrm>
            <a:off x="260409" y="2459930"/>
            <a:ext cx="11671182" cy="1421928"/>
          </a:xfrm>
          <a:prstGeom prst="rect">
            <a:avLst/>
          </a:prstGeom>
          <a:solidFill>
            <a:schemeClr val="bg1">
              <a:lumMod val="95000"/>
            </a:schemeClr>
          </a:solidFill>
          <a:ln w="57150">
            <a:solidFill>
              <a:srgbClr val="FF33CC"/>
            </a:solidFill>
          </a:ln>
        </p:spPr>
        <p:txBody>
          <a:bodyPr wrap="square">
            <a:spAutoFit/>
          </a:bodyPr>
          <a:lstStyle/>
          <a:p>
            <a:pPr algn="just">
              <a:lnSpc>
                <a:spcPct val="80000"/>
              </a:lnSpc>
            </a:pPr>
            <a:r>
              <a:rPr lang="en-US" sz="3600" dirty="0">
                <a:latin typeface="Times New Roman" panose="02020603050405020304" pitchFamily="18" charset="0"/>
                <a:cs typeface="Times New Roman" panose="02020603050405020304" pitchFamily="18" charset="0"/>
              </a:rPr>
              <a:t>They gather straw and dry leaves to make fire to warm themselves. The old and the poor bask in the sun in order to warm themselves. Generally, People and children get up late.</a:t>
            </a:r>
            <a:endParaRPr lang="en-US" sz="3600" dirty="0">
              <a:solidFill>
                <a:srgbClr val="00206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C0A96144-8F31-4C8E-AD7E-35122D3DD489}"/>
              </a:ext>
            </a:extLst>
          </p:cNvPr>
          <p:cNvGrpSpPr/>
          <p:nvPr/>
        </p:nvGrpSpPr>
        <p:grpSpPr>
          <a:xfrm>
            <a:off x="4338638" y="371726"/>
            <a:ext cx="3514725" cy="610362"/>
            <a:chOff x="4338638" y="132006"/>
            <a:chExt cx="3514725" cy="412614"/>
          </a:xfrm>
        </p:grpSpPr>
        <p:sp>
          <p:nvSpPr>
            <p:cNvPr id="12" name="Rectangle: Diagonal Corners Snipped 11">
              <a:extLst>
                <a:ext uri="{FF2B5EF4-FFF2-40B4-BE49-F238E27FC236}">
                  <a16:creationId xmlns:a16="http://schemas.microsoft.com/office/drawing/2014/main" id="{486F1777-0BD9-46E7-804C-7B46962F6780}"/>
                </a:ext>
              </a:extLst>
            </p:cNvPr>
            <p:cNvSpPr/>
            <p:nvPr/>
          </p:nvSpPr>
          <p:spPr>
            <a:xfrm>
              <a:off x="4338638" y="163172"/>
              <a:ext cx="3514725" cy="381448"/>
            </a:xfrm>
            <a:prstGeom prst="snip2DiagRect">
              <a:avLst>
                <a:gd name="adj1" fmla="val 50000"/>
                <a:gd name="adj2" fmla="val 16667"/>
              </a:avLst>
            </a:prstGeom>
            <a:solidFill>
              <a:schemeClr val="accent2">
                <a:lumMod val="20000"/>
                <a:lumOff val="8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7A5266D-4722-43E4-B7C2-EE449EFE6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62" y="132006"/>
              <a:ext cx="2962913" cy="389053"/>
            </a:xfrm>
            <a:prstGeom prst="rect">
              <a:avLst/>
            </a:prstGeom>
            <a:ln>
              <a:solidFill>
                <a:srgbClr val="FFFF00"/>
              </a:solidFill>
            </a:ln>
          </p:spPr>
        </p:pic>
      </p:grpSp>
      <p:sp>
        <p:nvSpPr>
          <p:cNvPr id="14" name="TextBox 13">
            <a:extLst>
              <a:ext uri="{FF2B5EF4-FFF2-40B4-BE49-F238E27FC236}">
                <a16:creationId xmlns:a16="http://schemas.microsoft.com/office/drawing/2014/main" id="{D57E5401-A8C3-4921-BD24-43CB724418D1}"/>
              </a:ext>
            </a:extLst>
          </p:cNvPr>
          <p:cNvSpPr txBox="1"/>
          <p:nvPr/>
        </p:nvSpPr>
        <p:spPr>
          <a:xfrm>
            <a:off x="349433" y="5209810"/>
            <a:ext cx="10742514" cy="978729"/>
          </a:xfrm>
          <a:prstGeom prst="rect">
            <a:avLst/>
          </a:prstGeom>
          <a:solidFill>
            <a:schemeClr val="accent2">
              <a:lumMod val="20000"/>
              <a:lumOff val="80000"/>
              <a:alpha val="32000"/>
            </a:schemeClr>
          </a:solidFill>
          <a:ln w="57150">
            <a:solidFill>
              <a:srgbClr val="FF33CC"/>
            </a:solidFill>
          </a:ln>
        </p:spPr>
        <p:txBody>
          <a:bodyPr wrap="square" rtlCol="0">
            <a:spAutoFit/>
          </a:bodyPr>
          <a:lstStyle/>
          <a:p>
            <a:pPr>
              <a:lnSpc>
                <a:spcPct val="80000"/>
              </a:lnSpc>
            </a:pPr>
            <a:r>
              <a:rPr lang="en-US" sz="3600" dirty="0">
                <a:latin typeface="Times New Roman" panose="02020603050405020304" pitchFamily="18" charset="0"/>
                <a:cs typeface="Times New Roman" panose="02020603050405020304" pitchFamily="18" charset="0"/>
              </a:rPr>
              <a:t>Delicious and sweet cakes, </a:t>
            </a:r>
            <a:r>
              <a:rPr lang="en-US" sz="3600" dirty="0" err="1">
                <a:latin typeface="Times New Roman" panose="02020603050405020304" pitchFamily="18" charset="0"/>
                <a:cs typeface="Times New Roman" panose="02020603050405020304" pitchFamily="18" charset="0"/>
              </a:rPr>
              <a:t>pias</a:t>
            </a:r>
            <a:r>
              <a:rPr lang="en-US" sz="3600" dirty="0">
                <a:latin typeface="Times New Roman" panose="02020603050405020304" pitchFamily="18" charset="0"/>
                <a:cs typeface="Times New Roman" panose="02020603050405020304" pitchFamily="18" charset="0"/>
              </a:rPr>
              <a:t> with date juice and many other things are the special foods in the winter morning.</a:t>
            </a:r>
          </a:p>
        </p:txBody>
      </p:sp>
      <p:sp>
        <p:nvSpPr>
          <p:cNvPr id="2" name="TextBox 1">
            <a:extLst>
              <a:ext uri="{FF2B5EF4-FFF2-40B4-BE49-F238E27FC236}">
                <a16:creationId xmlns:a16="http://schemas.microsoft.com/office/drawing/2014/main" id="{6D6EA6C9-CE74-4146-B027-CF725C84BA06}"/>
              </a:ext>
            </a:extLst>
          </p:cNvPr>
          <p:cNvSpPr txBox="1"/>
          <p:nvPr/>
        </p:nvSpPr>
        <p:spPr>
          <a:xfrm>
            <a:off x="260409" y="4343090"/>
            <a:ext cx="10283817" cy="646331"/>
          </a:xfrm>
          <a:prstGeom prst="rect">
            <a:avLst/>
          </a:prstGeom>
          <a:noFill/>
          <a:ln w="57150">
            <a:solidFill>
              <a:srgbClr val="002060"/>
            </a:solidFill>
          </a:ln>
        </p:spPr>
        <p:txBody>
          <a:bodyPr wrap="square">
            <a:spAutoFit/>
          </a:bodyPr>
          <a:lstStyle/>
          <a:p>
            <a:r>
              <a:rPr lang="en-US" sz="3600" b="1" dirty="0">
                <a:solidFill>
                  <a:srgbClr val="002060"/>
                </a:solidFill>
                <a:latin typeface="Times New Roman" panose="02020603050405020304" pitchFamily="18" charset="0"/>
                <a:cs typeface="Times New Roman" panose="02020603050405020304" pitchFamily="18" charset="0"/>
              </a:rPr>
              <a:t>What are the special foods in the winter morning?</a:t>
            </a:r>
          </a:p>
        </p:txBody>
      </p:sp>
      <p:sp>
        <p:nvSpPr>
          <p:cNvPr id="16" name="TextBox 15">
            <a:extLst>
              <a:ext uri="{FF2B5EF4-FFF2-40B4-BE49-F238E27FC236}">
                <a16:creationId xmlns:a16="http://schemas.microsoft.com/office/drawing/2014/main" id="{93914678-0C55-4A87-BCF4-71C3D7272C0C}"/>
              </a:ext>
            </a:extLst>
          </p:cNvPr>
          <p:cNvSpPr txBox="1"/>
          <p:nvPr/>
        </p:nvSpPr>
        <p:spPr>
          <a:xfrm>
            <a:off x="78830" y="1432237"/>
            <a:ext cx="12021356" cy="646331"/>
          </a:xfrm>
          <a:prstGeom prst="rect">
            <a:avLst/>
          </a:prstGeom>
          <a:noFill/>
          <a:ln w="57150">
            <a:solidFill>
              <a:schemeClr val="tx1"/>
            </a:solidFill>
          </a:ln>
        </p:spPr>
        <p:txBody>
          <a:bodyPr wrap="square"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What do the children and people do in the winter morning ?</a:t>
            </a:r>
            <a:endParaRPr lang="en-US" sz="4000" b="1" dirty="0">
              <a:solidFill>
                <a:srgbClr val="002060"/>
              </a:solidFill>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81092FE9-38EA-42A1-BB25-FD46AE8AD737}"/>
              </a:ext>
            </a:extLst>
          </p:cNvPr>
          <p:cNvGrpSpPr/>
          <p:nvPr/>
        </p:nvGrpSpPr>
        <p:grpSpPr>
          <a:xfrm>
            <a:off x="-128469" y="-49810"/>
            <a:ext cx="12380198" cy="7008126"/>
            <a:chOff x="-47406" y="-72145"/>
            <a:chExt cx="12380198" cy="6967174"/>
          </a:xfrm>
        </p:grpSpPr>
        <p:grpSp>
          <p:nvGrpSpPr>
            <p:cNvPr id="18" name="Group 17">
              <a:extLst>
                <a:ext uri="{FF2B5EF4-FFF2-40B4-BE49-F238E27FC236}">
                  <a16:creationId xmlns:a16="http://schemas.microsoft.com/office/drawing/2014/main" id="{C10087C1-5923-43B1-B604-BBD21F7482D5}"/>
                </a:ext>
              </a:extLst>
            </p:cNvPr>
            <p:cNvGrpSpPr/>
            <p:nvPr/>
          </p:nvGrpSpPr>
          <p:grpSpPr>
            <a:xfrm rot="16200000">
              <a:off x="-2710950" y="2705259"/>
              <a:ext cx="5699727" cy="278925"/>
              <a:chOff x="793994" y="6579074"/>
              <a:chExt cx="10489646" cy="278926"/>
            </a:xfrm>
          </p:grpSpPr>
          <p:pic>
            <p:nvPicPr>
              <p:cNvPr id="30" name="Picture 29">
                <a:extLst>
                  <a:ext uri="{FF2B5EF4-FFF2-40B4-BE49-F238E27FC236}">
                    <a16:creationId xmlns:a16="http://schemas.microsoft.com/office/drawing/2014/main" id="{BA7A1D0E-AA2E-4AED-81C9-7DE4FC9782E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31" name="Picture 30">
                <a:extLst>
                  <a:ext uri="{FF2B5EF4-FFF2-40B4-BE49-F238E27FC236}">
                    <a16:creationId xmlns:a16="http://schemas.microsoft.com/office/drawing/2014/main" id="{87F1038E-1164-44C8-812B-C75B74C25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9" name="Group 18">
              <a:extLst>
                <a:ext uri="{FF2B5EF4-FFF2-40B4-BE49-F238E27FC236}">
                  <a16:creationId xmlns:a16="http://schemas.microsoft.com/office/drawing/2014/main" id="{E081DCA8-C8AA-4377-A7BE-E929B98773F0}"/>
                </a:ext>
              </a:extLst>
            </p:cNvPr>
            <p:cNvGrpSpPr/>
            <p:nvPr/>
          </p:nvGrpSpPr>
          <p:grpSpPr>
            <a:xfrm>
              <a:off x="955962" y="0"/>
              <a:ext cx="10489646" cy="278926"/>
              <a:chOff x="793994" y="6579074"/>
              <a:chExt cx="10489646" cy="278926"/>
            </a:xfrm>
          </p:grpSpPr>
          <p:pic>
            <p:nvPicPr>
              <p:cNvPr id="28" name="Picture 27">
                <a:extLst>
                  <a:ext uri="{FF2B5EF4-FFF2-40B4-BE49-F238E27FC236}">
                    <a16:creationId xmlns:a16="http://schemas.microsoft.com/office/drawing/2014/main" id="{4D486E35-9669-40B6-86AB-6ABDE073984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9" name="Picture 28">
                <a:extLst>
                  <a:ext uri="{FF2B5EF4-FFF2-40B4-BE49-F238E27FC236}">
                    <a16:creationId xmlns:a16="http://schemas.microsoft.com/office/drawing/2014/main" id="{6EC75764-861E-4D52-A45C-58C7BC5A277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20" name="Group 19">
              <a:extLst>
                <a:ext uri="{FF2B5EF4-FFF2-40B4-BE49-F238E27FC236}">
                  <a16:creationId xmlns:a16="http://schemas.microsoft.com/office/drawing/2014/main" id="{9A88BF2A-A092-4245-A431-411F2906A2C7}"/>
                </a:ext>
              </a:extLst>
            </p:cNvPr>
            <p:cNvGrpSpPr/>
            <p:nvPr/>
          </p:nvGrpSpPr>
          <p:grpSpPr>
            <a:xfrm>
              <a:off x="956237" y="6616103"/>
              <a:ext cx="10489646" cy="278926"/>
              <a:chOff x="793994" y="6579074"/>
              <a:chExt cx="10489646" cy="278926"/>
            </a:xfrm>
          </p:grpSpPr>
          <p:pic>
            <p:nvPicPr>
              <p:cNvPr id="26" name="Picture 25">
                <a:extLst>
                  <a:ext uri="{FF2B5EF4-FFF2-40B4-BE49-F238E27FC236}">
                    <a16:creationId xmlns:a16="http://schemas.microsoft.com/office/drawing/2014/main" id="{AE62AEC3-4D83-4EEE-B5DB-2362FF26FA1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7" name="Picture 26">
                <a:extLst>
                  <a:ext uri="{FF2B5EF4-FFF2-40B4-BE49-F238E27FC236}">
                    <a16:creationId xmlns:a16="http://schemas.microsoft.com/office/drawing/2014/main" id="{86E38399-9E16-4F7A-984E-D5AA33E5FE3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21" name="Picture 20">
              <a:extLst>
                <a:ext uri="{FF2B5EF4-FFF2-40B4-BE49-F238E27FC236}">
                  <a16:creationId xmlns:a16="http://schemas.microsoft.com/office/drawing/2014/main" id="{87B3774B-901E-4676-B5A5-043C70D402D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2053867" y="799304"/>
              <a:ext cx="278925" cy="5244548"/>
            </a:xfrm>
            <a:prstGeom prst="rect">
              <a:avLst/>
            </a:prstGeom>
          </p:spPr>
        </p:pic>
        <p:pic>
          <p:nvPicPr>
            <p:cNvPr id="22" name="Picture 21">
              <a:extLst>
                <a:ext uri="{FF2B5EF4-FFF2-40B4-BE49-F238E27FC236}">
                  <a16:creationId xmlns:a16="http://schemas.microsoft.com/office/drawing/2014/main" id="{8A0DC038-C15F-41C0-B545-66279BA06EC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441877" cy="1139687"/>
            </a:xfrm>
            <a:prstGeom prst="rect">
              <a:avLst/>
            </a:prstGeom>
          </p:spPr>
        </p:pic>
        <p:pic>
          <p:nvPicPr>
            <p:cNvPr id="23" name="Picture 22">
              <a:extLst>
                <a:ext uri="{FF2B5EF4-FFF2-40B4-BE49-F238E27FC236}">
                  <a16:creationId xmlns:a16="http://schemas.microsoft.com/office/drawing/2014/main" id="{33D40392-49C1-4F50-A2B0-7452A35DF5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56976" y="5641915"/>
              <a:ext cx="1484242" cy="947930"/>
            </a:xfrm>
            <a:prstGeom prst="rect">
              <a:avLst/>
            </a:prstGeom>
          </p:spPr>
        </p:pic>
        <p:pic>
          <p:nvPicPr>
            <p:cNvPr id="24" name="Picture 23">
              <a:extLst>
                <a:ext uri="{FF2B5EF4-FFF2-40B4-BE49-F238E27FC236}">
                  <a16:creationId xmlns:a16="http://schemas.microsoft.com/office/drawing/2014/main" id="{21A34782-F450-4F82-AF72-C71149986B3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25" name="Picture 24">
              <a:extLst>
                <a:ext uri="{FF2B5EF4-FFF2-40B4-BE49-F238E27FC236}">
                  <a16:creationId xmlns:a16="http://schemas.microsoft.com/office/drawing/2014/main" id="{F1FF6438-CA18-46B0-873D-2EEE34C73B2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
        <p:nvSpPr>
          <p:cNvPr id="3" name="TextBox 2">
            <a:extLst>
              <a:ext uri="{FF2B5EF4-FFF2-40B4-BE49-F238E27FC236}">
                <a16:creationId xmlns:a16="http://schemas.microsoft.com/office/drawing/2014/main" id="{0E0A9127-0CB8-41B0-8EB4-A814274CAB75}"/>
              </a:ext>
            </a:extLst>
          </p:cNvPr>
          <p:cNvSpPr txBox="1"/>
          <p:nvPr/>
        </p:nvSpPr>
        <p:spPr>
          <a:xfrm>
            <a:off x="8261131" y="457871"/>
            <a:ext cx="3103414" cy="523220"/>
          </a:xfrm>
          <a:prstGeom prst="rect">
            <a:avLst/>
          </a:prstGeom>
          <a:solidFill>
            <a:schemeClr val="accent4">
              <a:lumMod val="20000"/>
              <a:lumOff val="80000"/>
            </a:schemeClr>
          </a:solidFill>
          <a:ln w="57150">
            <a:solidFill>
              <a:schemeClr val="tx1"/>
            </a:solidFill>
          </a:ln>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Check the answers</a:t>
            </a:r>
          </a:p>
        </p:txBody>
      </p:sp>
    </p:spTree>
    <p:extLst>
      <p:ext uri="{BB962C8B-B14F-4D97-AF65-F5344CB8AC3E}">
        <p14:creationId xmlns:p14="http://schemas.microsoft.com/office/powerpoint/2010/main" val="39231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repeatCount="3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1" nodeType="clickEffect">
                                  <p:stCondLst>
                                    <p:cond delay="0"/>
                                  </p:stCondLst>
                                  <p:childTnLst>
                                    <p:anim calcmode="lin" valueType="num">
                                      <p:cBhvr>
                                        <p:cTn id="22" dur="500"/>
                                        <p:tgtEl>
                                          <p:spTgt spid="3"/>
                                        </p:tgtEl>
                                        <p:attrNameLst>
                                          <p:attrName>ppt_w</p:attrName>
                                        </p:attrNameLst>
                                      </p:cBhvr>
                                      <p:tavLst>
                                        <p:tav tm="0">
                                          <p:val>
                                            <p:strVal val="ppt_w"/>
                                          </p:val>
                                        </p:tav>
                                        <p:tav tm="100000">
                                          <p:val>
                                            <p:fltVal val="0"/>
                                          </p:val>
                                        </p:tav>
                                      </p:tavLst>
                                    </p:anim>
                                    <p:anim calcmode="lin" valueType="num">
                                      <p:cBhvr>
                                        <p:cTn id="23" dur="500"/>
                                        <p:tgtEl>
                                          <p:spTgt spid="3"/>
                                        </p:tgtEl>
                                        <p:attrNameLst>
                                          <p:attrName>ppt_h</p:attrName>
                                        </p:attrNameLst>
                                      </p:cBhvr>
                                      <p:tavLst>
                                        <p:tav tm="0">
                                          <p:val>
                                            <p:strVal val="ppt_h"/>
                                          </p:val>
                                        </p:tav>
                                        <p:tav tm="100000">
                                          <p:val>
                                            <p:fltVal val="0"/>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2" grpId="0" animBg="1"/>
      <p:bldP spid="16" grpId="0" animBg="1"/>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C915F-2987-405E-B75B-D63CB2273088}"/>
              </a:ext>
            </a:extLst>
          </p:cNvPr>
          <p:cNvSpPr txBox="1"/>
          <p:nvPr/>
        </p:nvSpPr>
        <p:spPr>
          <a:xfrm>
            <a:off x="485993" y="426655"/>
            <a:ext cx="11220013" cy="2308324"/>
          </a:xfrm>
          <a:prstGeom prst="rect">
            <a:avLst/>
          </a:prstGeom>
          <a:noFill/>
          <a:ln w="76200">
            <a:solidFill>
              <a:schemeClr val="accent2">
                <a:lumMod val="75000"/>
              </a:schemeClr>
            </a:solidFill>
          </a:ln>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Though a winter morning is enjoyable to the rich, it brings distress to the poor for want of warm cloth. But,  A winter morning is enjoyable in many respects.</a:t>
            </a:r>
          </a:p>
          <a:p>
            <a:pPr algn="just"/>
            <a:endParaRPr lang="en-US" sz="36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4" name="Picture 3">
            <a:extLst>
              <a:ext uri="{FF2B5EF4-FFF2-40B4-BE49-F238E27FC236}">
                <a16:creationId xmlns:a16="http://schemas.microsoft.com/office/drawing/2014/main" id="{708649D8-770D-477D-8F34-AD82F3792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426" y="3057516"/>
            <a:ext cx="5244548" cy="3262341"/>
          </a:xfrm>
          <a:prstGeom prst="rect">
            <a:avLst/>
          </a:prstGeom>
          <a:ln w="57150">
            <a:solidFill>
              <a:srgbClr val="FF33CC"/>
            </a:solidFill>
          </a:ln>
        </p:spPr>
      </p:pic>
      <p:pic>
        <p:nvPicPr>
          <p:cNvPr id="24" name="Picture 23">
            <a:extLst>
              <a:ext uri="{FF2B5EF4-FFF2-40B4-BE49-F238E27FC236}">
                <a16:creationId xmlns:a16="http://schemas.microsoft.com/office/drawing/2014/main" id="{7E8851CB-8C4C-4585-8358-65DB61A52D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3343" y="3074498"/>
            <a:ext cx="5208231" cy="3173592"/>
          </a:xfrm>
          <a:prstGeom prst="rect">
            <a:avLst/>
          </a:prstGeom>
          <a:ln w="57150">
            <a:solidFill>
              <a:srgbClr val="FF33CC"/>
            </a:solidFill>
          </a:ln>
        </p:spPr>
      </p:pic>
    </p:spTree>
    <p:extLst>
      <p:ext uri="{BB962C8B-B14F-4D97-AF65-F5344CB8AC3E}">
        <p14:creationId xmlns:p14="http://schemas.microsoft.com/office/powerpoint/2010/main" val="407245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750" fill="hold"/>
                                        <p:tgtEl>
                                          <p:spTgt spid="4"/>
                                        </p:tgtEl>
                                        <p:attrNameLst>
                                          <p:attrName>ppt_w</p:attrName>
                                        </p:attrNameLst>
                                      </p:cBhvr>
                                      <p:tavLst>
                                        <p:tav tm="0">
                                          <p:val>
                                            <p:fltVal val="0"/>
                                          </p:val>
                                        </p:tav>
                                        <p:tav tm="100000">
                                          <p:val>
                                            <p:strVal val="#ppt_w"/>
                                          </p:val>
                                        </p:tav>
                                      </p:tavLst>
                                    </p:anim>
                                    <p:anim calcmode="lin" valueType="num">
                                      <p:cBhvr>
                                        <p:cTn id="12" dur="175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1750" fill="hold"/>
                                        <p:tgtEl>
                                          <p:spTgt spid="24"/>
                                        </p:tgtEl>
                                        <p:attrNameLst>
                                          <p:attrName>ppt_w</p:attrName>
                                        </p:attrNameLst>
                                      </p:cBhvr>
                                      <p:tavLst>
                                        <p:tav tm="0">
                                          <p:val>
                                            <p:fltVal val="0"/>
                                          </p:val>
                                        </p:tav>
                                        <p:tav tm="100000">
                                          <p:val>
                                            <p:strVal val="#ppt_w"/>
                                          </p:val>
                                        </p:tav>
                                      </p:tavLst>
                                    </p:anim>
                                    <p:anim calcmode="lin" valueType="num">
                                      <p:cBhvr>
                                        <p:cTn id="16" dur="175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BD018B3-BCE7-416B-AC17-5A1C9CDC9E6D}"/>
              </a:ext>
            </a:extLst>
          </p:cNvPr>
          <p:cNvSpPr/>
          <p:nvPr/>
        </p:nvSpPr>
        <p:spPr>
          <a:xfrm>
            <a:off x="151831" y="1709995"/>
            <a:ext cx="11888338" cy="4943066"/>
          </a:xfrm>
          <a:prstGeom prst="rect">
            <a:avLst/>
          </a:prstGeom>
          <a:solidFill>
            <a:schemeClr val="accent4">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EC5DEC-FE93-46FB-9F11-68694C63F1DC}"/>
              </a:ext>
            </a:extLst>
          </p:cNvPr>
          <p:cNvSpPr txBox="1"/>
          <p:nvPr/>
        </p:nvSpPr>
        <p:spPr>
          <a:xfrm>
            <a:off x="4255941" y="273649"/>
            <a:ext cx="3307619" cy="830997"/>
          </a:xfrm>
          <a:prstGeom prst="rect">
            <a:avLst/>
          </a:prstGeom>
          <a:noFill/>
          <a:ln w="57150">
            <a:solidFill>
              <a:srgbClr val="FF33CC"/>
            </a:solidFill>
          </a:ln>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Evaluation</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7897A83-870B-46A7-A235-C6707896E522}"/>
              </a:ext>
            </a:extLst>
          </p:cNvPr>
          <p:cNvSpPr txBox="1"/>
          <p:nvPr/>
        </p:nvSpPr>
        <p:spPr>
          <a:xfrm>
            <a:off x="171143" y="1782273"/>
            <a:ext cx="5031478" cy="107721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1. There are ---- seasons in 	Bangladesh--</a:t>
            </a:r>
            <a:endParaRPr 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9FE3DB8-7DAC-411C-91E5-4039704BFB7A}"/>
              </a:ext>
            </a:extLst>
          </p:cNvPr>
          <p:cNvSpPr txBox="1"/>
          <p:nvPr/>
        </p:nvSpPr>
        <p:spPr>
          <a:xfrm>
            <a:off x="600897" y="2931769"/>
            <a:ext cx="157055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four</a:t>
            </a:r>
            <a:endParaRPr lang="en-US" sz="1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99F6888-6DA1-4E93-9C88-692449096C9B}"/>
              </a:ext>
            </a:extLst>
          </p:cNvPr>
          <p:cNvSpPr txBox="1"/>
          <p:nvPr/>
        </p:nvSpPr>
        <p:spPr>
          <a:xfrm>
            <a:off x="3524360" y="2993029"/>
            <a:ext cx="203661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 ten</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C7FEC49-C79C-4B03-8F13-B84BB8461F4B}"/>
              </a:ext>
            </a:extLst>
          </p:cNvPr>
          <p:cNvSpPr txBox="1"/>
          <p:nvPr/>
        </p:nvSpPr>
        <p:spPr>
          <a:xfrm>
            <a:off x="419468" y="3604501"/>
            <a:ext cx="193341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 ) five</a:t>
            </a:r>
            <a:endParaRPr lang="en-US" sz="1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C319291-E3BC-4DE2-BE7F-332F257BD96D}"/>
              </a:ext>
            </a:extLst>
          </p:cNvPr>
          <p:cNvSpPr txBox="1"/>
          <p:nvPr/>
        </p:nvSpPr>
        <p:spPr>
          <a:xfrm>
            <a:off x="3444233" y="3638383"/>
            <a:ext cx="218015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 ) six</a:t>
            </a:r>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794323-58CE-43DF-8130-5364BA24AB01}"/>
              </a:ext>
            </a:extLst>
          </p:cNvPr>
          <p:cNvSpPr txBox="1"/>
          <p:nvPr/>
        </p:nvSpPr>
        <p:spPr>
          <a:xfrm>
            <a:off x="239466" y="4438591"/>
            <a:ext cx="476825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Date juice is found in---</a:t>
            </a:r>
            <a:endParaRPr lang="en-US" sz="1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909D54A-9DCC-405E-BD5E-870DB4E29E6C}"/>
              </a:ext>
            </a:extLst>
          </p:cNvPr>
          <p:cNvSpPr txBox="1"/>
          <p:nvPr/>
        </p:nvSpPr>
        <p:spPr>
          <a:xfrm>
            <a:off x="-145548" y="5243028"/>
            <a:ext cx="334982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summer</a:t>
            </a:r>
            <a:endParaRPr lang="en-US" sz="1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177DC1-528F-41AB-B1C8-13908D86C197}"/>
              </a:ext>
            </a:extLst>
          </p:cNvPr>
          <p:cNvSpPr txBox="1"/>
          <p:nvPr/>
        </p:nvSpPr>
        <p:spPr>
          <a:xfrm>
            <a:off x="3102794" y="5263368"/>
            <a:ext cx="293291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june</a:t>
            </a:r>
            <a:endParaRPr lang="en-US" sz="1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5A86481-68DE-4F4B-943E-9596A046939C}"/>
              </a:ext>
            </a:extLst>
          </p:cNvPr>
          <p:cNvSpPr txBox="1"/>
          <p:nvPr/>
        </p:nvSpPr>
        <p:spPr>
          <a:xfrm>
            <a:off x="-145548" y="5921394"/>
            <a:ext cx="316712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 ) winter</a:t>
            </a:r>
            <a:endParaRPr lang="en-US" sz="1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9DFC310-B3F4-4CE2-BEBF-EF64F0BFCD8C}"/>
              </a:ext>
            </a:extLst>
          </p:cNvPr>
          <p:cNvSpPr txBox="1"/>
          <p:nvPr/>
        </p:nvSpPr>
        <p:spPr>
          <a:xfrm>
            <a:off x="3291251" y="6026783"/>
            <a:ext cx="280474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 ) march</a:t>
            </a:r>
            <a:endParaRPr lang="en-US" sz="1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C103757-64F0-4471-8D1F-25D0AC11B704}"/>
              </a:ext>
            </a:extLst>
          </p:cNvPr>
          <p:cNvSpPr txBox="1"/>
          <p:nvPr/>
        </p:nvSpPr>
        <p:spPr>
          <a:xfrm>
            <a:off x="6145290" y="1996928"/>
            <a:ext cx="590989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2.They use straw and leaves to  --</a:t>
            </a:r>
            <a:endParaRPr lang="en-US" sz="1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C90CAA7-32F8-406E-ABDA-1151D345B40A}"/>
              </a:ext>
            </a:extLst>
          </p:cNvPr>
          <p:cNvSpPr txBox="1"/>
          <p:nvPr/>
        </p:nvSpPr>
        <p:spPr>
          <a:xfrm>
            <a:off x="6372467" y="2929633"/>
            <a:ext cx="251171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Cook rice</a:t>
            </a:r>
            <a:endParaRPr lang="en-US" sz="1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100ACAE-337F-4FE8-BD68-02EBAA81C9EA}"/>
              </a:ext>
            </a:extLst>
          </p:cNvPr>
          <p:cNvSpPr txBox="1"/>
          <p:nvPr/>
        </p:nvSpPr>
        <p:spPr>
          <a:xfrm>
            <a:off x="9192925" y="2935565"/>
            <a:ext cx="272408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 boil water</a:t>
            </a:r>
            <a:endParaRPr lang="en-US" sz="1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E31D30D-B83C-4833-BAB2-9A82804D82B6}"/>
              </a:ext>
            </a:extLst>
          </p:cNvPr>
          <p:cNvSpPr txBox="1"/>
          <p:nvPr/>
        </p:nvSpPr>
        <p:spPr>
          <a:xfrm>
            <a:off x="6513568" y="3604501"/>
            <a:ext cx="234141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 ) make fire</a:t>
            </a:r>
            <a:endParaRPr lang="en-US" sz="1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9C5ACAF-BB41-4CE5-84C6-42E4B252E3CA}"/>
              </a:ext>
            </a:extLst>
          </p:cNvPr>
          <p:cNvSpPr txBox="1"/>
          <p:nvPr/>
        </p:nvSpPr>
        <p:spPr>
          <a:xfrm>
            <a:off x="9327697" y="3700317"/>
            <a:ext cx="250044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 ) make hut</a:t>
            </a:r>
            <a:endParaRPr lang="en-US" sz="1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2851CA2-AD5F-4AB2-9E0F-5F47B4AAB84D}"/>
              </a:ext>
            </a:extLst>
          </p:cNvPr>
          <p:cNvSpPr txBox="1"/>
          <p:nvPr/>
        </p:nvSpPr>
        <p:spPr>
          <a:xfrm>
            <a:off x="6228487" y="4296400"/>
            <a:ext cx="5848688"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 Generally, people get up ___in  	winter morning. </a:t>
            </a:r>
            <a:r>
              <a:rPr lang="en-US" sz="3200" dirty="0">
                <a:solidFill>
                  <a:srgbClr val="002060"/>
                </a:solidFill>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D31F8F7-0F11-4555-97A6-62F9D743FDC5}"/>
              </a:ext>
            </a:extLst>
          </p:cNvPr>
          <p:cNvSpPr txBox="1"/>
          <p:nvPr/>
        </p:nvSpPr>
        <p:spPr>
          <a:xfrm>
            <a:off x="6470655" y="5386735"/>
            <a:ext cx="183181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at 8am </a:t>
            </a:r>
            <a:endParaRPr lang="en-US" sz="1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D1AFDDC-6AFA-4652-856E-7675AC64D6F6}"/>
              </a:ext>
            </a:extLst>
          </p:cNvPr>
          <p:cNvSpPr txBox="1"/>
          <p:nvPr/>
        </p:nvSpPr>
        <p:spPr>
          <a:xfrm>
            <a:off x="9251021" y="5325169"/>
            <a:ext cx="2653795"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 at dawn</a:t>
            </a:r>
            <a:endParaRPr lang="en-US" sz="12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414F315-BB1A-4BA4-85F1-84D7C540E946}"/>
              </a:ext>
            </a:extLst>
          </p:cNvPr>
          <p:cNvSpPr txBox="1"/>
          <p:nvPr/>
        </p:nvSpPr>
        <p:spPr>
          <a:xfrm>
            <a:off x="6095943" y="5956612"/>
            <a:ext cx="249080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 ) early</a:t>
            </a:r>
            <a:endParaRPr lang="en-US" sz="1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9F848C6-BB54-4BF5-A443-A6C2FF4DF218}"/>
              </a:ext>
            </a:extLst>
          </p:cNvPr>
          <p:cNvSpPr txBox="1"/>
          <p:nvPr/>
        </p:nvSpPr>
        <p:spPr>
          <a:xfrm>
            <a:off x="9244510" y="5889772"/>
            <a:ext cx="209113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(d ) late</a:t>
            </a:r>
            <a:endParaRPr lang="en-US" sz="1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EB0D9F05-D773-4191-B6B7-ACF08AF0FEBF}"/>
              </a:ext>
            </a:extLst>
          </p:cNvPr>
          <p:cNvSpPr txBox="1"/>
          <p:nvPr/>
        </p:nvSpPr>
        <p:spPr>
          <a:xfrm>
            <a:off x="4972762" y="3535769"/>
            <a:ext cx="705672" cy="769441"/>
          </a:xfrm>
          <a:prstGeom prst="rect">
            <a:avLst/>
          </a:prstGeom>
          <a:noFill/>
        </p:spPr>
        <p:txBody>
          <a:bodyPr wrap="square" rtlCol="0">
            <a:spAutoFit/>
          </a:bodyPr>
          <a:lstStyle/>
          <a:p>
            <a:pPr algn="ctr"/>
            <a:r>
              <a:rPr lang="en-US" sz="4400" dirty="0">
                <a:solidFill>
                  <a:srgbClr val="FF0000"/>
                </a:solidFill>
              </a:rPr>
              <a:t>√</a:t>
            </a:r>
          </a:p>
        </p:txBody>
      </p:sp>
      <p:sp>
        <p:nvSpPr>
          <p:cNvPr id="25" name="TextBox 24">
            <a:extLst>
              <a:ext uri="{FF2B5EF4-FFF2-40B4-BE49-F238E27FC236}">
                <a16:creationId xmlns:a16="http://schemas.microsoft.com/office/drawing/2014/main" id="{4B5FD8CA-528B-4042-84E8-5B1C9B43834C}"/>
              </a:ext>
            </a:extLst>
          </p:cNvPr>
          <p:cNvSpPr txBox="1"/>
          <p:nvPr/>
        </p:nvSpPr>
        <p:spPr>
          <a:xfrm>
            <a:off x="8589090" y="3472474"/>
            <a:ext cx="705672" cy="769441"/>
          </a:xfrm>
          <a:prstGeom prst="rect">
            <a:avLst/>
          </a:prstGeom>
          <a:noFill/>
        </p:spPr>
        <p:txBody>
          <a:bodyPr wrap="square" rtlCol="0">
            <a:spAutoFit/>
          </a:bodyPr>
          <a:lstStyle/>
          <a:p>
            <a:pPr algn="ctr"/>
            <a:r>
              <a:rPr lang="en-US" sz="4400" dirty="0">
                <a:solidFill>
                  <a:srgbClr val="FF0000"/>
                </a:solidFill>
              </a:rPr>
              <a:t>√</a:t>
            </a:r>
          </a:p>
        </p:txBody>
      </p:sp>
      <p:sp>
        <p:nvSpPr>
          <p:cNvPr id="26" name="TextBox 25">
            <a:extLst>
              <a:ext uri="{FF2B5EF4-FFF2-40B4-BE49-F238E27FC236}">
                <a16:creationId xmlns:a16="http://schemas.microsoft.com/office/drawing/2014/main" id="{C43FBF1C-BA39-4C44-B7FC-F40BAB361F04}"/>
              </a:ext>
            </a:extLst>
          </p:cNvPr>
          <p:cNvSpPr txBox="1"/>
          <p:nvPr/>
        </p:nvSpPr>
        <p:spPr>
          <a:xfrm>
            <a:off x="2048279" y="5789865"/>
            <a:ext cx="705672" cy="769441"/>
          </a:xfrm>
          <a:prstGeom prst="rect">
            <a:avLst/>
          </a:prstGeom>
          <a:noFill/>
        </p:spPr>
        <p:txBody>
          <a:bodyPr wrap="square" rtlCol="0">
            <a:spAutoFit/>
          </a:bodyPr>
          <a:lstStyle/>
          <a:p>
            <a:pPr algn="ctr"/>
            <a:r>
              <a:rPr lang="en-US" sz="4400" dirty="0">
                <a:solidFill>
                  <a:srgbClr val="FF0000"/>
                </a:solidFill>
              </a:rPr>
              <a:t> √</a:t>
            </a:r>
          </a:p>
        </p:txBody>
      </p:sp>
      <p:sp>
        <p:nvSpPr>
          <p:cNvPr id="27" name="TextBox 26">
            <a:extLst>
              <a:ext uri="{FF2B5EF4-FFF2-40B4-BE49-F238E27FC236}">
                <a16:creationId xmlns:a16="http://schemas.microsoft.com/office/drawing/2014/main" id="{71BB57FE-EF7A-4E40-B532-396953F89C64}"/>
              </a:ext>
            </a:extLst>
          </p:cNvPr>
          <p:cNvSpPr txBox="1"/>
          <p:nvPr/>
        </p:nvSpPr>
        <p:spPr>
          <a:xfrm>
            <a:off x="10738178" y="5705095"/>
            <a:ext cx="705672" cy="769441"/>
          </a:xfrm>
          <a:prstGeom prst="rect">
            <a:avLst/>
          </a:prstGeom>
          <a:noFill/>
        </p:spPr>
        <p:txBody>
          <a:bodyPr wrap="square" rtlCol="0">
            <a:spAutoFit/>
          </a:bodyPr>
          <a:lstStyle/>
          <a:p>
            <a:pPr algn="ctr"/>
            <a:r>
              <a:rPr lang="en-US" sz="4400" dirty="0">
                <a:solidFill>
                  <a:srgbClr val="FF0000"/>
                </a:solidFill>
              </a:rPr>
              <a:t>√</a:t>
            </a:r>
          </a:p>
        </p:txBody>
      </p:sp>
      <p:grpSp>
        <p:nvGrpSpPr>
          <p:cNvPr id="29" name="Group 28">
            <a:extLst>
              <a:ext uri="{FF2B5EF4-FFF2-40B4-BE49-F238E27FC236}">
                <a16:creationId xmlns:a16="http://schemas.microsoft.com/office/drawing/2014/main" id="{BAF7B2E5-0A76-47B5-8D8A-8EB96A2C420C}"/>
              </a:ext>
            </a:extLst>
          </p:cNvPr>
          <p:cNvGrpSpPr/>
          <p:nvPr/>
        </p:nvGrpSpPr>
        <p:grpSpPr>
          <a:xfrm>
            <a:off x="1795409" y="912051"/>
            <a:ext cx="8330399" cy="923330"/>
            <a:chOff x="1930801" y="786665"/>
            <a:chExt cx="8330399" cy="923330"/>
          </a:xfrm>
        </p:grpSpPr>
        <p:sp>
          <p:nvSpPr>
            <p:cNvPr id="3" name="TextBox 2">
              <a:extLst>
                <a:ext uri="{FF2B5EF4-FFF2-40B4-BE49-F238E27FC236}">
                  <a16:creationId xmlns:a16="http://schemas.microsoft.com/office/drawing/2014/main" id="{124403FC-82FF-4915-8EF8-67DF4548E3A6}"/>
                </a:ext>
              </a:extLst>
            </p:cNvPr>
            <p:cNvSpPr txBox="1"/>
            <p:nvPr/>
          </p:nvSpPr>
          <p:spPr>
            <a:xfrm>
              <a:off x="1930801" y="856383"/>
              <a:ext cx="8330399" cy="707886"/>
            </a:xfrm>
            <a:prstGeom prst="rect">
              <a:avLst/>
            </a:prstGeom>
            <a:noFill/>
          </p:spPr>
          <p:txBody>
            <a:bodyPr wrap="square" rtlCol="0">
              <a:spAutoFit/>
            </a:bodyPr>
            <a:lstStyle/>
            <a:p>
              <a:pPr algn="ctr"/>
              <a:r>
                <a:rPr lang="en-US" sz="4000" dirty="0">
                  <a:solidFill>
                    <a:srgbClr val="002060"/>
                  </a:solidFill>
                  <a:latin typeface="Times New Roman" panose="02020603050405020304" pitchFamily="18" charset="0"/>
                  <a:cs typeface="Times New Roman" panose="02020603050405020304" pitchFamily="18" charset="0"/>
                </a:rPr>
                <a:t>Put (  )  mark to the correct answer.</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8703B5E-DA67-4E31-AFD0-7DFA5572903C}"/>
                </a:ext>
              </a:extLst>
            </p:cNvPr>
            <p:cNvSpPr txBox="1"/>
            <p:nvPr/>
          </p:nvSpPr>
          <p:spPr>
            <a:xfrm>
              <a:off x="3204277" y="786665"/>
              <a:ext cx="705672" cy="923330"/>
            </a:xfrm>
            <a:prstGeom prst="rect">
              <a:avLst/>
            </a:prstGeom>
            <a:noFill/>
          </p:spPr>
          <p:txBody>
            <a:bodyPr wrap="square" rtlCol="0">
              <a:spAutoFit/>
            </a:bodyPr>
            <a:lstStyle/>
            <a:p>
              <a:pPr algn="ctr"/>
              <a:r>
                <a:rPr lang="en-US" sz="4400" dirty="0">
                  <a:solidFill>
                    <a:schemeClr val="bg1"/>
                  </a:solidFill>
                </a:rPr>
                <a:t> </a:t>
              </a:r>
              <a:r>
                <a:rPr lang="en-US" sz="5400" dirty="0">
                  <a:solidFill>
                    <a:srgbClr val="002060"/>
                  </a:solidFill>
                </a:rPr>
                <a:t>√</a:t>
              </a:r>
              <a:r>
                <a:rPr lang="en-US" sz="5400" dirty="0">
                  <a:solidFill>
                    <a:schemeClr val="bg1"/>
                  </a:solidFill>
                </a:rPr>
                <a:t> </a:t>
              </a:r>
              <a:r>
                <a:rPr lang="en-US" sz="4400" dirty="0">
                  <a:solidFill>
                    <a:schemeClr val="bg1"/>
                  </a:solidFill>
                </a:rPr>
                <a:t>   </a:t>
              </a:r>
            </a:p>
          </p:txBody>
        </p:sp>
      </p:grpSp>
      <p:grpSp>
        <p:nvGrpSpPr>
          <p:cNvPr id="31" name="Group 30">
            <a:extLst>
              <a:ext uri="{FF2B5EF4-FFF2-40B4-BE49-F238E27FC236}">
                <a16:creationId xmlns:a16="http://schemas.microsoft.com/office/drawing/2014/main" id="{B43D2CBF-B450-4B0E-9E96-3DC66346EFE4}"/>
              </a:ext>
            </a:extLst>
          </p:cNvPr>
          <p:cNvGrpSpPr/>
          <p:nvPr/>
        </p:nvGrpSpPr>
        <p:grpSpPr>
          <a:xfrm>
            <a:off x="-43409" y="-49810"/>
            <a:ext cx="12276353" cy="7008126"/>
            <a:chOff x="-47406" y="-72145"/>
            <a:chExt cx="12276353" cy="6967174"/>
          </a:xfrm>
        </p:grpSpPr>
        <p:grpSp>
          <p:nvGrpSpPr>
            <p:cNvPr id="32" name="Group 31">
              <a:extLst>
                <a:ext uri="{FF2B5EF4-FFF2-40B4-BE49-F238E27FC236}">
                  <a16:creationId xmlns:a16="http://schemas.microsoft.com/office/drawing/2014/main" id="{A6E38FBE-2DF4-4F69-81C7-86B506495C4A}"/>
                </a:ext>
              </a:extLst>
            </p:cNvPr>
            <p:cNvGrpSpPr/>
            <p:nvPr/>
          </p:nvGrpSpPr>
          <p:grpSpPr>
            <a:xfrm rot="16200000">
              <a:off x="-2710950" y="2705259"/>
              <a:ext cx="5699727" cy="278925"/>
              <a:chOff x="793994" y="6579074"/>
              <a:chExt cx="10489646" cy="278926"/>
            </a:xfrm>
          </p:grpSpPr>
          <p:pic>
            <p:nvPicPr>
              <p:cNvPr id="44" name="Picture 43">
                <a:extLst>
                  <a:ext uri="{FF2B5EF4-FFF2-40B4-BE49-F238E27FC236}">
                    <a16:creationId xmlns:a16="http://schemas.microsoft.com/office/drawing/2014/main" id="{C2670D56-C54A-40FE-85C1-D2CDEB1113A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45" name="Picture 44">
                <a:extLst>
                  <a:ext uri="{FF2B5EF4-FFF2-40B4-BE49-F238E27FC236}">
                    <a16:creationId xmlns:a16="http://schemas.microsoft.com/office/drawing/2014/main" id="{76073B89-3512-4539-8196-18411914C8D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33" name="Group 32">
              <a:extLst>
                <a:ext uri="{FF2B5EF4-FFF2-40B4-BE49-F238E27FC236}">
                  <a16:creationId xmlns:a16="http://schemas.microsoft.com/office/drawing/2014/main" id="{5FA5AB52-91CD-41ED-9C9F-2868591CEB69}"/>
                </a:ext>
              </a:extLst>
            </p:cNvPr>
            <p:cNvGrpSpPr/>
            <p:nvPr/>
          </p:nvGrpSpPr>
          <p:grpSpPr>
            <a:xfrm>
              <a:off x="955962" y="0"/>
              <a:ext cx="10489646" cy="278926"/>
              <a:chOff x="793994" y="6579074"/>
              <a:chExt cx="10489646" cy="278926"/>
            </a:xfrm>
          </p:grpSpPr>
          <p:pic>
            <p:nvPicPr>
              <p:cNvPr id="42" name="Picture 41">
                <a:extLst>
                  <a:ext uri="{FF2B5EF4-FFF2-40B4-BE49-F238E27FC236}">
                    <a16:creationId xmlns:a16="http://schemas.microsoft.com/office/drawing/2014/main" id="{4D12E1FB-886E-4A3F-AE40-AAE5FA6C422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43" name="Picture 42">
                <a:extLst>
                  <a:ext uri="{FF2B5EF4-FFF2-40B4-BE49-F238E27FC236}">
                    <a16:creationId xmlns:a16="http://schemas.microsoft.com/office/drawing/2014/main" id="{4657672A-293F-4F60-A57F-6510B80075F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34" name="Group 33">
              <a:extLst>
                <a:ext uri="{FF2B5EF4-FFF2-40B4-BE49-F238E27FC236}">
                  <a16:creationId xmlns:a16="http://schemas.microsoft.com/office/drawing/2014/main" id="{8CBFC3A9-3A46-4030-8D74-36E1FF0400E8}"/>
                </a:ext>
              </a:extLst>
            </p:cNvPr>
            <p:cNvGrpSpPr/>
            <p:nvPr/>
          </p:nvGrpSpPr>
          <p:grpSpPr>
            <a:xfrm>
              <a:off x="956237" y="6616103"/>
              <a:ext cx="10489646" cy="278926"/>
              <a:chOff x="793994" y="6579074"/>
              <a:chExt cx="10489646" cy="278926"/>
            </a:xfrm>
          </p:grpSpPr>
          <p:pic>
            <p:nvPicPr>
              <p:cNvPr id="40" name="Picture 39">
                <a:extLst>
                  <a:ext uri="{FF2B5EF4-FFF2-40B4-BE49-F238E27FC236}">
                    <a16:creationId xmlns:a16="http://schemas.microsoft.com/office/drawing/2014/main" id="{3ACA396C-7BA4-4537-B68B-0455604B56D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41" name="Picture 40">
                <a:extLst>
                  <a:ext uri="{FF2B5EF4-FFF2-40B4-BE49-F238E27FC236}">
                    <a16:creationId xmlns:a16="http://schemas.microsoft.com/office/drawing/2014/main" id="{ACBEF9B6-3699-49F1-811D-E5799ABFEB4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35" name="Picture 34">
              <a:extLst>
                <a:ext uri="{FF2B5EF4-FFF2-40B4-BE49-F238E27FC236}">
                  <a16:creationId xmlns:a16="http://schemas.microsoft.com/office/drawing/2014/main" id="{184818A6-7ACE-4A2B-8EF8-A610CED6485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36" name="Picture 35">
              <a:extLst>
                <a:ext uri="{FF2B5EF4-FFF2-40B4-BE49-F238E27FC236}">
                  <a16:creationId xmlns:a16="http://schemas.microsoft.com/office/drawing/2014/main" id="{9E79F966-990D-4EAD-90EB-3466E15AEB6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37" name="Picture 36">
              <a:extLst>
                <a:ext uri="{FF2B5EF4-FFF2-40B4-BE49-F238E27FC236}">
                  <a16:creationId xmlns:a16="http://schemas.microsoft.com/office/drawing/2014/main" id="{188A96AA-41D0-4E39-9AB1-A41F726E4C5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38" name="Picture 37">
              <a:extLst>
                <a:ext uri="{FF2B5EF4-FFF2-40B4-BE49-F238E27FC236}">
                  <a16:creationId xmlns:a16="http://schemas.microsoft.com/office/drawing/2014/main" id="{5BDFAD50-22A2-4290-819D-8B0A87F4CCC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39" name="Picture 38">
              <a:extLst>
                <a:ext uri="{FF2B5EF4-FFF2-40B4-BE49-F238E27FC236}">
                  <a16:creationId xmlns:a16="http://schemas.microsoft.com/office/drawing/2014/main" id="{4F2D9A22-C60D-41B1-8C3B-82AAD499A68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Tree>
    <p:extLst>
      <p:ext uri="{BB962C8B-B14F-4D97-AF65-F5344CB8AC3E}">
        <p14:creationId xmlns:p14="http://schemas.microsoft.com/office/powerpoint/2010/main" val="296591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par>
                          <p:cTn id="33" fill="hold">
                            <p:stCondLst>
                              <p:cond delay="0"/>
                            </p:stCondLst>
                            <p:childTnLst>
                              <p:par>
                                <p:cTn id="34" presetID="35" presetClass="emph" presetSubtype="0" repeatCount="2000" fill="hold" grpId="0" nodeType="afterEffect">
                                  <p:stCondLst>
                                    <p:cond delay="0"/>
                                  </p:stCondLst>
                                  <p:childTnLst>
                                    <p:anim calcmode="discrete" valueType="str">
                                      <p:cBhvr>
                                        <p:cTn id="35" dur="1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right)">
                                      <p:cBhvr>
                                        <p:cTn id="48" dur="500"/>
                                        <p:tgtEl>
                                          <p:spTgt spid="16"/>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childTnLst>
                          </p:cTn>
                        </p:par>
                        <p:par>
                          <p:cTn id="53" fill="hold">
                            <p:stCondLst>
                              <p:cond delay="2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35" presetClass="emph" presetSubtype="0" repeatCount="2000" fill="hold" grpId="0" nodeType="withEffect">
                                  <p:stCondLst>
                                    <p:cond delay="0"/>
                                  </p:stCondLst>
                                  <p:childTnLst>
                                    <p:anim calcmode="discrete" valueType="str">
                                      <p:cBhvr>
                                        <p:cTn id="62" dur="10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par>
                          <p:cTn id="80" fill="hold">
                            <p:stCondLst>
                              <p:cond delay="2000"/>
                            </p:stCondLst>
                            <p:childTnLst>
                              <p:par>
                                <p:cTn id="81" presetID="22" presetClass="entr" presetSubtype="8"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1" nodeType="clickEffect">
                                  <p:stCondLst>
                                    <p:cond delay="0"/>
                                  </p:stCondLst>
                                  <p:childTnLst>
                                    <p:set>
                                      <p:cBhvr>
                                        <p:cTn id="87" dur="1" fill="hold">
                                          <p:stCondLst>
                                            <p:cond delay="0"/>
                                          </p:stCondLst>
                                        </p:cTn>
                                        <p:tgtEl>
                                          <p:spTgt spid="26"/>
                                        </p:tgtEl>
                                        <p:attrNameLst>
                                          <p:attrName>style.visibility</p:attrName>
                                        </p:attrNameLst>
                                      </p:cBhvr>
                                      <p:to>
                                        <p:strVal val="visible"/>
                                      </p:to>
                                    </p:set>
                                  </p:childTnLst>
                                </p:cTn>
                              </p:par>
                              <p:par>
                                <p:cTn id="88" presetID="35" presetClass="emph" presetSubtype="0" repeatCount="2000" fill="hold" grpId="0" nodeType="withEffect">
                                  <p:stCondLst>
                                    <p:cond delay="0"/>
                                  </p:stCondLst>
                                  <p:childTnLst>
                                    <p:anim calcmode="discrete" valueType="str">
                                      <p:cBhvr>
                                        <p:cTn id="89"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wipe(right)">
                                      <p:cBhvr>
                                        <p:cTn id="94" dur="500"/>
                                        <p:tgtEl>
                                          <p:spTgt spid="19"/>
                                        </p:tgtEl>
                                      </p:cBhvr>
                                    </p:animEffect>
                                  </p:childTnLst>
                                </p:cTn>
                              </p:par>
                            </p:childTnLst>
                          </p:cTn>
                        </p:par>
                        <p:par>
                          <p:cTn id="95" fill="hold">
                            <p:stCondLst>
                              <p:cond delay="500"/>
                            </p:stCondLst>
                            <p:childTnLst>
                              <p:par>
                                <p:cTn id="96" presetID="22" presetClass="entr" presetSubtype="2"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right)">
                                      <p:cBhvr>
                                        <p:cTn id="98" dur="500"/>
                                        <p:tgtEl>
                                          <p:spTgt spid="20"/>
                                        </p:tgtEl>
                                      </p:cBhvr>
                                    </p:animEffect>
                                  </p:childTnLst>
                                </p:cTn>
                              </p:par>
                            </p:childTnLst>
                          </p:cTn>
                        </p:par>
                        <p:par>
                          <p:cTn id="99" fill="hold">
                            <p:stCondLst>
                              <p:cond delay="1000"/>
                            </p:stCondLst>
                            <p:childTnLst>
                              <p:par>
                                <p:cTn id="100" presetID="22" presetClass="entr" presetSubtype="2"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right)">
                                      <p:cBhvr>
                                        <p:cTn id="102" dur="500"/>
                                        <p:tgtEl>
                                          <p:spTgt spid="21"/>
                                        </p:tgtEl>
                                      </p:cBhvr>
                                    </p:animEffect>
                                  </p:childTnLst>
                                </p:cTn>
                              </p:par>
                            </p:childTnLst>
                          </p:cTn>
                        </p:par>
                        <p:par>
                          <p:cTn id="103" fill="hold">
                            <p:stCondLst>
                              <p:cond delay="1500"/>
                            </p:stCondLst>
                            <p:childTnLst>
                              <p:par>
                                <p:cTn id="104" presetID="22" presetClass="entr" presetSubtype="2"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right)">
                                      <p:cBhvr>
                                        <p:cTn id="106" dur="500"/>
                                        <p:tgtEl>
                                          <p:spTgt spid="22"/>
                                        </p:tgtEl>
                                      </p:cBhvr>
                                    </p:animEffect>
                                  </p:childTnLst>
                                </p:cTn>
                              </p:par>
                            </p:childTnLst>
                          </p:cTn>
                        </p:par>
                        <p:par>
                          <p:cTn id="107" fill="hold">
                            <p:stCondLst>
                              <p:cond delay="2000"/>
                            </p:stCondLst>
                            <p:childTnLst>
                              <p:par>
                                <p:cTn id="108" presetID="22" presetClass="entr" presetSubtype="2"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right)">
                                      <p:cBhvr>
                                        <p:cTn id="110" dur="50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1"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par>
                                <p:cTn id="115" presetID="35" presetClass="emph" presetSubtype="0" repeatCount="2000" fill="hold" grpId="0" nodeType="withEffect">
                                  <p:stCondLst>
                                    <p:cond delay="0"/>
                                  </p:stCondLst>
                                  <p:childTnLst>
                                    <p:anim calcmode="discrete" valueType="str">
                                      <p:cBhvr>
                                        <p:cTn id="116" dur="1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4" grpId="1"/>
      <p:bldP spid="25" grpId="0"/>
      <p:bldP spid="25" grpId="1"/>
      <p:bldP spid="26" grpId="0"/>
      <p:bldP spid="26" grpId="1"/>
      <p:bldP spid="27" grpId="0"/>
      <p:bldP spid="2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55B4E4-10ED-412C-8325-5F06ACAA8759}"/>
              </a:ext>
            </a:extLst>
          </p:cNvPr>
          <p:cNvGrpSpPr/>
          <p:nvPr/>
        </p:nvGrpSpPr>
        <p:grpSpPr>
          <a:xfrm>
            <a:off x="2846198" y="396791"/>
            <a:ext cx="6499603" cy="569230"/>
            <a:chOff x="3429001" y="374073"/>
            <a:chExt cx="5333999" cy="1226127"/>
          </a:xfrm>
        </p:grpSpPr>
        <p:sp>
          <p:nvSpPr>
            <p:cNvPr id="3" name="Rectangle: Diagonal Corners Snipped 2">
              <a:extLst>
                <a:ext uri="{FF2B5EF4-FFF2-40B4-BE49-F238E27FC236}">
                  <a16:creationId xmlns:a16="http://schemas.microsoft.com/office/drawing/2014/main" id="{AC5304B8-D88A-49EB-8E88-0E89F9E7D7A0}"/>
                </a:ext>
              </a:extLst>
            </p:cNvPr>
            <p:cNvSpPr/>
            <p:nvPr/>
          </p:nvSpPr>
          <p:spPr>
            <a:xfrm>
              <a:off x="3429001" y="374073"/>
              <a:ext cx="5333999" cy="1226127"/>
            </a:xfrm>
            <a:prstGeom prst="snip2DiagRect">
              <a:avLst>
                <a:gd name="adj1" fmla="val 50000"/>
                <a:gd name="adj2" fmla="val 16667"/>
              </a:avLst>
            </a:prstGeom>
            <a:solidFill>
              <a:srgbClr val="002060"/>
            </a:solidFill>
            <a:ln w="136525">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3B71F4-2AA3-48FE-ABB1-401B25974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749" y="515368"/>
              <a:ext cx="4226500" cy="819150"/>
            </a:xfrm>
            <a:prstGeom prst="rect">
              <a:avLst/>
            </a:prstGeom>
          </p:spPr>
        </p:pic>
      </p:grpSp>
      <p:grpSp>
        <p:nvGrpSpPr>
          <p:cNvPr id="5" name="Group 4">
            <a:extLst>
              <a:ext uri="{FF2B5EF4-FFF2-40B4-BE49-F238E27FC236}">
                <a16:creationId xmlns:a16="http://schemas.microsoft.com/office/drawing/2014/main" id="{3056D971-2D8D-41F0-BB24-AC732DEA9985}"/>
              </a:ext>
            </a:extLst>
          </p:cNvPr>
          <p:cNvGrpSpPr/>
          <p:nvPr/>
        </p:nvGrpSpPr>
        <p:grpSpPr>
          <a:xfrm>
            <a:off x="3290939" y="1172247"/>
            <a:ext cx="5610122" cy="490840"/>
            <a:chOff x="2615575" y="2666859"/>
            <a:chExt cx="7320905" cy="1050188"/>
          </a:xfrm>
        </p:grpSpPr>
        <p:sp>
          <p:nvSpPr>
            <p:cNvPr id="6" name="Rectangle: Diagonal Corners Snipped 5">
              <a:extLst>
                <a:ext uri="{FF2B5EF4-FFF2-40B4-BE49-F238E27FC236}">
                  <a16:creationId xmlns:a16="http://schemas.microsoft.com/office/drawing/2014/main" id="{990F41A8-7ED4-49C5-AF0A-5439F613B1A1}"/>
                </a:ext>
              </a:extLst>
            </p:cNvPr>
            <p:cNvSpPr/>
            <p:nvPr/>
          </p:nvSpPr>
          <p:spPr>
            <a:xfrm>
              <a:off x="2615575" y="2666859"/>
              <a:ext cx="7320905" cy="1050188"/>
            </a:xfrm>
            <a:prstGeom prst="snip2DiagRect">
              <a:avLst>
                <a:gd name="adj1" fmla="val 0"/>
                <a:gd name="adj2" fmla="val 50000"/>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gd name="adj" fmla="val 50511"/>
                </a:avLst>
              </a:prstTxWarp>
            </a:bodyPr>
            <a:lstStyle/>
            <a:p>
              <a:pPr algn="ctr"/>
              <a:endParaRPr lang="en-US"/>
            </a:p>
          </p:txBody>
        </p:sp>
        <p:pic>
          <p:nvPicPr>
            <p:cNvPr id="7" name="Picture 6">
              <a:extLst>
                <a:ext uri="{FF2B5EF4-FFF2-40B4-BE49-F238E27FC236}">
                  <a16:creationId xmlns:a16="http://schemas.microsoft.com/office/drawing/2014/main" id="{FF819A17-664E-4452-B145-05018CAE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765" y="2895599"/>
              <a:ext cx="6724471" cy="533401"/>
            </a:xfrm>
            <a:prstGeom prst="rect">
              <a:avLst/>
            </a:prstGeom>
          </p:spPr>
        </p:pic>
      </p:grpSp>
      <p:sp>
        <p:nvSpPr>
          <p:cNvPr id="8" name="TextBox 7">
            <a:extLst>
              <a:ext uri="{FF2B5EF4-FFF2-40B4-BE49-F238E27FC236}">
                <a16:creationId xmlns:a16="http://schemas.microsoft.com/office/drawing/2014/main" id="{059BDE4E-0702-4770-8731-40B45B6E5C91}"/>
              </a:ext>
            </a:extLst>
          </p:cNvPr>
          <p:cNvSpPr txBox="1"/>
          <p:nvPr/>
        </p:nvSpPr>
        <p:spPr>
          <a:xfrm>
            <a:off x="2685285" y="1663087"/>
            <a:ext cx="6821430" cy="769441"/>
          </a:xfrm>
          <a:prstGeom prst="rect">
            <a:avLst/>
          </a:prstGeom>
          <a:noFill/>
        </p:spPr>
        <p:txBody>
          <a:bodyPr wrap="square" rtlCol="0">
            <a:spAutoFit/>
          </a:bodyPr>
          <a:lstStyle/>
          <a:p>
            <a:pPr algn="ctr"/>
            <a:r>
              <a:rPr lang="en-US" sz="4400" b="1" u="sng" dirty="0">
                <a:latin typeface="Times New Roman" panose="02020603050405020304" pitchFamily="18" charset="0"/>
                <a:cs typeface="Times New Roman" panose="02020603050405020304" pitchFamily="18" charset="0"/>
              </a:rPr>
              <a:t>Winter morning</a:t>
            </a:r>
          </a:p>
        </p:txBody>
      </p:sp>
      <p:pic>
        <p:nvPicPr>
          <p:cNvPr id="11" name="Picture 10">
            <a:extLst>
              <a:ext uri="{FF2B5EF4-FFF2-40B4-BE49-F238E27FC236}">
                <a16:creationId xmlns:a16="http://schemas.microsoft.com/office/drawing/2014/main" id="{38D7E5D5-BB46-49DF-83FC-6E0C294B8B8D}"/>
              </a:ext>
            </a:extLst>
          </p:cNvPr>
          <p:cNvPicPr>
            <a:picLocks noChangeAspect="1"/>
          </p:cNvPicPr>
          <p:nvPr/>
        </p:nvPicPr>
        <p:blipFill rotWithShape="1">
          <a:blip r:embed="rId4">
            <a:extLst>
              <a:ext uri="{28A0092B-C50C-407E-A947-70E740481C1C}">
                <a14:useLocalDpi xmlns:a14="http://schemas.microsoft.com/office/drawing/2010/main" val="0"/>
              </a:ext>
            </a:extLst>
          </a:blip>
          <a:srcRect t="15622"/>
          <a:stretch/>
        </p:blipFill>
        <p:spPr>
          <a:xfrm>
            <a:off x="2921661" y="2923369"/>
            <a:ext cx="6821430" cy="3461666"/>
          </a:xfrm>
          <a:prstGeom prst="rect">
            <a:avLst/>
          </a:prstGeom>
          <a:ln w="57150">
            <a:solidFill>
              <a:srgbClr val="002060"/>
            </a:solidFill>
          </a:ln>
        </p:spPr>
      </p:pic>
      <p:grpSp>
        <p:nvGrpSpPr>
          <p:cNvPr id="12" name="Group 11">
            <a:extLst>
              <a:ext uri="{FF2B5EF4-FFF2-40B4-BE49-F238E27FC236}">
                <a16:creationId xmlns:a16="http://schemas.microsoft.com/office/drawing/2014/main" id="{2FAF6215-B151-43C6-B675-01F49A0D1B5C}"/>
              </a:ext>
            </a:extLst>
          </p:cNvPr>
          <p:cNvGrpSpPr/>
          <p:nvPr/>
        </p:nvGrpSpPr>
        <p:grpSpPr>
          <a:xfrm>
            <a:off x="-43409" y="-49810"/>
            <a:ext cx="12276353" cy="7008126"/>
            <a:chOff x="-47406" y="-72145"/>
            <a:chExt cx="12276353" cy="6967174"/>
          </a:xfrm>
        </p:grpSpPr>
        <p:grpSp>
          <p:nvGrpSpPr>
            <p:cNvPr id="13" name="Group 12">
              <a:extLst>
                <a:ext uri="{FF2B5EF4-FFF2-40B4-BE49-F238E27FC236}">
                  <a16:creationId xmlns:a16="http://schemas.microsoft.com/office/drawing/2014/main" id="{896A1085-F847-4903-A8CB-9C7B2208EEAA}"/>
                </a:ext>
              </a:extLst>
            </p:cNvPr>
            <p:cNvGrpSpPr/>
            <p:nvPr/>
          </p:nvGrpSpPr>
          <p:grpSpPr>
            <a:xfrm rot="16200000">
              <a:off x="-2710950" y="2705259"/>
              <a:ext cx="5699727" cy="278925"/>
              <a:chOff x="793994" y="6579074"/>
              <a:chExt cx="10489646" cy="278926"/>
            </a:xfrm>
          </p:grpSpPr>
          <p:pic>
            <p:nvPicPr>
              <p:cNvPr id="25" name="Picture 24">
                <a:extLst>
                  <a:ext uri="{FF2B5EF4-FFF2-40B4-BE49-F238E27FC236}">
                    <a16:creationId xmlns:a16="http://schemas.microsoft.com/office/drawing/2014/main" id="{B0BA60B8-1934-4A6E-8872-E08829C6566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26" name="Picture 25">
                <a:extLst>
                  <a:ext uri="{FF2B5EF4-FFF2-40B4-BE49-F238E27FC236}">
                    <a16:creationId xmlns:a16="http://schemas.microsoft.com/office/drawing/2014/main" id="{FDB73F41-2026-40DD-B566-7A14057B3CD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4" name="Group 13">
              <a:extLst>
                <a:ext uri="{FF2B5EF4-FFF2-40B4-BE49-F238E27FC236}">
                  <a16:creationId xmlns:a16="http://schemas.microsoft.com/office/drawing/2014/main" id="{E3E7412B-203E-4B3B-AA89-C0873EC7DA14}"/>
                </a:ext>
              </a:extLst>
            </p:cNvPr>
            <p:cNvGrpSpPr/>
            <p:nvPr/>
          </p:nvGrpSpPr>
          <p:grpSpPr>
            <a:xfrm>
              <a:off x="955962" y="0"/>
              <a:ext cx="10489646" cy="278926"/>
              <a:chOff x="793994" y="6579074"/>
              <a:chExt cx="10489646" cy="278926"/>
            </a:xfrm>
          </p:grpSpPr>
          <p:pic>
            <p:nvPicPr>
              <p:cNvPr id="23" name="Picture 22">
                <a:extLst>
                  <a:ext uri="{FF2B5EF4-FFF2-40B4-BE49-F238E27FC236}">
                    <a16:creationId xmlns:a16="http://schemas.microsoft.com/office/drawing/2014/main" id="{B375EC42-EE77-4401-9BC7-1707EB33661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4" name="Picture 23">
                <a:extLst>
                  <a:ext uri="{FF2B5EF4-FFF2-40B4-BE49-F238E27FC236}">
                    <a16:creationId xmlns:a16="http://schemas.microsoft.com/office/drawing/2014/main" id="{08392A98-E200-4A04-8B4B-EEE422C18C5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5" name="Group 14">
              <a:extLst>
                <a:ext uri="{FF2B5EF4-FFF2-40B4-BE49-F238E27FC236}">
                  <a16:creationId xmlns:a16="http://schemas.microsoft.com/office/drawing/2014/main" id="{F80AD875-CF5F-46E1-B877-3A8DD4D8EA60}"/>
                </a:ext>
              </a:extLst>
            </p:cNvPr>
            <p:cNvGrpSpPr/>
            <p:nvPr/>
          </p:nvGrpSpPr>
          <p:grpSpPr>
            <a:xfrm>
              <a:off x="956237" y="6616103"/>
              <a:ext cx="10489646" cy="278926"/>
              <a:chOff x="793994" y="6579074"/>
              <a:chExt cx="10489646" cy="278926"/>
            </a:xfrm>
          </p:grpSpPr>
          <p:pic>
            <p:nvPicPr>
              <p:cNvPr id="21" name="Picture 20">
                <a:extLst>
                  <a:ext uri="{FF2B5EF4-FFF2-40B4-BE49-F238E27FC236}">
                    <a16:creationId xmlns:a16="http://schemas.microsoft.com/office/drawing/2014/main" id="{4B15296F-6A70-4108-B7F6-45BA5774ADD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2" name="Picture 21">
                <a:extLst>
                  <a:ext uri="{FF2B5EF4-FFF2-40B4-BE49-F238E27FC236}">
                    <a16:creationId xmlns:a16="http://schemas.microsoft.com/office/drawing/2014/main" id="{18EB819B-269F-48E2-8F26-88B0024404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6" name="Picture 15">
              <a:extLst>
                <a:ext uri="{FF2B5EF4-FFF2-40B4-BE49-F238E27FC236}">
                  <a16:creationId xmlns:a16="http://schemas.microsoft.com/office/drawing/2014/main" id="{3393A00B-E092-41EF-8D02-D98EB4DCCCA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7" name="Picture 16">
              <a:extLst>
                <a:ext uri="{FF2B5EF4-FFF2-40B4-BE49-F238E27FC236}">
                  <a16:creationId xmlns:a16="http://schemas.microsoft.com/office/drawing/2014/main" id="{9FF1246A-9D8C-46C2-AD20-A139AE01983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8" name="Picture 17">
              <a:extLst>
                <a:ext uri="{FF2B5EF4-FFF2-40B4-BE49-F238E27FC236}">
                  <a16:creationId xmlns:a16="http://schemas.microsoft.com/office/drawing/2014/main" id="{A4378E46-2BE8-41B7-AE63-3B28CF48493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9" name="Picture 18">
              <a:extLst>
                <a:ext uri="{FF2B5EF4-FFF2-40B4-BE49-F238E27FC236}">
                  <a16:creationId xmlns:a16="http://schemas.microsoft.com/office/drawing/2014/main" id="{12ECA8DC-9774-4C11-B1AF-57B1176472D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20" name="Picture 19">
              <a:extLst>
                <a:ext uri="{FF2B5EF4-FFF2-40B4-BE49-F238E27FC236}">
                  <a16:creationId xmlns:a16="http://schemas.microsoft.com/office/drawing/2014/main" id="{C9E102AB-BB16-4164-8BC1-38DE3028263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Tree>
    <p:extLst>
      <p:ext uri="{BB962C8B-B14F-4D97-AF65-F5344CB8AC3E}">
        <p14:creationId xmlns:p14="http://schemas.microsoft.com/office/powerpoint/2010/main" val="366390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C6819B9-3E4F-48E8-932D-AABC7A74BAAB}"/>
              </a:ext>
            </a:extLst>
          </p:cNvPr>
          <p:cNvSpPr/>
          <p:nvPr/>
        </p:nvSpPr>
        <p:spPr>
          <a:xfrm>
            <a:off x="703385"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B4C35C1-9983-404C-9351-FDADF0F30F1D}"/>
              </a:ext>
            </a:extLst>
          </p:cNvPr>
          <p:cNvSpPr/>
          <p:nvPr/>
        </p:nvSpPr>
        <p:spPr>
          <a:xfrm>
            <a:off x="994770" y="16177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264F4F6-A771-4C5D-8313-8A090733CB0C}"/>
              </a:ext>
            </a:extLst>
          </p:cNvPr>
          <p:cNvSpPr/>
          <p:nvPr/>
        </p:nvSpPr>
        <p:spPr>
          <a:xfrm>
            <a:off x="1264792"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28B8373-3D17-479D-BF89-6D726507CCDB}"/>
              </a:ext>
            </a:extLst>
          </p:cNvPr>
          <p:cNvSpPr/>
          <p:nvPr/>
        </p:nvSpPr>
        <p:spPr>
          <a:xfrm>
            <a:off x="1489223" y="1617785"/>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3288523-61B5-420D-92CC-C4189B3294EE}"/>
              </a:ext>
            </a:extLst>
          </p:cNvPr>
          <p:cNvSpPr/>
          <p:nvPr/>
        </p:nvSpPr>
        <p:spPr>
          <a:xfrm>
            <a:off x="1780608"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B321CA5-F3E6-476F-B824-A0CBA1408A9F}"/>
              </a:ext>
            </a:extLst>
          </p:cNvPr>
          <p:cNvSpPr/>
          <p:nvPr/>
        </p:nvSpPr>
        <p:spPr>
          <a:xfrm>
            <a:off x="2050630" y="16177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686692-F4B9-443F-99AB-75EAF6867CDB}"/>
              </a:ext>
            </a:extLst>
          </p:cNvPr>
          <p:cNvSpPr/>
          <p:nvPr/>
        </p:nvSpPr>
        <p:spPr>
          <a:xfrm>
            <a:off x="2296424" y="1605529"/>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A05B64C-6B2C-436A-BF58-A1DBC5798E1A}"/>
              </a:ext>
            </a:extLst>
          </p:cNvPr>
          <p:cNvSpPr/>
          <p:nvPr/>
        </p:nvSpPr>
        <p:spPr>
          <a:xfrm>
            <a:off x="2587809" y="1605529"/>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51CED5B-ADEB-4F46-A4A8-8F83F96398E6}"/>
              </a:ext>
            </a:extLst>
          </p:cNvPr>
          <p:cNvSpPr/>
          <p:nvPr/>
        </p:nvSpPr>
        <p:spPr>
          <a:xfrm>
            <a:off x="2857831"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F640B7A-9EEF-487E-ADF0-256497B0E34D}"/>
              </a:ext>
            </a:extLst>
          </p:cNvPr>
          <p:cNvSpPr/>
          <p:nvPr/>
        </p:nvSpPr>
        <p:spPr>
          <a:xfrm>
            <a:off x="4607331"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1C4DB6D-C6ED-4F4F-B28C-57FAE9BAE3A9}"/>
              </a:ext>
            </a:extLst>
          </p:cNvPr>
          <p:cNvSpPr/>
          <p:nvPr/>
        </p:nvSpPr>
        <p:spPr>
          <a:xfrm>
            <a:off x="4898716"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FC0BEC9-0D8E-4E92-AA1F-B4CAC8BB10F7}"/>
              </a:ext>
            </a:extLst>
          </p:cNvPr>
          <p:cNvSpPr/>
          <p:nvPr/>
        </p:nvSpPr>
        <p:spPr>
          <a:xfrm>
            <a:off x="5168738" y="1598485"/>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B5442B1-4355-422E-A1B6-7519A158A328}"/>
              </a:ext>
            </a:extLst>
          </p:cNvPr>
          <p:cNvSpPr/>
          <p:nvPr/>
        </p:nvSpPr>
        <p:spPr>
          <a:xfrm>
            <a:off x="3777165"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314A940-BF34-4B92-8328-7C0158465F38}"/>
              </a:ext>
            </a:extLst>
          </p:cNvPr>
          <p:cNvSpPr/>
          <p:nvPr/>
        </p:nvSpPr>
        <p:spPr>
          <a:xfrm>
            <a:off x="4068550"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9F42C62-E57D-497F-92A3-CFE3F32D7595}"/>
              </a:ext>
            </a:extLst>
          </p:cNvPr>
          <p:cNvSpPr/>
          <p:nvPr/>
        </p:nvSpPr>
        <p:spPr>
          <a:xfrm>
            <a:off x="4338572" y="1598485"/>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ECEC6EC-AFEB-4D54-A8E0-C6D4FB8D4CD4}"/>
              </a:ext>
            </a:extLst>
          </p:cNvPr>
          <p:cNvSpPr/>
          <p:nvPr/>
        </p:nvSpPr>
        <p:spPr>
          <a:xfrm>
            <a:off x="3012423" y="1617785"/>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52C8E5A-2403-4FCE-8BF3-D3B9B4AC7433}"/>
              </a:ext>
            </a:extLst>
          </p:cNvPr>
          <p:cNvSpPr/>
          <p:nvPr/>
        </p:nvSpPr>
        <p:spPr>
          <a:xfrm>
            <a:off x="3303808"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7BE433E-708F-46AC-B854-D49255006809}"/>
              </a:ext>
            </a:extLst>
          </p:cNvPr>
          <p:cNvSpPr/>
          <p:nvPr/>
        </p:nvSpPr>
        <p:spPr>
          <a:xfrm>
            <a:off x="3573830" y="16177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F73936F-4D8F-4A38-B79E-8E48FBC154F6}"/>
              </a:ext>
            </a:extLst>
          </p:cNvPr>
          <p:cNvSpPr/>
          <p:nvPr/>
        </p:nvSpPr>
        <p:spPr>
          <a:xfrm>
            <a:off x="5436366"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D19EC3D-A7E2-4E06-B09E-FE3934622466}"/>
              </a:ext>
            </a:extLst>
          </p:cNvPr>
          <p:cNvSpPr/>
          <p:nvPr/>
        </p:nvSpPr>
        <p:spPr>
          <a:xfrm>
            <a:off x="5727751" y="1605529"/>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9C6DCA2-6698-412E-8FFF-A5AF22D7E668}"/>
              </a:ext>
            </a:extLst>
          </p:cNvPr>
          <p:cNvSpPr/>
          <p:nvPr/>
        </p:nvSpPr>
        <p:spPr>
          <a:xfrm>
            <a:off x="5997773"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0604ACA-BB71-4E34-9087-A5F797B3A72D}"/>
              </a:ext>
            </a:extLst>
          </p:cNvPr>
          <p:cNvSpPr/>
          <p:nvPr/>
        </p:nvSpPr>
        <p:spPr>
          <a:xfrm>
            <a:off x="6062053" y="1605529"/>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C189067-C927-4D86-8696-E188CF4B2335}"/>
              </a:ext>
            </a:extLst>
          </p:cNvPr>
          <p:cNvSpPr/>
          <p:nvPr/>
        </p:nvSpPr>
        <p:spPr>
          <a:xfrm>
            <a:off x="6353438" y="1605529"/>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C30591F-F9B8-4150-BC57-FCA67E4F6852}"/>
              </a:ext>
            </a:extLst>
          </p:cNvPr>
          <p:cNvSpPr/>
          <p:nvPr/>
        </p:nvSpPr>
        <p:spPr>
          <a:xfrm>
            <a:off x="6623460"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97B345F-DA9A-45AE-B40C-F662699F0F48}"/>
              </a:ext>
            </a:extLst>
          </p:cNvPr>
          <p:cNvSpPr/>
          <p:nvPr/>
        </p:nvSpPr>
        <p:spPr>
          <a:xfrm>
            <a:off x="6877757" y="1598485"/>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D1B591C-7565-42EC-A8C6-F103311DB675}"/>
              </a:ext>
            </a:extLst>
          </p:cNvPr>
          <p:cNvSpPr/>
          <p:nvPr/>
        </p:nvSpPr>
        <p:spPr>
          <a:xfrm>
            <a:off x="7169142"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1555CEB-DDD3-4D07-9689-6450A4CA20C7}"/>
              </a:ext>
            </a:extLst>
          </p:cNvPr>
          <p:cNvSpPr/>
          <p:nvPr/>
        </p:nvSpPr>
        <p:spPr>
          <a:xfrm>
            <a:off x="7439164"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186924A-90BE-46A5-8C4D-580BF19C5239}"/>
              </a:ext>
            </a:extLst>
          </p:cNvPr>
          <p:cNvSpPr/>
          <p:nvPr/>
        </p:nvSpPr>
        <p:spPr>
          <a:xfrm>
            <a:off x="7591238" y="1617785"/>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3831209-303E-425C-AA09-C31D6335DAD5}"/>
              </a:ext>
            </a:extLst>
          </p:cNvPr>
          <p:cNvSpPr/>
          <p:nvPr/>
        </p:nvSpPr>
        <p:spPr>
          <a:xfrm>
            <a:off x="7882623" y="16177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3BCCB0C-6774-463E-A21A-B6A12D453D80}"/>
              </a:ext>
            </a:extLst>
          </p:cNvPr>
          <p:cNvSpPr/>
          <p:nvPr/>
        </p:nvSpPr>
        <p:spPr>
          <a:xfrm>
            <a:off x="8152645"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1099BD1-9B62-4067-A1F3-DD2A2D10921C}"/>
              </a:ext>
            </a:extLst>
          </p:cNvPr>
          <p:cNvSpPr/>
          <p:nvPr/>
        </p:nvSpPr>
        <p:spPr>
          <a:xfrm>
            <a:off x="8430323" y="1617785"/>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CE0AB6F-F557-4593-8BEB-0069B9D14685}"/>
              </a:ext>
            </a:extLst>
          </p:cNvPr>
          <p:cNvSpPr/>
          <p:nvPr/>
        </p:nvSpPr>
        <p:spPr>
          <a:xfrm>
            <a:off x="8721708" y="16177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C67ABF8-11E0-44D2-AB23-A798F1BEDA32}"/>
              </a:ext>
            </a:extLst>
          </p:cNvPr>
          <p:cNvSpPr/>
          <p:nvPr/>
        </p:nvSpPr>
        <p:spPr>
          <a:xfrm>
            <a:off x="8991730" y="16177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FA240A7-2E9F-4709-9D2E-2C3A73F0EB56}"/>
              </a:ext>
            </a:extLst>
          </p:cNvPr>
          <p:cNvSpPr/>
          <p:nvPr/>
        </p:nvSpPr>
        <p:spPr>
          <a:xfrm>
            <a:off x="9179387" y="1598485"/>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49DA228-8CB5-45CD-9E5E-6C4DBF307A8D}"/>
              </a:ext>
            </a:extLst>
          </p:cNvPr>
          <p:cNvSpPr/>
          <p:nvPr/>
        </p:nvSpPr>
        <p:spPr>
          <a:xfrm>
            <a:off x="9470772"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47BACF0-DA95-49D0-8C3F-7BC61F915079}"/>
              </a:ext>
            </a:extLst>
          </p:cNvPr>
          <p:cNvSpPr/>
          <p:nvPr/>
        </p:nvSpPr>
        <p:spPr>
          <a:xfrm>
            <a:off x="9740794"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DF79A22-8974-43F3-8D88-6DD8CA20AF99}"/>
              </a:ext>
            </a:extLst>
          </p:cNvPr>
          <p:cNvSpPr/>
          <p:nvPr/>
        </p:nvSpPr>
        <p:spPr>
          <a:xfrm>
            <a:off x="9999844" y="1605529"/>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B8C553D-3F20-4654-B33D-C8EE31F4D39A}"/>
              </a:ext>
            </a:extLst>
          </p:cNvPr>
          <p:cNvSpPr/>
          <p:nvPr/>
        </p:nvSpPr>
        <p:spPr>
          <a:xfrm>
            <a:off x="10291229"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46EB6CD-5C66-436B-AF62-ACFE00B7CE7B}"/>
              </a:ext>
            </a:extLst>
          </p:cNvPr>
          <p:cNvSpPr/>
          <p:nvPr/>
        </p:nvSpPr>
        <p:spPr>
          <a:xfrm>
            <a:off x="10561251" y="1605529"/>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4080071-4F82-42BA-89CF-9595B702D284}"/>
              </a:ext>
            </a:extLst>
          </p:cNvPr>
          <p:cNvSpPr/>
          <p:nvPr/>
        </p:nvSpPr>
        <p:spPr>
          <a:xfrm>
            <a:off x="10814942" y="1605529"/>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DB7A027B-2F6D-441B-9489-CF8D61AC6B41}"/>
              </a:ext>
            </a:extLst>
          </p:cNvPr>
          <p:cNvSpPr/>
          <p:nvPr/>
        </p:nvSpPr>
        <p:spPr>
          <a:xfrm>
            <a:off x="11106327"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4E2BB80-1FFE-4392-BA50-454E8738DB05}"/>
              </a:ext>
            </a:extLst>
          </p:cNvPr>
          <p:cNvSpPr/>
          <p:nvPr/>
        </p:nvSpPr>
        <p:spPr>
          <a:xfrm>
            <a:off x="11376349" y="160552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BB771D2-7FE6-414D-B1EC-5FA63FD64069}"/>
              </a:ext>
            </a:extLst>
          </p:cNvPr>
          <p:cNvSpPr/>
          <p:nvPr/>
        </p:nvSpPr>
        <p:spPr>
          <a:xfrm>
            <a:off x="11058442"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1FCBECE-ACED-41D4-93E5-823CD2FAB659}"/>
              </a:ext>
            </a:extLst>
          </p:cNvPr>
          <p:cNvSpPr/>
          <p:nvPr/>
        </p:nvSpPr>
        <p:spPr>
          <a:xfrm>
            <a:off x="11349827"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075DE339-7D0F-4834-89B2-004412B2E091}"/>
              </a:ext>
            </a:extLst>
          </p:cNvPr>
          <p:cNvSpPr/>
          <p:nvPr/>
        </p:nvSpPr>
        <p:spPr>
          <a:xfrm>
            <a:off x="11619849"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DB5ACE3-5A8D-4DFE-88F3-1F921169BD0A}"/>
              </a:ext>
            </a:extLst>
          </p:cNvPr>
          <p:cNvSpPr/>
          <p:nvPr/>
        </p:nvSpPr>
        <p:spPr>
          <a:xfrm>
            <a:off x="200696" y="159848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C45A6A1-18ED-4B50-BE50-3CFA6F32BD2F}"/>
              </a:ext>
            </a:extLst>
          </p:cNvPr>
          <p:cNvSpPr/>
          <p:nvPr/>
        </p:nvSpPr>
        <p:spPr>
          <a:xfrm>
            <a:off x="492081" y="1598485"/>
            <a:ext cx="298938"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8C05FE4-8881-4284-B12F-86BADAD29476}"/>
              </a:ext>
            </a:extLst>
          </p:cNvPr>
          <p:cNvSpPr/>
          <p:nvPr/>
        </p:nvSpPr>
        <p:spPr>
          <a:xfrm>
            <a:off x="762103" y="1598485"/>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FF1F1B33-464E-472C-87EE-63BF13E4A8DE}"/>
              </a:ext>
            </a:extLst>
          </p:cNvPr>
          <p:cNvSpPr/>
          <p:nvPr/>
        </p:nvSpPr>
        <p:spPr>
          <a:xfrm>
            <a:off x="11491037" y="1612573"/>
            <a:ext cx="298938" cy="3376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F31B000-A410-4925-B362-84D8CB509CEF}"/>
              </a:ext>
            </a:extLst>
          </p:cNvPr>
          <p:cNvSpPr/>
          <p:nvPr/>
        </p:nvSpPr>
        <p:spPr>
          <a:xfrm>
            <a:off x="11782422" y="1612573"/>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376ECA8-C5DB-435F-B361-9DB9E6AF47D4}"/>
              </a:ext>
            </a:extLst>
          </p:cNvPr>
          <p:cNvSpPr/>
          <p:nvPr/>
        </p:nvSpPr>
        <p:spPr>
          <a:xfrm>
            <a:off x="12052444" y="1612573"/>
            <a:ext cx="109843" cy="33762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41294DBF-DD23-4BF9-AC31-EADF6C7233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281" y="286113"/>
            <a:ext cx="12033108" cy="6391637"/>
          </a:xfrm>
          <a:custGeom>
            <a:avLst/>
            <a:gdLst/>
            <a:ahLst/>
            <a:cxnLst/>
            <a:rect l="l" t="t" r="r" b="b"/>
            <a:pathLst>
              <a:path w="11717467" h="6391637">
                <a:moveTo>
                  <a:pt x="4063632" y="4656339"/>
                </a:moveTo>
                <a:cubicBezTo>
                  <a:pt x="4096365" y="4656339"/>
                  <a:pt x="4142618" y="4671283"/>
                  <a:pt x="4202391" y="4701169"/>
                </a:cubicBezTo>
                <a:lnTo>
                  <a:pt x="4200968" y="4992207"/>
                </a:lnTo>
                <a:cubicBezTo>
                  <a:pt x="4178672" y="5013555"/>
                  <a:pt x="4154122" y="5030751"/>
                  <a:pt x="4127319" y="5043797"/>
                </a:cubicBezTo>
                <a:cubicBezTo>
                  <a:pt x="4100517" y="5056843"/>
                  <a:pt x="4076203" y="5063366"/>
                  <a:pt x="4054381" y="5063366"/>
                </a:cubicBezTo>
                <a:cubicBezTo>
                  <a:pt x="4026867" y="5063366"/>
                  <a:pt x="4010738" y="5052455"/>
                  <a:pt x="4005994" y="5030633"/>
                </a:cubicBezTo>
                <a:cubicBezTo>
                  <a:pt x="4004096" y="5022568"/>
                  <a:pt x="4002911" y="4999797"/>
                  <a:pt x="4002436" y="4962321"/>
                </a:cubicBezTo>
                <a:lnTo>
                  <a:pt x="4002436" y="4792252"/>
                </a:lnTo>
                <a:cubicBezTo>
                  <a:pt x="4002436" y="4735325"/>
                  <a:pt x="4004808" y="4700932"/>
                  <a:pt x="4009552" y="4689072"/>
                </a:cubicBezTo>
                <a:cubicBezTo>
                  <a:pt x="4018091" y="4667250"/>
                  <a:pt x="4036118" y="4656339"/>
                  <a:pt x="4063632" y="4656339"/>
                </a:cubicBezTo>
                <a:close/>
                <a:moveTo>
                  <a:pt x="8560855" y="4371705"/>
                </a:moveTo>
                <a:cubicBezTo>
                  <a:pt x="8641027" y="4371705"/>
                  <a:pt x="8715269" y="4400436"/>
                  <a:pt x="8783581" y="4457896"/>
                </a:cubicBezTo>
                <a:cubicBezTo>
                  <a:pt x="8868022" y="4529121"/>
                  <a:pt x="8910243" y="4621953"/>
                  <a:pt x="8910243" y="4736392"/>
                </a:cubicBezTo>
                <a:cubicBezTo>
                  <a:pt x="8910243" y="4793379"/>
                  <a:pt x="8898857" y="4845613"/>
                  <a:pt x="8876087" y="4893097"/>
                </a:cubicBezTo>
                <a:cubicBezTo>
                  <a:pt x="8847149" y="4952929"/>
                  <a:pt x="8803743" y="5000891"/>
                  <a:pt x="8745867" y="5036981"/>
                </a:cubicBezTo>
                <a:cubicBezTo>
                  <a:pt x="8685619" y="5074021"/>
                  <a:pt x="8622527" y="5092540"/>
                  <a:pt x="8556585" y="5092540"/>
                </a:cubicBezTo>
                <a:cubicBezTo>
                  <a:pt x="8550893" y="5092540"/>
                  <a:pt x="8540694" y="5092066"/>
                  <a:pt x="8525987" y="5091117"/>
                </a:cubicBezTo>
                <a:lnTo>
                  <a:pt x="8528122" y="4373129"/>
                </a:lnTo>
                <a:cubicBezTo>
                  <a:pt x="8543303" y="4372180"/>
                  <a:pt x="8554214" y="4371705"/>
                  <a:pt x="8560855" y="4371705"/>
                </a:cubicBezTo>
                <a:close/>
                <a:moveTo>
                  <a:pt x="9059303" y="4346800"/>
                </a:moveTo>
                <a:lnTo>
                  <a:pt x="9062861" y="4580911"/>
                </a:lnTo>
                <a:lnTo>
                  <a:pt x="9062150" y="4691918"/>
                </a:lnTo>
                <a:lnTo>
                  <a:pt x="9060727" y="4858429"/>
                </a:lnTo>
                <a:cubicBezTo>
                  <a:pt x="9060727" y="4909663"/>
                  <a:pt x="9063925" y="4949156"/>
                  <a:pt x="9070321" y="4976908"/>
                </a:cubicBezTo>
                <a:cubicBezTo>
                  <a:pt x="9076719" y="5004660"/>
                  <a:pt x="9088209" y="5029447"/>
                  <a:pt x="9104789" y="5051269"/>
                </a:cubicBezTo>
                <a:cubicBezTo>
                  <a:pt x="9149330" y="5110093"/>
                  <a:pt x="9221111" y="5139505"/>
                  <a:pt x="9320133" y="5139505"/>
                </a:cubicBezTo>
                <a:cubicBezTo>
                  <a:pt x="9374146" y="5139505"/>
                  <a:pt x="9425911" y="5130492"/>
                  <a:pt x="9475425" y="5112465"/>
                </a:cubicBezTo>
                <a:cubicBezTo>
                  <a:pt x="9524940" y="5094438"/>
                  <a:pt x="9579783" y="5064789"/>
                  <a:pt x="9639957" y="5023517"/>
                </a:cubicBezTo>
                <a:lnTo>
                  <a:pt x="9639957" y="5123850"/>
                </a:lnTo>
                <a:lnTo>
                  <a:pt x="10004288" y="5123850"/>
                </a:lnTo>
                <a:lnTo>
                  <a:pt x="10002153" y="4906105"/>
                </a:lnTo>
                <a:lnTo>
                  <a:pt x="10004288" y="4346800"/>
                </a:lnTo>
                <a:lnTo>
                  <a:pt x="9639957" y="4346800"/>
                </a:lnTo>
                <a:lnTo>
                  <a:pt x="9639957" y="4368859"/>
                </a:lnTo>
                <a:lnTo>
                  <a:pt x="9644226" y="4618625"/>
                </a:lnTo>
                <a:lnTo>
                  <a:pt x="9642803" y="4872661"/>
                </a:lnTo>
                <a:lnTo>
                  <a:pt x="9642091" y="4965878"/>
                </a:lnTo>
                <a:cubicBezTo>
                  <a:pt x="9603191" y="4996239"/>
                  <a:pt x="9571526" y="5017350"/>
                  <a:pt x="9547095" y="5029209"/>
                </a:cubicBezTo>
                <a:cubicBezTo>
                  <a:pt x="9522664" y="5041069"/>
                  <a:pt x="9499063" y="5046999"/>
                  <a:pt x="9476292" y="5046999"/>
                </a:cubicBezTo>
                <a:cubicBezTo>
                  <a:pt x="9453996" y="5046999"/>
                  <a:pt x="9438815" y="5040832"/>
                  <a:pt x="9430751" y="5028498"/>
                </a:cubicBezTo>
                <a:cubicBezTo>
                  <a:pt x="9424109" y="5017587"/>
                  <a:pt x="9420789" y="4984854"/>
                  <a:pt x="9420789" y="4930299"/>
                </a:cubicBezTo>
                <a:lnTo>
                  <a:pt x="9420077" y="4839216"/>
                </a:lnTo>
                <a:lnTo>
                  <a:pt x="9419365" y="4704015"/>
                </a:lnTo>
                <a:lnTo>
                  <a:pt x="9423635" y="4346800"/>
                </a:lnTo>
                <a:close/>
                <a:moveTo>
                  <a:pt x="8548758" y="4327587"/>
                </a:moveTo>
                <a:cubicBezTo>
                  <a:pt x="8444867" y="4329010"/>
                  <a:pt x="8352835" y="4365776"/>
                  <a:pt x="8272663" y="4437883"/>
                </a:cubicBezTo>
                <a:cubicBezTo>
                  <a:pt x="8187273" y="4515683"/>
                  <a:pt x="8144578" y="4613407"/>
                  <a:pt x="8144578" y="4731056"/>
                </a:cubicBezTo>
                <a:cubicBezTo>
                  <a:pt x="8144578" y="4791303"/>
                  <a:pt x="8156675" y="4848467"/>
                  <a:pt x="8180869" y="4902547"/>
                </a:cubicBezTo>
                <a:cubicBezTo>
                  <a:pt x="8209806" y="4966590"/>
                  <a:pt x="8252265" y="5019010"/>
                  <a:pt x="8308243" y="5059808"/>
                </a:cubicBezTo>
                <a:cubicBezTo>
                  <a:pt x="8379875" y="5112939"/>
                  <a:pt x="8460521" y="5139505"/>
                  <a:pt x="8550181" y="5139505"/>
                </a:cubicBezTo>
                <a:cubicBezTo>
                  <a:pt x="8603787" y="5139505"/>
                  <a:pt x="8655259" y="5129306"/>
                  <a:pt x="8704595" y="5108907"/>
                </a:cubicBezTo>
                <a:cubicBezTo>
                  <a:pt x="8764843" y="5084239"/>
                  <a:pt x="8815839" y="5047473"/>
                  <a:pt x="8857586" y="4998611"/>
                </a:cubicBezTo>
                <a:cubicBezTo>
                  <a:pt x="8887473" y="4963032"/>
                  <a:pt x="8911073" y="4922235"/>
                  <a:pt x="8928389" y="4876219"/>
                </a:cubicBezTo>
                <a:cubicBezTo>
                  <a:pt x="8945703" y="4830203"/>
                  <a:pt x="8954361" y="4784424"/>
                  <a:pt x="8954361" y="4738883"/>
                </a:cubicBezTo>
                <a:cubicBezTo>
                  <a:pt x="8954361" y="4672468"/>
                  <a:pt x="8939655" y="4609612"/>
                  <a:pt x="8910243" y="4550313"/>
                </a:cubicBezTo>
                <a:cubicBezTo>
                  <a:pt x="8877036" y="4482950"/>
                  <a:pt x="8828886" y="4429818"/>
                  <a:pt x="8765791" y="4390918"/>
                </a:cubicBezTo>
                <a:cubicBezTo>
                  <a:pt x="8697479" y="4348698"/>
                  <a:pt x="8625135" y="4327587"/>
                  <a:pt x="8548758" y="4327587"/>
                </a:cubicBezTo>
                <a:close/>
                <a:moveTo>
                  <a:pt x="5408276" y="4327587"/>
                </a:moveTo>
                <a:cubicBezTo>
                  <a:pt x="5357990" y="4327587"/>
                  <a:pt x="5306282" y="4337431"/>
                  <a:pt x="5253150" y="4357118"/>
                </a:cubicBezTo>
                <a:cubicBezTo>
                  <a:pt x="5200019" y="4376805"/>
                  <a:pt x="5145701" y="4406336"/>
                  <a:pt x="5090198" y="4445710"/>
                </a:cubicBezTo>
                <a:lnTo>
                  <a:pt x="5090198" y="4346800"/>
                </a:lnTo>
                <a:lnTo>
                  <a:pt x="4725866" y="4346800"/>
                </a:lnTo>
                <a:lnTo>
                  <a:pt x="4728001" y="4501214"/>
                </a:lnTo>
                <a:lnTo>
                  <a:pt x="4730136" y="4660609"/>
                </a:lnTo>
                <a:lnTo>
                  <a:pt x="4728001" y="4844909"/>
                </a:lnTo>
                <a:lnTo>
                  <a:pt x="4725866" y="5123850"/>
                </a:lnTo>
                <a:lnTo>
                  <a:pt x="5089486" y="5123850"/>
                </a:lnTo>
                <a:lnTo>
                  <a:pt x="5088774" y="5093252"/>
                </a:lnTo>
                <a:lnTo>
                  <a:pt x="5086640" y="4884046"/>
                </a:lnTo>
                <a:lnTo>
                  <a:pt x="5088063" y="4731056"/>
                </a:lnTo>
                <a:lnTo>
                  <a:pt x="5089486" y="4531100"/>
                </a:lnTo>
                <a:lnTo>
                  <a:pt x="5090198" y="4501925"/>
                </a:lnTo>
                <a:cubicBezTo>
                  <a:pt x="5121507" y="4475360"/>
                  <a:pt x="5150682" y="4455435"/>
                  <a:pt x="5177722" y="4442152"/>
                </a:cubicBezTo>
                <a:cubicBezTo>
                  <a:pt x="5204763" y="4428869"/>
                  <a:pt x="5229905" y="4422228"/>
                  <a:pt x="5253150" y="4422228"/>
                </a:cubicBezTo>
                <a:cubicBezTo>
                  <a:pt x="5278293" y="4422228"/>
                  <a:pt x="5294660" y="4429818"/>
                  <a:pt x="5302249" y="4444999"/>
                </a:cubicBezTo>
                <a:cubicBezTo>
                  <a:pt x="5306045" y="4452589"/>
                  <a:pt x="5308298" y="4461247"/>
                  <a:pt x="5309010" y="4470971"/>
                </a:cubicBezTo>
                <a:cubicBezTo>
                  <a:pt x="5309721" y="4480696"/>
                  <a:pt x="5310314" y="4510939"/>
                  <a:pt x="5310788" y="4561699"/>
                </a:cubicBezTo>
                <a:lnTo>
                  <a:pt x="5311500" y="4780867"/>
                </a:lnTo>
                <a:lnTo>
                  <a:pt x="5309666" y="4926030"/>
                </a:lnTo>
                <a:lnTo>
                  <a:pt x="5307231" y="5123850"/>
                </a:lnTo>
                <a:lnTo>
                  <a:pt x="5668716" y="5123850"/>
                </a:lnTo>
                <a:lnTo>
                  <a:pt x="5666581" y="4958051"/>
                </a:lnTo>
                <a:lnTo>
                  <a:pt x="5668004" y="4628587"/>
                </a:lnTo>
                <a:cubicBezTo>
                  <a:pt x="5668004" y="4550788"/>
                  <a:pt x="5661956" y="4494691"/>
                  <a:pt x="5649859" y="4460298"/>
                </a:cubicBezTo>
                <a:cubicBezTo>
                  <a:pt x="5637762" y="4425904"/>
                  <a:pt x="5614161" y="4397085"/>
                  <a:pt x="5579056" y="4373840"/>
                </a:cubicBezTo>
                <a:cubicBezTo>
                  <a:pt x="5532566" y="4343005"/>
                  <a:pt x="5475639" y="4327587"/>
                  <a:pt x="5408276" y="4327587"/>
                </a:cubicBezTo>
                <a:close/>
                <a:moveTo>
                  <a:pt x="4114867" y="4327587"/>
                </a:moveTo>
                <a:cubicBezTo>
                  <a:pt x="4008128" y="4327587"/>
                  <a:pt x="3921078" y="4342768"/>
                  <a:pt x="3853715" y="4373129"/>
                </a:cubicBezTo>
                <a:cubicBezTo>
                  <a:pt x="3783031" y="4404913"/>
                  <a:pt x="3747689" y="4435748"/>
                  <a:pt x="3747689" y="4465635"/>
                </a:cubicBezTo>
                <a:cubicBezTo>
                  <a:pt x="3747689" y="4475597"/>
                  <a:pt x="3751726" y="4484373"/>
                  <a:pt x="3759803" y="4491963"/>
                </a:cubicBezTo>
                <a:cubicBezTo>
                  <a:pt x="3767878" y="4499553"/>
                  <a:pt x="3777383" y="4503349"/>
                  <a:pt x="3788316" y="4503349"/>
                </a:cubicBezTo>
                <a:cubicBezTo>
                  <a:pt x="3803044" y="4503349"/>
                  <a:pt x="3821097" y="4491014"/>
                  <a:pt x="3842474" y="4466346"/>
                </a:cubicBezTo>
                <a:cubicBezTo>
                  <a:pt x="3895213" y="4405624"/>
                  <a:pt x="3970048" y="4375263"/>
                  <a:pt x="4066979" y="4375263"/>
                </a:cubicBezTo>
                <a:cubicBezTo>
                  <a:pt x="4129695" y="4375263"/>
                  <a:pt x="4169606" y="4388546"/>
                  <a:pt x="4186714" y="4415112"/>
                </a:cubicBezTo>
                <a:cubicBezTo>
                  <a:pt x="4193837" y="4426023"/>
                  <a:pt x="4198112" y="4438357"/>
                  <a:pt x="4199539" y="4452115"/>
                </a:cubicBezTo>
                <a:cubicBezTo>
                  <a:pt x="4200966" y="4465872"/>
                  <a:pt x="4201917" y="4502874"/>
                  <a:pt x="4202391" y="4563122"/>
                </a:cubicBezTo>
                <a:lnTo>
                  <a:pt x="4202391" y="4649935"/>
                </a:lnTo>
                <a:cubicBezTo>
                  <a:pt x="4162016" y="4630485"/>
                  <a:pt x="4126153" y="4617084"/>
                  <a:pt x="4094803" y="4609730"/>
                </a:cubicBezTo>
                <a:cubicBezTo>
                  <a:pt x="4063452" y="4602377"/>
                  <a:pt x="4027352" y="4598701"/>
                  <a:pt x="3986504" y="4598701"/>
                </a:cubicBezTo>
                <a:cubicBezTo>
                  <a:pt x="3886755" y="4598701"/>
                  <a:pt x="3803155" y="4626453"/>
                  <a:pt x="3735703" y="4681956"/>
                </a:cubicBezTo>
                <a:cubicBezTo>
                  <a:pt x="3677753" y="4728921"/>
                  <a:pt x="3648778" y="4790591"/>
                  <a:pt x="3648778" y="4866968"/>
                </a:cubicBezTo>
                <a:cubicBezTo>
                  <a:pt x="3648778" y="4953307"/>
                  <a:pt x="3684595" y="5023517"/>
                  <a:pt x="3756228" y="5077597"/>
                </a:cubicBezTo>
                <a:cubicBezTo>
                  <a:pt x="3811257" y="5118869"/>
                  <a:pt x="3874113" y="5139505"/>
                  <a:pt x="3944798" y="5139505"/>
                </a:cubicBezTo>
                <a:cubicBezTo>
                  <a:pt x="3986544" y="5139505"/>
                  <a:pt x="4028883" y="5131915"/>
                  <a:pt x="4071815" y="5116734"/>
                </a:cubicBezTo>
                <a:cubicBezTo>
                  <a:pt x="4114748" y="5101554"/>
                  <a:pt x="4158036" y="5079020"/>
                  <a:pt x="4201679" y="5049134"/>
                </a:cubicBezTo>
                <a:lnTo>
                  <a:pt x="4201679" y="5123850"/>
                </a:lnTo>
                <a:lnTo>
                  <a:pt x="4600167" y="5123850"/>
                </a:lnTo>
                <a:cubicBezTo>
                  <a:pt x="4582615" y="5093489"/>
                  <a:pt x="4571348" y="5065144"/>
                  <a:pt x="4566367" y="5038816"/>
                </a:cubicBezTo>
                <a:cubicBezTo>
                  <a:pt x="4561386" y="5012487"/>
                  <a:pt x="4559844" y="4973232"/>
                  <a:pt x="4561741" y="4921049"/>
                </a:cubicBezTo>
                <a:lnTo>
                  <a:pt x="4561741" y="4638550"/>
                </a:lnTo>
                <a:cubicBezTo>
                  <a:pt x="4561741" y="4565494"/>
                  <a:pt x="4556998" y="4514497"/>
                  <a:pt x="4547509" y="4485559"/>
                </a:cubicBezTo>
                <a:cubicBezTo>
                  <a:pt x="4538022" y="4456621"/>
                  <a:pt x="4517623" y="4430530"/>
                  <a:pt x="4486313" y="4407285"/>
                </a:cubicBezTo>
                <a:cubicBezTo>
                  <a:pt x="4414206" y="4354153"/>
                  <a:pt x="4290390" y="4327587"/>
                  <a:pt x="4114867" y="4327587"/>
                </a:cubicBezTo>
                <a:close/>
                <a:moveTo>
                  <a:pt x="5821241" y="4152537"/>
                </a:moveTo>
                <a:lnTo>
                  <a:pt x="5822097" y="4185982"/>
                </a:lnTo>
                <a:lnTo>
                  <a:pt x="5825511" y="4583046"/>
                </a:lnTo>
                <a:lnTo>
                  <a:pt x="5824654" y="4780867"/>
                </a:lnTo>
                <a:lnTo>
                  <a:pt x="5821241" y="5123850"/>
                </a:lnTo>
                <a:lnTo>
                  <a:pt x="6186283" y="5123850"/>
                </a:lnTo>
                <a:lnTo>
                  <a:pt x="6185572" y="5090406"/>
                </a:lnTo>
                <a:lnTo>
                  <a:pt x="6184149" y="4868391"/>
                </a:lnTo>
                <a:lnTo>
                  <a:pt x="6183437" y="4740306"/>
                </a:lnTo>
                <a:lnTo>
                  <a:pt x="6183437" y="4707573"/>
                </a:lnTo>
                <a:cubicBezTo>
                  <a:pt x="6208988" y="4745999"/>
                  <a:pt x="6245898" y="4808144"/>
                  <a:pt x="6294166" y="4894008"/>
                </a:cubicBezTo>
                <a:lnTo>
                  <a:pt x="6425487" y="5123850"/>
                </a:lnTo>
                <a:lnTo>
                  <a:pt x="6848769" y="5123850"/>
                </a:lnTo>
                <a:cubicBezTo>
                  <a:pt x="6814687" y="5089190"/>
                  <a:pt x="6783802" y="5051563"/>
                  <a:pt x="6756113" y="5010970"/>
                </a:cubicBezTo>
                <a:cubicBezTo>
                  <a:pt x="6728424" y="4970376"/>
                  <a:pt x="6676477" y="4886930"/>
                  <a:pt x="6600270" y="4760631"/>
                </a:cubicBezTo>
                <a:lnTo>
                  <a:pt x="6522886" y="4629588"/>
                </a:lnTo>
                <a:lnTo>
                  <a:pt x="6441943" y="4494987"/>
                </a:lnTo>
                <a:cubicBezTo>
                  <a:pt x="6481643" y="4464352"/>
                  <a:pt x="6512599" y="4443262"/>
                  <a:pt x="6534810" y="4431718"/>
                </a:cubicBezTo>
                <a:cubicBezTo>
                  <a:pt x="6557021" y="4420173"/>
                  <a:pt x="6578052" y="4414401"/>
                  <a:pt x="6597902" y="4414401"/>
                </a:cubicBezTo>
                <a:cubicBezTo>
                  <a:pt x="6604989" y="4414401"/>
                  <a:pt x="6615151" y="4416298"/>
                  <a:pt x="6628389" y="4420093"/>
                </a:cubicBezTo>
                <a:cubicBezTo>
                  <a:pt x="6635950" y="4422465"/>
                  <a:pt x="6642565" y="4423651"/>
                  <a:pt x="6648235" y="4423651"/>
                </a:cubicBezTo>
                <a:cubicBezTo>
                  <a:pt x="6658161" y="4423651"/>
                  <a:pt x="6666431" y="4420449"/>
                  <a:pt x="6673047" y="4414045"/>
                </a:cubicBezTo>
                <a:cubicBezTo>
                  <a:pt x="6679662" y="4407640"/>
                  <a:pt x="6682970" y="4399694"/>
                  <a:pt x="6682970" y="4390207"/>
                </a:cubicBezTo>
                <a:cubicBezTo>
                  <a:pt x="6682970" y="4363641"/>
                  <a:pt x="6664732" y="4350358"/>
                  <a:pt x="6628256" y="4350358"/>
                </a:cubicBezTo>
                <a:cubicBezTo>
                  <a:pt x="6579461" y="4350358"/>
                  <a:pt x="6522378" y="4375026"/>
                  <a:pt x="6457008" y="4424363"/>
                </a:cubicBezTo>
                <a:cubicBezTo>
                  <a:pt x="6406797" y="4461365"/>
                  <a:pt x="6315607" y="4539402"/>
                  <a:pt x="6183437" y="4658474"/>
                </a:cubicBezTo>
                <a:lnTo>
                  <a:pt x="6183437" y="4620048"/>
                </a:lnTo>
                <a:lnTo>
                  <a:pt x="6186283" y="4152537"/>
                </a:lnTo>
                <a:close/>
                <a:moveTo>
                  <a:pt x="2592978" y="4152537"/>
                </a:moveTo>
                <a:lnTo>
                  <a:pt x="2592266" y="4185270"/>
                </a:lnTo>
                <a:lnTo>
                  <a:pt x="2594401" y="4481289"/>
                </a:lnTo>
                <a:lnTo>
                  <a:pt x="2594401" y="4823562"/>
                </a:lnTo>
                <a:lnTo>
                  <a:pt x="2592978" y="5123850"/>
                </a:lnTo>
                <a:lnTo>
                  <a:pt x="2958732" y="5123850"/>
                </a:lnTo>
                <a:lnTo>
                  <a:pt x="2956898" y="4992207"/>
                </a:lnTo>
                <a:lnTo>
                  <a:pt x="2954463" y="4682668"/>
                </a:lnTo>
                <a:lnTo>
                  <a:pt x="2955886" y="4504060"/>
                </a:lnTo>
                <a:cubicBezTo>
                  <a:pt x="2989456" y="4476546"/>
                  <a:pt x="3020073" y="4456028"/>
                  <a:pt x="3047736" y="4442508"/>
                </a:cubicBezTo>
                <a:cubicBezTo>
                  <a:pt x="3075399" y="4428988"/>
                  <a:pt x="3100341" y="4422228"/>
                  <a:pt x="3122563" y="4422228"/>
                </a:cubicBezTo>
                <a:cubicBezTo>
                  <a:pt x="3152828" y="4422228"/>
                  <a:pt x="3170325" y="4434562"/>
                  <a:pt x="3175054" y="4459230"/>
                </a:cubicBezTo>
                <a:lnTo>
                  <a:pt x="3179323" y="4684091"/>
                </a:lnTo>
                <a:lnTo>
                  <a:pt x="3176477" y="5123850"/>
                </a:lnTo>
                <a:lnTo>
                  <a:pt x="3542232" y="5123850"/>
                </a:lnTo>
                <a:lnTo>
                  <a:pt x="3536539" y="4881200"/>
                </a:lnTo>
                <a:lnTo>
                  <a:pt x="3537962" y="4741018"/>
                </a:lnTo>
                <a:lnTo>
                  <a:pt x="3539385" y="4634992"/>
                </a:lnTo>
                <a:cubicBezTo>
                  <a:pt x="3539385" y="4534895"/>
                  <a:pt x="3527763" y="4466109"/>
                  <a:pt x="3504518" y="4428632"/>
                </a:cubicBezTo>
                <a:cubicBezTo>
                  <a:pt x="3485068" y="4397323"/>
                  <a:pt x="3455181" y="4372654"/>
                  <a:pt x="3414858" y="4354627"/>
                </a:cubicBezTo>
                <a:cubicBezTo>
                  <a:pt x="3374534" y="4336601"/>
                  <a:pt x="3329231" y="4327587"/>
                  <a:pt x="3278945" y="4327587"/>
                </a:cubicBezTo>
                <a:cubicBezTo>
                  <a:pt x="3209210" y="4327587"/>
                  <a:pt x="3138763" y="4344902"/>
                  <a:pt x="3067605" y="4379533"/>
                </a:cubicBezTo>
                <a:cubicBezTo>
                  <a:pt x="3038667" y="4393765"/>
                  <a:pt x="3001427" y="4416298"/>
                  <a:pt x="2955886" y="4447133"/>
                </a:cubicBezTo>
                <a:lnTo>
                  <a:pt x="2955886" y="4369571"/>
                </a:lnTo>
                <a:lnTo>
                  <a:pt x="2956597" y="4294143"/>
                </a:lnTo>
                <a:lnTo>
                  <a:pt x="2955886" y="4172462"/>
                </a:lnTo>
                <a:lnTo>
                  <a:pt x="2955886" y="4152537"/>
                </a:lnTo>
                <a:close/>
                <a:moveTo>
                  <a:pt x="1559846" y="4152537"/>
                </a:moveTo>
                <a:cubicBezTo>
                  <a:pt x="1540396" y="4153012"/>
                  <a:pt x="1528773" y="4153723"/>
                  <a:pt x="1524978" y="4154672"/>
                </a:cubicBezTo>
                <a:cubicBezTo>
                  <a:pt x="1511695" y="4156570"/>
                  <a:pt x="1505053" y="4165109"/>
                  <a:pt x="1505053" y="4180289"/>
                </a:cubicBezTo>
                <a:cubicBezTo>
                  <a:pt x="1505053" y="4197367"/>
                  <a:pt x="1516439" y="4205906"/>
                  <a:pt x="1539209" y="4205906"/>
                </a:cubicBezTo>
                <a:lnTo>
                  <a:pt x="1559134" y="4205195"/>
                </a:lnTo>
                <a:lnTo>
                  <a:pt x="1693623" y="4202348"/>
                </a:lnTo>
                <a:lnTo>
                  <a:pt x="1787553" y="4200214"/>
                </a:lnTo>
                <a:lnTo>
                  <a:pt x="1789687" y="4363878"/>
                </a:lnTo>
                <a:lnTo>
                  <a:pt x="1791822" y="4556717"/>
                </a:lnTo>
                <a:lnTo>
                  <a:pt x="1787553" y="5123850"/>
                </a:lnTo>
                <a:lnTo>
                  <a:pt x="2221619" y="5123850"/>
                </a:lnTo>
                <a:lnTo>
                  <a:pt x="2219484" y="4634280"/>
                </a:lnTo>
                <a:lnTo>
                  <a:pt x="2221619" y="4422940"/>
                </a:lnTo>
                <a:lnTo>
                  <a:pt x="2225177" y="4200214"/>
                </a:lnTo>
                <a:lnTo>
                  <a:pt x="2239409" y="4200214"/>
                </a:lnTo>
                <a:lnTo>
                  <a:pt x="2403073" y="4203060"/>
                </a:lnTo>
                <a:lnTo>
                  <a:pt x="2464981" y="4205195"/>
                </a:lnTo>
                <a:cubicBezTo>
                  <a:pt x="2489175" y="4205195"/>
                  <a:pt x="2501272" y="4197130"/>
                  <a:pt x="2501272" y="4181001"/>
                </a:cubicBezTo>
                <a:cubicBezTo>
                  <a:pt x="2501272" y="4168667"/>
                  <a:pt x="2496528" y="4160602"/>
                  <a:pt x="2487040" y="4156807"/>
                </a:cubicBezTo>
                <a:cubicBezTo>
                  <a:pt x="2481347" y="4154435"/>
                  <a:pt x="2463321" y="4153012"/>
                  <a:pt x="2432960" y="4152537"/>
                </a:cubicBezTo>
                <a:close/>
                <a:moveTo>
                  <a:pt x="8226951" y="4139017"/>
                </a:moveTo>
                <a:cubicBezTo>
                  <a:pt x="8217923" y="4139017"/>
                  <a:pt x="8210558" y="4141853"/>
                  <a:pt x="8204853" y="4147523"/>
                </a:cubicBezTo>
                <a:cubicBezTo>
                  <a:pt x="8199150" y="4153193"/>
                  <a:pt x="8188645" y="4168081"/>
                  <a:pt x="8173339" y="4192186"/>
                </a:cubicBezTo>
                <a:lnTo>
                  <a:pt x="7947210" y="4523173"/>
                </a:lnTo>
                <a:lnTo>
                  <a:pt x="7670438" y="4152537"/>
                </a:lnTo>
                <a:lnTo>
                  <a:pt x="7154639" y="4152537"/>
                </a:lnTo>
                <a:cubicBezTo>
                  <a:pt x="7246196" y="4260698"/>
                  <a:pt x="7321741" y="4352965"/>
                  <a:pt x="7381273" y="4429338"/>
                </a:cubicBezTo>
                <a:cubicBezTo>
                  <a:pt x="7440805" y="4505711"/>
                  <a:pt x="7542678" y="4640910"/>
                  <a:pt x="7686893" y="4834936"/>
                </a:cubicBezTo>
                <a:lnTo>
                  <a:pt x="7706817" y="4861976"/>
                </a:lnTo>
                <a:lnTo>
                  <a:pt x="7544709" y="5082667"/>
                </a:lnTo>
                <a:cubicBezTo>
                  <a:pt x="7530975" y="5098811"/>
                  <a:pt x="7524055" y="5110430"/>
                  <a:pt x="7523951" y="5117524"/>
                </a:cubicBezTo>
                <a:cubicBezTo>
                  <a:pt x="7523951" y="5130755"/>
                  <a:pt x="7531541" y="5137370"/>
                  <a:pt x="7546722" y="5137370"/>
                </a:cubicBezTo>
                <a:cubicBezTo>
                  <a:pt x="7556209" y="5137370"/>
                  <a:pt x="7563681" y="5134761"/>
                  <a:pt x="7569137" y="5129543"/>
                </a:cubicBezTo>
                <a:cubicBezTo>
                  <a:pt x="7574592" y="5124325"/>
                  <a:pt x="7587519" y="5107484"/>
                  <a:pt x="7607918" y="5079020"/>
                </a:cubicBezTo>
                <a:lnTo>
                  <a:pt x="7631400" y="5046999"/>
                </a:lnTo>
                <a:lnTo>
                  <a:pt x="8209919" y="4233658"/>
                </a:lnTo>
                <a:lnTo>
                  <a:pt x="8232689" y="4203060"/>
                </a:lnTo>
                <a:cubicBezTo>
                  <a:pt x="8238381" y="4195944"/>
                  <a:pt x="8243125" y="4189303"/>
                  <a:pt x="8246921" y="4183136"/>
                </a:cubicBezTo>
                <a:cubicBezTo>
                  <a:pt x="8252613" y="4174597"/>
                  <a:pt x="8255460" y="4167244"/>
                  <a:pt x="8255460" y="4161076"/>
                </a:cubicBezTo>
                <a:cubicBezTo>
                  <a:pt x="8255460" y="4154909"/>
                  <a:pt x="8252728" y="4149691"/>
                  <a:pt x="8247265" y="4145422"/>
                </a:cubicBezTo>
                <a:cubicBezTo>
                  <a:pt x="8241803" y="4141152"/>
                  <a:pt x="8235031" y="4139017"/>
                  <a:pt x="8226951" y="4139017"/>
                </a:cubicBezTo>
                <a:close/>
                <a:moveTo>
                  <a:pt x="0" y="0"/>
                </a:moveTo>
                <a:lnTo>
                  <a:pt x="11717467" y="0"/>
                </a:lnTo>
                <a:lnTo>
                  <a:pt x="11717467" y="6391637"/>
                </a:lnTo>
                <a:lnTo>
                  <a:pt x="0" y="6391637"/>
                </a:lnTo>
                <a:close/>
              </a:path>
            </a:pathLst>
          </a:custGeom>
        </p:spPr>
      </p:pic>
      <p:grpSp>
        <p:nvGrpSpPr>
          <p:cNvPr id="102" name="Group 101">
            <a:extLst>
              <a:ext uri="{FF2B5EF4-FFF2-40B4-BE49-F238E27FC236}">
                <a16:creationId xmlns:a16="http://schemas.microsoft.com/office/drawing/2014/main" id="{7E85C1EF-B8B6-4085-AE77-33F9F0900C28}"/>
              </a:ext>
            </a:extLst>
          </p:cNvPr>
          <p:cNvGrpSpPr/>
          <p:nvPr/>
        </p:nvGrpSpPr>
        <p:grpSpPr>
          <a:xfrm>
            <a:off x="-157655" y="-220717"/>
            <a:ext cx="12417895" cy="7179033"/>
            <a:chOff x="-54591" y="-72145"/>
            <a:chExt cx="12283538" cy="6967174"/>
          </a:xfrm>
        </p:grpSpPr>
        <p:grpSp>
          <p:nvGrpSpPr>
            <p:cNvPr id="103" name="Group 102">
              <a:extLst>
                <a:ext uri="{FF2B5EF4-FFF2-40B4-BE49-F238E27FC236}">
                  <a16:creationId xmlns:a16="http://schemas.microsoft.com/office/drawing/2014/main" id="{A9AAB85B-0657-4639-951C-1B94E121C045}"/>
                </a:ext>
              </a:extLst>
            </p:cNvPr>
            <p:cNvGrpSpPr/>
            <p:nvPr/>
          </p:nvGrpSpPr>
          <p:grpSpPr>
            <a:xfrm rot="16200000">
              <a:off x="-2710950" y="2705259"/>
              <a:ext cx="5699727" cy="278925"/>
              <a:chOff x="793994" y="6579074"/>
              <a:chExt cx="10489646" cy="278926"/>
            </a:xfrm>
          </p:grpSpPr>
          <p:pic>
            <p:nvPicPr>
              <p:cNvPr id="124" name="Picture 123">
                <a:extLst>
                  <a:ext uri="{FF2B5EF4-FFF2-40B4-BE49-F238E27FC236}">
                    <a16:creationId xmlns:a16="http://schemas.microsoft.com/office/drawing/2014/main" id="{E85266B8-1E59-4337-BF97-418DC906E55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25" name="Picture 124">
                <a:extLst>
                  <a:ext uri="{FF2B5EF4-FFF2-40B4-BE49-F238E27FC236}">
                    <a16:creationId xmlns:a16="http://schemas.microsoft.com/office/drawing/2014/main" id="{594ACB08-94AC-4C3F-81D1-E93E9BBA51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04" name="Group 103">
              <a:extLst>
                <a:ext uri="{FF2B5EF4-FFF2-40B4-BE49-F238E27FC236}">
                  <a16:creationId xmlns:a16="http://schemas.microsoft.com/office/drawing/2014/main" id="{A163797F-D9EB-4B6C-A75C-1CFEEEEF86A7}"/>
                </a:ext>
              </a:extLst>
            </p:cNvPr>
            <p:cNvGrpSpPr/>
            <p:nvPr/>
          </p:nvGrpSpPr>
          <p:grpSpPr>
            <a:xfrm>
              <a:off x="955962" y="0"/>
              <a:ext cx="10489646" cy="278926"/>
              <a:chOff x="793994" y="6579074"/>
              <a:chExt cx="10489646" cy="278926"/>
            </a:xfrm>
          </p:grpSpPr>
          <p:pic>
            <p:nvPicPr>
              <p:cNvPr id="122" name="Picture 121">
                <a:extLst>
                  <a:ext uri="{FF2B5EF4-FFF2-40B4-BE49-F238E27FC236}">
                    <a16:creationId xmlns:a16="http://schemas.microsoft.com/office/drawing/2014/main" id="{94297801-62AE-4D89-9200-9BA1F524E2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23" name="Picture 122">
                <a:extLst>
                  <a:ext uri="{FF2B5EF4-FFF2-40B4-BE49-F238E27FC236}">
                    <a16:creationId xmlns:a16="http://schemas.microsoft.com/office/drawing/2014/main" id="{D0EAB52A-25A5-4E81-805F-1AB5C897CEF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08" name="Group 107">
              <a:extLst>
                <a:ext uri="{FF2B5EF4-FFF2-40B4-BE49-F238E27FC236}">
                  <a16:creationId xmlns:a16="http://schemas.microsoft.com/office/drawing/2014/main" id="{42239B4E-1177-42D5-B91F-92F6414DBC84}"/>
                </a:ext>
              </a:extLst>
            </p:cNvPr>
            <p:cNvGrpSpPr/>
            <p:nvPr/>
          </p:nvGrpSpPr>
          <p:grpSpPr>
            <a:xfrm>
              <a:off x="956237" y="6616103"/>
              <a:ext cx="10489646" cy="278926"/>
              <a:chOff x="793994" y="6579074"/>
              <a:chExt cx="10489646" cy="278926"/>
            </a:xfrm>
          </p:grpSpPr>
          <p:pic>
            <p:nvPicPr>
              <p:cNvPr id="120" name="Picture 119">
                <a:extLst>
                  <a:ext uri="{FF2B5EF4-FFF2-40B4-BE49-F238E27FC236}">
                    <a16:creationId xmlns:a16="http://schemas.microsoft.com/office/drawing/2014/main" id="{34076356-C676-4C97-95BF-08AC2407E5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21" name="Picture 120">
                <a:extLst>
                  <a:ext uri="{FF2B5EF4-FFF2-40B4-BE49-F238E27FC236}">
                    <a16:creationId xmlns:a16="http://schemas.microsoft.com/office/drawing/2014/main" id="{0C451210-B6B4-4A29-AFB4-BF3EFB3C176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12" name="Picture 111">
              <a:extLst>
                <a:ext uri="{FF2B5EF4-FFF2-40B4-BE49-F238E27FC236}">
                  <a16:creationId xmlns:a16="http://schemas.microsoft.com/office/drawing/2014/main" id="{E1767432-9A33-457F-AC6A-409B35AE4ED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16" name="Picture 115">
              <a:extLst>
                <a:ext uri="{FF2B5EF4-FFF2-40B4-BE49-F238E27FC236}">
                  <a16:creationId xmlns:a16="http://schemas.microsoft.com/office/drawing/2014/main" id="{4A0DD820-2432-4589-B098-BEFA81188E3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7" name="Picture 116">
              <a:extLst>
                <a:ext uri="{FF2B5EF4-FFF2-40B4-BE49-F238E27FC236}">
                  <a16:creationId xmlns:a16="http://schemas.microsoft.com/office/drawing/2014/main" id="{5F1CB93B-3762-4AAE-A43B-FD339BB2E3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18" name="Picture 117">
              <a:extLst>
                <a:ext uri="{FF2B5EF4-FFF2-40B4-BE49-F238E27FC236}">
                  <a16:creationId xmlns:a16="http://schemas.microsoft.com/office/drawing/2014/main" id="{51D5064F-B3BA-44DC-AF47-D3D4701FCFD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2148" y="5662143"/>
              <a:ext cx="1163413" cy="1228299"/>
            </a:xfrm>
            <a:prstGeom prst="rect">
              <a:avLst/>
            </a:prstGeom>
          </p:spPr>
        </p:pic>
        <p:pic>
          <p:nvPicPr>
            <p:cNvPr id="119" name="Picture 118">
              <a:extLst>
                <a:ext uri="{FF2B5EF4-FFF2-40B4-BE49-F238E27FC236}">
                  <a16:creationId xmlns:a16="http://schemas.microsoft.com/office/drawing/2014/main" id="{D797C797-E42D-42DC-84A9-75EB405E09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Tree>
    <p:extLst>
      <p:ext uri="{BB962C8B-B14F-4D97-AF65-F5344CB8AC3E}">
        <p14:creationId xmlns:p14="http://schemas.microsoft.com/office/powerpoint/2010/main" val="210993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grpId="0" nodeType="withEffect">
                                  <p:stCondLst>
                                    <p:cond delay="0"/>
                                  </p:stCondLst>
                                  <p:childTnLst>
                                    <p:animRot by="10800000">
                                      <p:cBhvr>
                                        <p:cTn id="6" dur="2000" fill="hold"/>
                                        <p:tgtEl>
                                          <p:spTgt spid="66"/>
                                        </p:tgtEl>
                                        <p:attrNameLst>
                                          <p:attrName>r</p:attrName>
                                        </p:attrNameLst>
                                      </p:cBhvr>
                                    </p:animRot>
                                  </p:childTnLst>
                                </p:cTn>
                              </p:par>
                              <p:par>
                                <p:cTn id="7" presetID="8" presetClass="emph" presetSubtype="0" repeatCount="indefinite" autoRev="1" fill="hold" grpId="0" nodeType="withEffect">
                                  <p:stCondLst>
                                    <p:cond delay="0"/>
                                  </p:stCondLst>
                                  <p:childTnLst>
                                    <p:animRot by="10800000">
                                      <p:cBhvr>
                                        <p:cTn id="8" dur="2000" fill="hold"/>
                                        <p:tgtEl>
                                          <p:spTgt spid="63"/>
                                        </p:tgtEl>
                                        <p:attrNameLst>
                                          <p:attrName>r</p:attrName>
                                        </p:attrNameLst>
                                      </p:cBhvr>
                                    </p:animRot>
                                  </p:childTnLst>
                                </p:cTn>
                              </p:par>
                              <p:par>
                                <p:cTn id="9" presetID="8" presetClass="emph" presetSubtype="0" repeatCount="indefinite" autoRev="1" fill="hold" grpId="0" nodeType="withEffect">
                                  <p:stCondLst>
                                    <p:cond delay="0"/>
                                  </p:stCondLst>
                                  <p:childTnLst>
                                    <p:animRot by="10800000">
                                      <p:cBhvr>
                                        <p:cTn id="10" dur="2000" fill="hold"/>
                                        <p:tgtEl>
                                          <p:spTgt spid="61"/>
                                        </p:tgtEl>
                                        <p:attrNameLst>
                                          <p:attrName>r</p:attrName>
                                        </p:attrNameLst>
                                      </p:cBhvr>
                                    </p:animRot>
                                  </p:childTnLst>
                                </p:cTn>
                              </p:par>
                              <p:par>
                                <p:cTn id="11" presetID="8" presetClass="emph" presetSubtype="0" repeatCount="indefinite" autoRev="1" fill="hold" grpId="0" nodeType="withEffect">
                                  <p:stCondLst>
                                    <p:cond delay="0"/>
                                  </p:stCondLst>
                                  <p:childTnLst>
                                    <p:animRot by="10800000">
                                      <p:cBhvr>
                                        <p:cTn id="12" dur="2000" fill="hold"/>
                                        <p:tgtEl>
                                          <p:spTgt spid="58"/>
                                        </p:tgtEl>
                                        <p:attrNameLst>
                                          <p:attrName>r</p:attrName>
                                        </p:attrNameLst>
                                      </p:cBhvr>
                                    </p:animRot>
                                  </p:childTnLst>
                                </p:cTn>
                              </p:par>
                              <p:par>
                                <p:cTn id="13" presetID="8" presetClass="emph" presetSubtype="0" repeatCount="indefinite" autoRev="1" fill="hold" grpId="0" nodeType="withEffect">
                                  <p:stCondLst>
                                    <p:cond delay="0"/>
                                  </p:stCondLst>
                                  <p:childTnLst>
                                    <p:animRot by="10800000">
                                      <p:cBhvr>
                                        <p:cTn id="14" dur="2000" fill="hold"/>
                                        <p:tgtEl>
                                          <p:spTgt spid="55"/>
                                        </p:tgtEl>
                                        <p:attrNameLst>
                                          <p:attrName>r</p:attrName>
                                        </p:attrNameLst>
                                      </p:cBhvr>
                                    </p:animRot>
                                  </p:childTnLst>
                                </p:cTn>
                              </p:par>
                              <p:par>
                                <p:cTn id="15" presetID="8" presetClass="emph" presetSubtype="0" repeatCount="indefinite" autoRev="1" fill="hold" grpId="0" nodeType="withEffect">
                                  <p:stCondLst>
                                    <p:cond delay="0"/>
                                  </p:stCondLst>
                                  <p:childTnLst>
                                    <p:animRot by="10800000">
                                      <p:cBhvr>
                                        <p:cTn id="16" dur="2000" fill="hold"/>
                                        <p:tgtEl>
                                          <p:spTgt spid="53"/>
                                        </p:tgtEl>
                                        <p:attrNameLst>
                                          <p:attrName>r</p:attrName>
                                        </p:attrNameLst>
                                      </p:cBhvr>
                                    </p:animRot>
                                  </p:childTnLst>
                                </p:cTn>
                              </p:par>
                              <p:par>
                                <p:cTn id="17" presetID="8" presetClass="emph" presetSubtype="0" repeatCount="indefinite" autoRev="1" fill="hold" grpId="0" nodeType="withEffect">
                                  <p:stCondLst>
                                    <p:cond delay="0"/>
                                  </p:stCondLst>
                                  <p:childTnLst>
                                    <p:animRot by="10800000">
                                      <p:cBhvr>
                                        <p:cTn id="18" dur="2000" fill="hold"/>
                                        <p:tgtEl>
                                          <p:spTgt spid="50"/>
                                        </p:tgtEl>
                                        <p:attrNameLst>
                                          <p:attrName>r</p:attrName>
                                        </p:attrNameLst>
                                      </p:cBhvr>
                                    </p:animRot>
                                  </p:childTnLst>
                                </p:cTn>
                              </p:par>
                              <p:par>
                                <p:cTn id="19" presetID="8" presetClass="emph" presetSubtype="0" repeatCount="indefinite" autoRev="1" fill="hold" grpId="0" nodeType="withEffect">
                                  <p:stCondLst>
                                    <p:cond delay="0"/>
                                  </p:stCondLst>
                                  <p:childTnLst>
                                    <p:animRot by="10800000">
                                      <p:cBhvr>
                                        <p:cTn id="20" dur="2000" fill="hold"/>
                                        <p:tgtEl>
                                          <p:spTgt spid="47"/>
                                        </p:tgtEl>
                                        <p:attrNameLst>
                                          <p:attrName>r</p:attrName>
                                        </p:attrNameLst>
                                      </p:cBhvr>
                                    </p:animRot>
                                  </p:childTnLst>
                                </p:cTn>
                              </p:par>
                              <p:par>
                                <p:cTn id="21" presetID="8" presetClass="emph" presetSubtype="0" repeatCount="indefinite" autoRev="1" fill="hold" grpId="0" nodeType="withEffect">
                                  <p:stCondLst>
                                    <p:cond delay="0"/>
                                  </p:stCondLst>
                                  <p:childTnLst>
                                    <p:animRot by="10800000">
                                      <p:cBhvr>
                                        <p:cTn id="22" dur="2000" fill="hold"/>
                                        <p:tgtEl>
                                          <p:spTgt spid="45"/>
                                        </p:tgtEl>
                                        <p:attrNameLst>
                                          <p:attrName>r</p:attrName>
                                        </p:attrNameLst>
                                      </p:cBhvr>
                                    </p:animRot>
                                  </p:childTnLst>
                                </p:cTn>
                              </p:par>
                              <p:par>
                                <p:cTn id="23" presetID="8" presetClass="emph" presetSubtype="0" repeatCount="indefinite" autoRev="1" fill="hold" grpId="0" nodeType="withEffect">
                                  <p:stCondLst>
                                    <p:cond delay="0"/>
                                  </p:stCondLst>
                                  <p:childTnLst>
                                    <p:animRot by="10800000">
                                      <p:cBhvr>
                                        <p:cTn id="24" dur="2000" fill="hold"/>
                                        <p:tgtEl>
                                          <p:spTgt spid="36"/>
                                        </p:tgtEl>
                                        <p:attrNameLst>
                                          <p:attrName>r</p:attrName>
                                        </p:attrNameLst>
                                      </p:cBhvr>
                                    </p:animRot>
                                  </p:childTnLst>
                                </p:cTn>
                              </p:par>
                              <p:par>
                                <p:cTn id="25" presetID="8" presetClass="emph" presetSubtype="0" repeatCount="indefinite" autoRev="1" fill="hold" grpId="0" nodeType="withEffect">
                                  <p:stCondLst>
                                    <p:cond delay="0"/>
                                  </p:stCondLst>
                                  <p:childTnLst>
                                    <p:animRot by="10800000">
                                      <p:cBhvr>
                                        <p:cTn id="26" dur="2000" fill="hold"/>
                                        <p:tgtEl>
                                          <p:spTgt spid="69"/>
                                        </p:tgtEl>
                                        <p:attrNameLst>
                                          <p:attrName>r</p:attrName>
                                        </p:attrNameLst>
                                      </p:cBhvr>
                                    </p:animRot>
                                  </p:childTnLst>
                                </p:cTn>
                              </p:par>
                              <p:par>
                                <p:cTn id="27" presetID="8" presetClass="emph" presetSubtype="0" repeatCount="indefinite" autoRev="1" fill="hold" grpId="0" nodeType="withEffect">
                                  <p:stCondLst>
                                    <p:cond delay="0"/>
                                  </p:stCondLst>
                                  <p:childTnLst>
                                    <p:animRot by="10800000">
                                      <p:cBhvr>
                                        <p:cTn id="28" dur="2000" fill="hold"/>
                                        <p:tgtEl>
                                          <p:spTgt spid="71"/>
                                        </p:tgtEl>
                                        <p:attrNameLst>
                                          <p:attrName>r</p:attrName>
                                        </p:attrNameLst>
                                      </p:cBhvr>
                                    </p:animRot>
                                  </p:childTnLst>
                                </p:cTn>
                              </p:par>
                              <p:par>
                                <p:cTn id="29" presetID="8" presetClass="emph" presetSubtype="0" repeatCount="indefinite" autoRev="1" fill="hold" grpId="0" nodeType="withEffect">
                                  <p:stCondLst>
                                    <p:cond delay="0"/>
                                  </p:stCondLst>
                                  <p:childTnLst>
                                    <p:animRot by="10800000">
                                      <p:cBhvr>
                                        <p:cTn id="30" dur="2000" fill="hold"/>
                                        <p:tgtEl>
                                          <p:spTgt spid="74"/>
                                        </p:tgtEl>
                                        <p:attrNameLst>
                                          <p:attrName>r</p:attrName>
                                        </p:attrNameLst>
                                      </p:cBhvr>
                                    </p:animRot>
                                  </p:childTnLst>
                                </p:cTn>
                              </p:par>
                              <p:par>
                                <p:cTn id="31" presetID="8" presetClass="emph" presetSubtype="0" repeatCount="indefinite" autoRev="1" fill="hold" grpId="0" nodeType="withEffect">
                                  <p:stCondLst>
                                    <p:cond delay="0"/>
                                  </p:stCondLst>
                                  <p:childTnLst>
                                    <p:animRot by="10800000">
                                      <p:cBhvr>
                                        <p:cTn id="32" dur="2000" fill="hold"/>
                                        <p:tgtEl>
                                          <p:spTgt spid="77"/>
                                        </p:tgtEl>
                                        <p:attrNameLst>
                                          <p:attrName>r</p:attrName>
                                        </p:attrNameLst>
                                      </p:cBhvr>
                                    </p:animRot>
                                  </p:childTnLst>
                                </p:cTn>
                              </p:par>
                              <p:par>
                                <p:cTn id="33" presetID="8" presetClass="emph" presetSubtype="0" repeatCount="indefinite" autoRev="1" fill="hold" grpId="0" nodeType="withEffect">
                                  <p:stCondLst>
                                    <p:cond delay="0"/>
                                  </p:stCondLst>
                                  <p:childTnLst>
                                    <p:animRot by="10800000">
                                      <p:cBhvr>
                                        <p:cTn id="34" dur="2000" fill="hold"/>
                                        <p:tgtEl>
                                          <p:spTgt spid="79"/>
                                        </p:tgtEl>
                                        <p:attrNameLst>
                                          <p:attrName>r</p:attrName>
                                        </p:attrNameLst>
                                      </p:cBhvr>
                                    </p:animRot>
                                  </p:childTnLst>
                                </p:cTn>
                              </p:par>
                              <p:par>
                                <p:cTn id="35" presetID="8" presetClass="emph" presetSubtype="0" repeatCount="indefinite" autoRev="1" fill="hold" grpId="0" nodeType="withEffect">
                                  <p:stCondLst>
                                    <p:cond delay="0"/>
                                  </p:stCondLst>
                                  <p:childTnLst>
                                    <p:animRot by="10800000">
                                      <p:cBhvr>
                                        <p:cTn id="36" dur="2000" fill="hold"/>
                                        <p:tgtEl>
                                          <p:spTgt spid="86"/>
                                        </p:tgtEl>
                                        <p:attrNameLst>
                                          <p:attrName>r</p:attrName>
                                        </p:attrNameLst>
                                      </p:cBhvr>
                                    </p:animRot>
                                  </p:childTnLst>
                                </p:cTn>
                              </p:par>
                              <p:par>
                                <p:cTn id="37" presetID="8" presetClass="emph" presetSubtype="0" repeatCount="indefinite" autoRev="1" fill="hold" grpId="0" nodeType="withEffect">
                                  <p:stCondLst>
                                    <p:cond delay="0"/>
                                  </p:stCondLst>
                                  <p:childTnLst>
                                    <p:animRot by="10800000">
                                      <p:cBhvr>
                                        <p:cTn id="38" dur="2000" fill="hold"/>
                                        <p:tgtEl>
                                          <p:spTgt spid="89"/>
                                        </p:tgtEl>
                                        <p:attrNameLst>
                                          <p:attrName>r</p:attrName>
                                        </p:attrNameLst>
                                      </p:cBhvr>
                                    </p:animRot>
                                  </p:childTnLst>
                                </p:cTn>
                              </p:par>
                              <p:par>
                                <p:cTn id="39" presetID="8" presetClass="emph" presetSubtype="0" repeatCount="indefinite" autoRev="1" fill="hold" grpId="0" nodeType="withEffect">
                                  <p:stCondLst>
                                    <p:cond delay="0"/>
                                  </p:stCondLst>
                                  <p:childTnLst>
                                    <p:animRot by="10800000">
                                      <p:cBhvr>
                                        <p:cTn id="40" dur="2000" fill="hold"/>
                                        <p:tgtEl>
                                          <p:spTgt spid="91"/>
                                        </p:tgtEl>
                                        <p:attrNameLst>
                                          <p:attrName>r</p:attrName>
                                        </p:attrNameLst>
                                      </p:cBhvr>
                                    </p:animRot>
                                  </p:childTnLst>
                                </p:cTn>
                              </p:par>
                              <p:par>
                                <p:cTn id="41" presetID="8" presetClass="emph" presetSubtype="0" repeatCount="indefinite" autoRev="1" fill="hold" grpId="0" nodeType="withEffect">
                                  <p:stCondLst>
                                    <p:cond delay="0"/>
                                  </p:stCondLst>
                                  <p:childTnLst>
                                    <p:animRot by="10800000">
                                      <p:cBhvr>
                                        <p:cTn id="42" dur="2000" fill="hold"/>
                                        <p:tgtEl>
                                          <p:spTgt spid="93"/>
                                        </p:tgtEl>
                                        <p:attrNameLst>
                                          <p:attrName>r</p:attrName>
                                        </p:attrNameLst>
                                      </p:cBhvr>
                                    </p:animRot>
                                  </p:childTnLst>
                                </p:cTn>
                              </p:par>
                              <p:par>
                                <p:cTn id="43" presetID="8" presetClass="emph" presetSubtype="0" repeatCount="indefinite" autoRev="1" fill="hold" grpId="0" nodeType="withEffect">
                                  <p:stCondLst>
                                    <p:cond delay="0"/>
                                  </p:stCondLst>
                                  <p:childTnLst>
                                    <p:animRot by="10800000">
                                      <p:cBhvr>
                                        <p:cTn id="44" dur="2000" fill="hold"/>
                                        <p:tgtEl>
                                          <p:spTgt spid="95"/>
                                        </p:tgtEl>
                                        <p:attrNameLst>
                                          <p:attrName>r</p:attrName>
                                        </p:attrNameLst>
                                      </p:cBhvr>
                                    </p:animRot>
                                  </p:childTnLst>
                                </p:cTn>
                              </p:par>
                              <p:par>
                                <p:cTn id="45" presetID="8" presetClass="emph" presetSubtype="0" repeatCount="indefinite" autoRev="1" fill="hold" grpId="0" nodeType="withEffect">
                                  <p:stCondLst>
                                    <p:cond delay="0"/>
                                  </p:stCondLst>
                                  <p:childTnLst>
                                    <p:animRot by="10800000">
                                      <p:cBhvr>
                                        <p:cTn id="46" dur="2000" fill="hold"/>
                                        <p:tgtEl>
                                          <p:spTgt spid="106"/>
                                        </p:tgtEl>
                                        <p:attrNameLst>
                                          <p:attrName>r</p:attrName>
                                        </p:attrNameLst>
                                      </p:cBhvr>
                                    </p:animRot>
                                  </p:childTnLst>
                                </p:cTn>
                              </p:par>
                              <p:par>
                                <p:cTn id="47" presetID="8" presetClass="emph" presetSubtype="0" repeatCount="indefinite" autoRev="1" fill="hold" grpId="0" nodeType="withEffect">
                                  <p:stCondLst>
                                    <p:cond delay="0"/>
                                  </p:stCondLst>
                                  <p:childTnLst>
                                    <p:animRot by="10800000">
                                      <p:cBhvr>
                                        <p:cTn id="48" dur="2000" fill="hold"/>
                                        <p:tgtEl>
                                          <p:spTgt spid="109"/>
                                        </p:tgtEl>
                                        <p:attrNameLst>
                                          <p:attrName>r</p:attrName>
                                        </p:attrNameLst>
                                      </p:cBhvr>
                                    </p:animRot>
                                  </p:childTnLst>
                                </p:cTn>
                              </p:par>
                              <p:par>
                                <p:cTn id="49" presetID="8" presetClass="emph" presetSubtype="0" repeatCount="indefinite" autoRev="1" fill="hold" grpId="0" nodeType="withEffect">
                                  <p:stCondLst>
                                    <p:cond delay="0"/>
                                  </p:stCondLst>
                                  <p:childTnLst>
                                    <p:animRot by="10800000">
                                      <p:cBhvr>
                                        <p:cTn id="50" dur="2000" fill="hold"/>
                                        <p:tgtEl>
                                          <p:spTgt spid="111"/>
                                        </p:tgtEl>
                                        <p:attrNameLst>
                                          <p:attrName>r</p:attrName>
                                        </p:attrNameLst>
                                      </p:cBhvr>
                                    </p:animRot>
                                  </p:childTnLst>
                                </p:cTn>
                              </p:par>
                              <p:par>
                                <p:cTn id="51" presetID="8" presetClass="emph" presetSubtype="0" repeatCount="indefinite" autoRev="1" fill="hold" grpId="0" nodeType="withEffect">
                                  <p:stCondLst>
                                    <p:cond delay="0"/>
                                  </p:stCondLst>
                                  <p:childTnLst>
                                    <p:animRot by="10800000">
                                      <p:cBhvr>
                                        <p:cTn id="52" dur="2000" fill="hold"/>
                                        <p:tgtEl>
                                          <p:spTgt spid="114"/>
                                        </p:tgtEl>
                                        <p:attrNameLst>
                                          <p:attrName>r</p:attrName>
                                        </p:attrNameLst>
                                      </p:cBhvr>
                                    </p:animRot>
                                  </p:childTnLst>
                                </p:cTn>
                              </p:par>
                              <p:par>
                                <p:cTn id="53" presetID="8" presetClass="emph" presetSubtype="0" repeatCount="indefinite" autoRev="1" fill="hold" grpId="0" nodeType="withEffect">
                                  <p:stCondLst>
                                    <p:cond delay="0"/>
                                  </p:stCondLst>
                                  <p:childTnLst>
                                    <p:animRot by="10800000">
                                      <p:cBhvr>
                                        <p:cTn id="54" dur="2000" fill="hold"/>
                                        <p:tgtEl>
                                          <p:spTgt spid="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5" grpId="0" animBg="1"/>
      <p:bldP spid="47" grpId="0" animBg="1"/>
      <p:bldP spid="50" grpId="0" animBg="1"/>
      <p:bldP spid="53" grpId="0" animBg="1"/>
      <p:bldP spid="55" grpId="0" animBg="1"/>
      <p:bldP spid="58" grpId="0" animBg="1"/>
      <p:bldP spid="61" grpId="0" animBg="1"/>
      <p:bldP spid="63" grpId="0" animBg="1"/>
      <p:bldP spid="66" grpId="0" animBg="1"/>
      <p:bldP spid="69" grpId="0" animBg="1"/>
      <p:bldP spid="71" grpId="0" animBg="1"/>
      <p:bldP spid="74" grpId="0" animBg="1"/>
      <p:bldP spid="77" grpId="0" animBg="1"/>
      <p:bldP spid="79" grpId="0" animBg="1"/>
      <p:bldP spid="86" grpId="0" animBg="1"/>
      <p:bldP spid="89" grpId="0" animBg="1"/>
      <p:bldP spid="91" grpId="0" animBg="1"/>
      <p:bldP spid="93" grpId="0" animBg="1"/>
      <p:bldP spid="95" grpId="0" animBg="1"/>
      <p:bldP spid="99" grpId="0" animBg="1"/>
      <p:bldP spid="106" grpId="0" animBg="1"/>
      <p:bldP spid="109" grpId="0" animBg="1"/>
      <p:bldP spid="111" grpId="0" animBg="1"/>
      <p:bldP spid="1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main shape">
            <a:extLst>
              <a:ext uri="{FF2B5EF4-FFF2-40B4-BE49-F238E27FC236}">
                <a16:creationId xmlns:a16="http://schemas.microsoft.com/office/drawing/2014/main" id="{EA8BF490-B349-46F9-8AD1-C7137A67170F}"/>
              </a:ext>
            </a:extLst>
          </p:cNvPr>
          <p:cNvSpPr/>
          <p:nvPr/>
        </p:nvSpPr>
        <p:spPr>
          <a:xfrm>
            <a:off x="0" y="-74518"/>
            <a:ext cx="12192000" cy="6932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rashid text">
            <a:extLst>
              <a:ext uri="{FF2B5EF4-FFF2-40B4-BE49-F238E27FC236}">
                <a16:creationId xmlns:a16="http://schemas.microsoft.com/office/drawing/2014/main" id="{8BF87222-08E6-4C0E-B21B-D9748E94F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798" y="3147812"/>
            <a:ext cx="3378631" cy="2053245"/>
          </a:xfrm>
          <a:prstGeom prst="rect">
            <a:avLst/>
          </a:prstGeom>
        </p:spPr>
      </p:pic>
      <p:pic>
        <p:nvPicPr>
          <p:cNvPr id="11" name="Picture 10">
            <a:extLst>
              <a:ext uri="{FF2B5EF4-FFF2-40B4-BE49-F238E27FC236}">
                <a16:creationId xmlns:a16="http://schemas.microsoft.com/office/drawing/2014/main" id="{035DB5E3-9285-47B2-AAA7-EAD73CEF0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326" y="345957"/>
            <a:ext cx="5073121" cy="522094"/>
          </a:xfrm>
          <a:prstGeom prst="rect">
            <a:avLst/>
          </a:prstGeom>
        </p:spPr>
      </p:pic>
      <p:pic>
        <p:nvPicPr>
          <p:cNvPr id="9" name="rashid pic">
            <a:extLst>
              <a:ext uri="{FF2B5EF4-FFF2-40B4-BE49-F238E27FC236}">
                <a16:creationId xmlns:a16="http://schemas.microsoft.com/office/drawing/2014/main" id="{41C3BB44-B9D8-447E-B568-0930F8B18A25}"/>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b="51570"/>
          <a:stretch/>
        </p:blipFill>
        <p:spPr>
          <a:xfrm>
            <a:off x="645091" y="1929128"/>
            <a:ext cx="1828800" cy="2053245"/>
          </a:xfrm>
          <a:prstGeom prst="rect">
            <a:avLst/>
          </a:prstGeom>
        </p:spPr>
      </p:pic>
      <p:pic>
        <p:nvPicPr>
          <p:cNvPr id="12" name="rashid pic">
            <a:extLst>
              <a:ext uri="{FF2B5EF4-FFF2-40B4-BE49-F238E27FC236}">
                <a16:creationId xmlns:a16="http://schemas.microsoft.com/office/drawing/2014/main" id="{E4EB1060-D029-4728-9900-9BD68A6DCD83}"/>
              </a:ext>
            </a:extLst>
          </p:cNvPr>
          <p:cNvPicPr>
            <a:picLocks noChangeAspect="1"/>
          </p:cNvPicPr>
          <p:nvPr/>
        </p:nvPicPr>
        <p:blipFill rotWithShape="1">
          <a:blip r:embed="rId4">
            <a:extLst>
              <a:ext uri="{28A0092B-C50C-407E-A947-70E740481C1C}">
                <a14:useLocalDpi xmlns:a14="http://schemas.microsoft.com/office/drawing/2010/main" val="0"/>
              </a:ext>
            </a:extLst>
          </a:blip>
          <a:srcRect t="47334" r="50552"/>
          <a:stretch/>
        </p:blipFill>
        <p:spPr>
          <a:xfrm>
            <a:off x="646019" y="3976239"/>
            <a:ext cx="1808599" cy="2232818"/>
          </a:xfrm>
          <a:prstGeom prst="rect">
            <a:avLst/>
          </a:prstGeom>
        </p:spPr>
      </p:pic>
      <p:pic>
        <p:nvPicPr>
          <p:cNvPr id="13" name="rashid pic">
            <a:extLst>
              <a:ext uri="{FF2B5EF4-FFF2-40B4-BE49-F238E27FC236}">
                <a16:creationId xmlns:a16="http://schemas.microsoft.com/office/drawing/2014/main" id="{AAB341FA-DD5B-492A-B815-26199391821D}"/>
              </a:ext>
            </a:extLst>
          </p:cNvPr>
          <p:cNvPicPr>
            <a:picLocks noChangeAspect="1"/>
          </p:cNvPicPr>
          <p:nvPr/>
        </p:nvPicPr>
        <p:blipFill rotWithShape="1">
          <a:blip r:embed="rId4">
            <a:extLst>
              <a:ext uri="{28A0092B-C50C-407E-A947-70E740481C1C}">
                <a14:useLocalDpi xmlns:a14="http://schemas.microsoft.com/office/drawing/2010/main" val="0"/>
              </a:ext>
            </a:extLst>
          </a:blip>
          <a:srcRect l="49447" t="47022"/>
          <a:stretch/>
        </p:blipFill>
        <p:spPr>
          <a:xfrm>
            <a:off x="2449420" y="3998950"/>
            <a:ext cx="1885723" cy="2210108"/>
          </a:xfrm>
          <a:prstGeom prst="rect">
            <a:avLst/>
          </a:prstGeom>
        </p:spPr>
      </p:pic>
      <p:pic>
        <p:nvPicPr>
          <p:cNvPr id="4" name="Picture 3">
            <a:extLst>
              <a:ext uri="{FF2B5EF4-FFF2-40B4-BE49-F238E27FC236}">
                <a16:creationId xmlns:a16="http://schemas.microsoft.com/office/drawing/2014/main" id="{894A1030-2B23-487A-8844-6F819EC17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3197" y="1929128"/>
            <a:ext cx="3701558" cy="4319937"/>
          </a:xfrm>
          <a:prstGeom prst="rect">
            <a:avLst/>
          </a:prstGeom>
          <a:ln w="38100">
            <a:solidFill>
              <a:srgbClr val="FFFF00"/>
            </a:solidFill>
          </a:ln>
        </p:spPr>
      </p:pic>
      <p:grpSp>
        <p:nvGrpSpPr>
          <p:cNvPr id="14" name="Group 13">
            <a:extLst>
              <a:ext uri="{FF2B5EF4-FFF2-40B4-BE49-F238E27FC236}">
                <a16:creationId xmlns:a16="http://schemas.microsoft.com/office/drawing/2014/main" id="{A231BC0D-8A64-4AB2-9E9D-F02265EED868}"/>
              </a:ext>
            </a:extLst>
          </p:cNvPr>
          <p:cNvGrpSpPr/>
          <p:nvPr/>
        </p:nvGrpSpPr>
        <p:grpSpPr>
          <a:xfrm>
            <a:off x="0" y="-75063"/>
            <a:ext cx="12401819" cy="7008126"/>
            <a:chOff x="-54591" y="-72145"/>
            <a:chExt cx="12283538" cy="6967174"/>
          </a:xfrm>
        </p:grpSpPr>
        <p:grpSp>
          <p:nvGrpSpPr>
            <p:cNvPr id="16" name="Group 15">
              <a:extLst>
                <a:ext uri="{FF2B5EF4-FFF2-40B4-BE49-F238E27FC236}">
                  <a16:creationId xmlns:a16="http://schemas.microsoft.com/office/drawing/2014/main" id="{D3D4BA6D-3437-4CAB-9C3C-F244B1165E82}"/>
                </a:ext>
              </a:extLst>
            </p:cNvPr>
            <p:cNvGrpSpPr/>
            <p:nvPr/>
          </p:nvGrpSpPr>
          <p:grpSpPr>
            <a:xfrm rot="16200000">
              <a:off x="-2710950" y="2705259"/>
              <a:ext cx="5699727" cy="278925"/>
              <a:chOff x="793994" y="6579074"/>
              <a:chExt cx="10489646" cy="278926"/>
            </a:xfrm>
          </p:grpSpPr>
          <p:pic>
            <p:nvPicPr>
              <p:cNvPr id="30" name="Picture 29">
                <a:extLst>
                  <a:ext uri="{FF2B5EF4-FFF2-40B4-BE49-F238E27FC236}">
                    <a16:creationId xmlns:a16="http://schemas.microsoft.com/office/drawing/2014/main" id="{743B4A29-90AC-4B72-A29C-789A4F19B31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31" name="Picture 30">
                <a:extLst>
                  <a:ext uri="{FF2B5EF4-FFF2-40B4-BE49-F238E27FC236}">
                    <a16:creationId xmlns:a16="http://schemas.microsoft.com/office/drawing/2014/main" id="{A4C6ABCF-2B8D-49B9-B7B0-9C74E3EC64E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7" name="Group 16">
              <a:extLst>
                <a:ext uri="{FF2B5EF4-FFF2-40B4-BE49-F238E27FC236}">
                  <a16:creationId xmlns:a16="http://schemas.microsoft.com/office/drawing/2014/main" id="{CFD90D04-3603-419B-A2C9-EDD0D60BA9F9}"/>
                </a:ext>
              </a:extLst>
            </p:cNvPr>
            <p:cNvGrpSpPr/>
            <p:nvPr/>
          </p:nvGrpSpPr>
          <p:grpSpPr>
            <a:xfrm>
              <a:off x="955962" y="0"/>
              <a:ext cx="10489646" cy="278926"/>
              <a:chOff x="793994" y="6579074"/>
              <a:chExt cx="10489646" cy="278926"/>
            </a:xfrm>
          </p:grpSpPr>
          <p:pic>
            <p:nvPicPr>
              <p:cNvPr id="28" name="Picture 27">
                <a:extLst>
                  <a:ext uri="{FF2B5EF4-FFF2-40B4-BE49-F238E27FC236}">
                    <a16:creationId xmlns:a16="http://schemas.microsoft.com/office/drawing/2014/main" id="{613E747A-F022-4EFF-AE30-E4991826B15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9" name="Picture 28">
                <a:extLst>
                  <a:ext uri="{FF2B5EF4-FFF2-40B4-BE49-F238E27FC236}">
                    <a16:creationId xmlns:a16="http://schemas.microsoft.com/office/drawing/2014/main" id="{2D80AE96-E270-4770-942D-CF7DCD3D429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8" name="Group 17">
              <a:extLst>
                <a:ext uri="{FF2B5EF4-FFF2-40B4-BE49-F238E27FC236}">
                  <a16:creationId xmlns:a16="http://schemas.microsoft.com/office/drawing/2014/main" id="{CB2E0C99-E3B4-4A26-B92A-9A094730DE41}"/>
                </a:ext>
              </a:extLst>
            </p:cNvPr>
            <p:cNvGrpSpPr/>
            <p:nvPr/>
          </p:nvGrpSpPr>
          <p:grpSpPr>
            <a:xfrm>
              <a:off x="956237" y="6616103"/>
              <a:ext cx="10489646" cy="278926"/>
              <a:chOff x="793994" y="6579074"/>
              <a:chExt cx="10489646" cy="278926"/>
            </a:xfrm>
          </p:grpSpPr>
          <p:pic>
            <p:nvPicPr>
              <p:cNvPr id="26" name="Picture 25">
                <a:extLst>
                  <a:ext uri="{FF2B5EF4-FFF2-40B4-BE49-F238E27FC236}">
                    <a16:creationId xmlns:a16="http://schemas.microsoft.com/office/drawing/2014/main" id="{645D68CF-07BC-4FC9-BB62-27DED19E4C1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7" name="Picture 26">
                <a:extLst>
                  <a:ext uri="{FF2B5EF4-FFF2-40B4-BE49-F238E27FC236}">
                    <a16:creationId xmlns:a16="http://schemas.microsoft.com/office/drawing/2014/main" id="{35E19421-F076-4356-AA4F-A5294BCCAC0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9" name="Picture 18">
              <a:extLst>
                <a:ext uri="{FF2B5EF4-FFF2-40B4-BE49-F238E27FC236}">
                  <a16:creationId xmlns:a16="http://schemas.microsoft.com/office/drawing/2014/main" id="{6C1D5468-76A1-4CA3-A5BC-9103E20857D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20" name="Picture 19">
              <a:extLst>
                <a:ext uri="{FF2B5EF4-FFF2-40B4-BE49-F238E27FC236}">
                  <a16:creationId xmlns:a16="http://schemas.microsoft.com/office/drawing/2014/main" id="{2244F84A-699C-4D89-9558-5EA8B2FFC41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21" name="Picture 20">
              <a:extLst>
                <a:ext uri="{FF2B5EF4-FFF2-40B4-BE49-F238E27FC236}">
                  <a16:creationId xmlns:a16="http://schemas.microsoft.com/office/drawing/2014/main" id="{8137A5DB-850E-4110-B68C-4899D1703C7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24" name="Picture 23">
              <a:extLst>
                <a:ext uri="{FF2B5EF4-FFF2-40B4-BE49-F238E27FC236}">
                  <a16:creationId xmlns:a16="http://schemas.microsoft.com/office/drawing/2014/main" id="{CC021148-033F-4E3C-A8EA-477B1DA8765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2148" y="5662143"/>
              <a:ext cx="1163413" cy="1228299"/>
            </a:xfrm>
            <a:prstGeom prst="rect">
              <a:avLst/>
            </a:prstGeom>
          </p:spPr>
        </p:pic>
        <p:pic>
          <p:nvPicPr>
            <p:cNvPr id="25" name="Picture 24">
              <a:extLst>
                <a:ext uri="{FF2B5EF4-FFF2-40B4-BE49-F238E27FC236}">
                  <a16:creationId xmlns:a16="http://schemas.microsoft.com/office/drawing/2014/main" id="{D2F6A1E3-D35D-4037-91D1-BD70B80CEA5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3" name="rashid pic">
            <a:extLst>
              <a:ext uri="{FF2B5EF4-FFF2-40B4-BE49-F238E27FC236}">
                <a16:creationId xmlns:a16="http://schemas.microsoft.com/office/drawing/2014/main" id="{15F116B5-F925-4F76-8563-3608A433A2E6}"/>
              </a:ext>
            </a:extLst>
          </p:cNvPr>
          <p:cNvPicPr>
            <a:picLocks noChangeAspect="1"/>
          </p:cNvPicPr>
          <p:nvPr/>
        </p:nvPicPr>
        <p:blipFill rotWithShape="1">
          <a:blip r:embed="rId4">
            <a:extLst>
              <a:ext uri="{28A0092B-C50C-407E-A947-70E740481C1C}">
                <a14:useLocalDpi xmlns:a14="http://schemas.microsoft.com/office/drawing/2010/main" val="0"/>
              </a:ext>
            </a:extLst>
          </a:blip>
          <a:srcRect l="48723" b="47040"/>
          <a:stretch/>
        </p:blipFill>
        <p:spPr>
          <a:xfrm>
            <a:off x="2455555" y="1929128"/>
            <a:ext cx="1875505" cy="2245307"/>
          </a:xfrm>
          <a:prstGeom prst="rect">
            <a:avLst/>
          </a:prstGeom>
        </p:spPr>
      </p:pic>
      <p:pic>
        <p:nvPicPr>
          <p:cNvPr id="32" name="rashid pic">
            <a:extLst>
              <a:ext uri="{FF2B5EF4-FFF2-40B4-BE49-F238E27FC236}">
                <a16:creationId xmlns:a16="http://schemas.microsoft.com/office/drawing/2014/main" id="{DA39D30C-4696-47DA-A078-32C41F0BD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07" y="1986948"/>
            <a:ext cx="3608148" cy="4222109"/>
          </a:xfrm>
          <a:prstGeom prst="rect">
            <a:avLst/>
          </a:prstGeom>
          <a:ln w="76200">
            <a:solidFill>
              <a:srgbClr val="FFFF00"/>
            </a:solidFill>
          </a:ln>
          <a:scene3d>
            <a:camera prst="orthographicFront"/>
            <a:lightRig rig="soft" dir="t"/>
          </a:scene3d>
          <a:sp3d prstMaterial="plastic">
            <a:bevelT w="222250" h="1397000"/>
            <a:bevelB w="508000"/>
            <a:extrusionClr>
              <a:srgbClr val="FF0000"/>
            </a:extrusionClr>
            <a:contourClr>
              <a:schemeClr val="bg1"/>
            </a:contourClr>
          </a:sp3d>
        </p:spPr>
      </p:pic>
    </p:spTree>
    <p:extLst>
      <p:ext uri="{BB962C8B-B14F-4D97-AF65-F5344CB8AC3E}">
        <p14:creationId xmlns:p14="http://schemas.microsoft.com/office/powerpoint/2010/main" val="20932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A0D0AE-CFF8-41B4-85CF-BE54FC666286}"/>
              </a:ext>
            </a:extLst>
          </p:cNvPr>
          <p:cNvGrpSpPr/>
          <p:nvPr/>
        </p:nvGrpSpPr>
        <p:grpSpPr>
          <a:xfrm>
            <a:off x="3101268" y="318057"/>
            <a:ext cx="6384387" cy="1280160"/>
            <a:chOff x="3074764" y="472456"/>
            <a:chExt cx="6384387" cy="1280160"/>
          </a:xfrm>
        </p:grpSpPr>
        <p:sp>
          <p:nvSpPr>
            <p:cNvPr id="3" name="Flowchart: Punched Tape 2">
              <a:extLst>
                <a:ext uri="{FF2B5EF4-FFF2-40B4-BE49-F238E27FC236}">
                  <a16:creationId xmlns:a16="http://schemas.microsoft.com/office/drawing/2014/main" id="{A33BB85B-9C48-4B3A-9384-E7416242168F}"/>
                </a:ext>
              </a:extLst>
            </p:cNvPr>
            <p:cNvSpPr/>
            <p:nvPr/>
          </p:nvSpPr>
          <p:spPr>
            <a:xfrm>
              <a:off x="3074764" y="472456"/>
              <a:ext cx="6384387" cy="1280160"/>
            </a:xfrm>
            <a:prstGeom prst="flowChartPunchedTap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F016F0-B0D0-4CDA-A727-2FE37FAB1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183" y="787789"/>
              <a:ext cx="5869548" cy="649493"/>
            </a:xfrm>
            <a:prstGeom prst="rect">
              <a:avLst/>
            </a:prstGeom>
          </p:spPr>
        </p:pic>
      </p:grpSp>
      <p:graphicFrame>
        <p:nvGraphicFramePr>
          <p:cNvPr id="7" name="Object 6">
            <a:hlinkClick r:id="" action="ppaction://ole?verb=0"/>
            <a:extLst>
              <a:ext uri="{FF2B5EF4-FFF2-40B4-BE49-F238E27FC236}">
                <a16:creationId xmlns:a16="http://schemas.microsoft.com/office/drawing/2014/main" id="{657FFE10-2E48-4E78-9BB9-9BC377DFAE48}"/>
              </a:ext>
            </a:extLst>
          </p:cNvPr>
          <p:cNvGraphicFramePr>
            <a:graphicFrameLocks noChangeAspect="1"/>
          </p:cNvGraphicFramePr>
          <p:nvPr>
            <p:extLst>
              <p:ext uri="{D42A27DB-BD31-4B8C-83A1-F6EECF244321}">
                <p14:modId xmlns:p14="http://schemas.microsoft.com/office/powerpoint/2010/main" val="3207536296"/>
              </p:ext>
            </p:extLst>
          </p:nvPr>
        </p:nvGraphicFramePr>
        <p:xfrm>
          <a:off x="5638800" y="2649592"/>
          <a:ext cx="914400" cy="771525"/>
        </p:xfrm>
        <a:graphic>
          <a:graphicData uri="http://schemas.openxmlformats.org/presentationml/2006/ole">
            <mc:AlternateContent xmlns:mc="http://schemas.openxmlformats.org/markup-compatibility/2006">
              <mc:Choice xmlns:v="urn:schemas-microsoft-com:vml" Requires="v">
                <p:oleObj spid="_x0000_s1240" name="Packager Shell Object" showAsIcon="1" r:id="rId4" imgW="914570" imgH="771459" progId="Package">
                  <p:embed/>
                </p:oleObj>
              </mc:Choice>
              <mc:Fallback>
                <p:oleObj name="Packager Shell Object" showAsIcon="1" r:id="rId4" imgW="914570" imgH="771459" progId="Package">
                  <p:embed/>
                  <p:pic>
                    <p:nvPicPr>
                      <p:cNvPr id="0" name=""/>
                      <p:cNvPicPr/>
                      <p:nvPr/>
                    </p:nvPicPr>
                    <p:blipFill>
                      <a:blip r:embed="rId5"/>
                      <a:stretch>
                        <a:fillRect/>
                      </a:stretch>
                    </p:blipFill>
                    <p:spPr>
                      <a:xfrm>
                        <a:off x="5638800" y="2649592"/>
                        <a:ext cx="914400" cy="771525"/>
                      </a:xfrm>
                      <a:prstGeom prst="rect">
                        <a:avLst/>
                      </a:prstGeom>
                      <a:ln w="76200">
                        <a:solidFill>
                          <a:srgbClr val="FF33CC"/>
                        </a:solidFill>
                        <a:prstDash val="lgDashDotDot"/>
                      </a:ln>
                    </p:spPr>
                  </p:pic>
                </p:oleObj>
              </mc:Fallback>
            </mc:AlternateContent>
          </a:graphicData>
        </a:graphic>
      </p:graphicFrame>
      <p:sp>
        <p:nvSpPr>
          <p:cNvPr id="9" name="TextBox 8">
            <a:extLst>
              <a:ext uri="{FF2B5EF4-FFF2-40B4-BE49-F238E27FC236}">
                <a16:creationId xmlns:a16="http://schemas.microsoft.com/office/drawing/2014/main" id="{A062D9DB-E2D4-478B-A9FC-32C4E2548CE1}"/>
              </a:ext>
            </a:extLst>
          </p:cNvPr>
          <p:cNvSpPr txBox="1"/>
          <p:nvPr/>
        </p:nvSpPr>
        <p:spPr>
          <a:xfrm>
            <a:off x="2470298" y="3827721"/>
            <a:ext cx="7251404" cy="830997"/>
          </a:xfrm>
          <a:prstGeom prst="rect">
            <a:avLst/>
          </a:prstGeom>
          <a:noFill/>
          <a:ln w="38100">
            <a:solidFill>
              <a:schemeClr val="bg1"/>
            </a:solidFill>
          </a:ln>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About what the video is ?</a:t>
            </a:r>
          </a:p>
        </p:txBody>
      </p:sp>
      <p:sp>
        <p:nvSpPr>
          <p:cNvPr id="10" name="TextBox 9">
            <a:extLst>
              <a:ext uri="{FF2B5EF4-FFF2-40B4-BE49-F238E27FC236}">
                <a16:creationId xmlns:a16="http://schemas.microsoft.com/office/drawing/2014/main" id="{83504512-C68D-46AB-B9F5-9D7F07EB2086}"/>
              </a:ext>
            </a:extLst>
          </p:cNvPr>
          <p:cNvSpPr txBox="1"/>
          <p:nvPr/>
        </p:nvSpPr>
        <p:spPr>
          <a:xfrm>
            <a:off x="915373" y="5492868"/>
            <a:ext cx="10249786" cy="830997"/>
          </a:xfrm>
          <a:prstGeom prst="rect">
            <a:avLst/>
          </a:prstGeom>
          <a:solidFill>
            <a:srgbClr val="FFFF00">
              <a:alpha val="44000"/>
            </a:srgbClr>
          </a:solidFill>
          <a:ln w="38100">
            <a:solidFill>
              <a:schemeClr val="tx1"/>
            </a:solidFill>
          </a:ln>
        </p:spPr>
        <p:txBody>
          <a:bodyPr wrap="square" rtlCol="0">
            <a:spAutoFit/>
          </a:bodyPr>
          <a:lstStyle/>
          <a:p>
            <a:pPr algn="ctr"/>
            <a:r>
              <a:rPr lang="en-US" sz="4800" dirty="0">
                <a:solidFill>
                  <a:srgbClr val="002060"/>
                </a:solidFill>
                <a:latin typeface="Times New Roman" panose="02020603050405020304" pitchFamily="18" charset="0"/>
                <a:cs typeface="Times New Roman" panose="02020603050405020304" pitchFamily="18" charset="0"/>
              </a:rPr>
              <a:t>The video is about “ Winter Morning.” </a:t>
            </a:r>
          </a:p>
        </p:txBody>
      </p:sp>
      <p:grpSp>
        <p:nvGrpSpPr>
          <p:cNvPr id="8" name="Group 7">
            <a:extLst>
              <a:ext uri="{FF2B5EF4-FFF2-40B4-BE49-F238E27FC236}">
                <a16:creationId xmlns:a16="http://schemas.microsoft.com/office/drawing/2014/main" id="{428F43D3-00F1-417F-A5B2-DC1512952921}"/>
              </a:ext>
            </a:extLst>
          </p:cNvPr>
          <p:cNvGrpSpPr/>
          <p:nvPr/>
        </p:nvGrpSpPr>
        <p:grpSpPr>
          <a:xfrm>
            <a:off x="-104910" y="0"/>
            <a:ext cx="12401819" cy="7008126"/>
            <a:chOff x="-54591" y="-72145"/>
            <a:chExt cx="12283538" cy="6967174"/>
          </a:xfrm>
        </p:grpSpPr>
        <p:grpSp>
          <p:nvGrpSpPr>
            <p:cNvPr id="11" name="Group 10">
              <a:extLst>
                <a:ext uri="{FF2B5EF4-FFF2-40B4-BE49-F238E27FC236}">
                  <a16:creationId xmlns:a16="http://schemas.microsoft.com/office/drawing/2014/main" id="{7AE37644-C69D-4560-BBC6-D30AD1A1CF36}"/>
                </a:ext>
              </a:extLst>
            </p:cNvPr>
            <p:cNvGrpSpPr/>
            <p:nvPr/>
          </p:nvGrpSpPr>
          <p:grpSpPr>
            <a:xfrm rot="16200000">
              <a:off x="-2710950" y="2705259"/>
              <a:ext cx="5699727" cy="278925"/>
              <a:chOff x="793994" y="6579074"/>
              <a:chExt cx="10489646" cy="278926"/>
            </a:xfrm>
          </p:grpSpPr>
          <p:pic>
            <p:nvPicPr>
              <p:cNvPr id="23" name="Picture 22">
                <a:extLst>
                  <a:ext uri="{FF2B5EF4-FFF2-40B4-BE49-F238E27FC236}">
                    <a16:creationId xmlns:a16="http://schemas.microsoft.com/office/drawing/2014/main" id="{4963FEEA-F070-4F10-A135-9918BAD5EEE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24" name="Picture 23">
                <a:extLst>
                  <a:ext uri="{FF2B5EF4-FFF2-40B4-BE49-F238E27FC236}">
                    <a16:creationId xmlns:a16="http://schemas.microsoft.com/office/drawing/2014/main" id="{A7EBD461-811B-495E-8F4D-38FC38A981E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2" name="Group 11">
              <a:extLst>
                <a:ext uri="{FF2B5EF4-FFF2-40B4-BE49-F238E27FC236}">
                  <a16:creationId xmlns:a16="http://schemas.microsoft.com/office/drawing/2014/main" id="{020B85CD-36E9-4169-84F7-952016A62CF4}"/>
                </a:ext>
              </a:extLst>
            </p:cNvPr>
            <p:cNvGrpSpPr/>
            <p:nvPr/>
          </p:nvGrpSpPr>
          <p:grpSpPr>
            <a:xfrm>
              <a:off x="955962" y="0"/>
              <a:ext cx="10489646" cy="278926"/>
              <a:chOff x="793994" y="6579074"/>
              <a:chExt cx="10489646" cy="278926"/>
            </a:xfrm>
          </p:grpSpPr>
          <p:pic>
            <p:nvPicPr>
              <p:cNvPr id="21" name="Picture 20">
                <a:extLst>
                  <a:ext uri="{FF2B5EF4-FFF2-40B4-BE49-F238E27FC236}">
                    <a16:creationId xmlns:a16="http://schemas.microsoft.com/office/drawing/2014/main" id="{666B30A6-37D7-470A-B8F3-766FBCF723D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2" name="Picture 21">
                <a:extLst>
                  <a:ext uri="{FF2B5EF4-FFF2-40B4-BE49-F238E27FC236}">
                    <a16:creationId xmlns:a16="http://schemas.microsoft.com/office/drawing/2014/main" id="{66ACF970-3383-40DA-AC5C-FB1DC9FA46B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3" name="Group 12">
              <a:extLst>
                <a:ext uri="{FF2B5EF4-FFF2-40B4-BE49-F238E27FC236}">
                  <a16:creationId xmlns:a16="http://schemas.microsoft.com/office/drawing/2014/main" id="{F64B6580-5F4C-41C6-878C-C487DCD1E2E8}"/>
                </a:ext>
              </a:extLst>
            </p:cNvPr>
            <p:cNvGrpSpPr/>
            <p:nvPr/>
          </p:nvGrpSpPr>
          <p:grpSpPr>
            <a:xfrm>
              <a:off x="956237" y="6616103"/>
              <a:ext cx="10489646" cy="278926"/>
              <a:chOff x="793994" y="6579074"/>
              <a:chExt cx="10489646" cy="278926"/>
            </a:xfrm>
          </p:grpSpPr>
          <p:pic>
            <p:nvPicPr>
              <p:cNvPr id="19" name="Picture 18">
                <a:extLst>
                  <a:ext uri="{FF2B5EF4-FFF2-40B4-BE49-F238E27FC236}">
                    <a16:creationId xmlns:a16="http://schemas.microsoft.com/office/drawing/2014/main" id="{4C4DF94D-12A3-4D71-B6F7-EE6038B9FD5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0" name="Picture 19">
                <a:extLst>
                  <a:ext uri="{FF2B5EF4-FFF2-40B4-BE49-F238E27FC236}">
                    <a16:creationId xmlns:a16="http://schemas.microsoft.com/office/drawing/2014/main" id="{F857C69C-B9A8-4B50-ABA9-95F76B108BB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4" name="Picture 13">
              <a:extLst>
                <a:ext uri="{FF2B5EF4-FFF2-40B4-BE49-F238E27FC236}">
                  <a16:creationId xmlns:a16="http://schemas.microsoft.com/office/drawing/2014/main" id="{34B42CF3-F3A6-4107-809B-73C1B95A6FB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5" name="Picture 14">
              <a:extLst>
                <a:ext uri="{FF2B5EF4-FFF2-40B4-BE49-F238E27FC236}">
                  <a16:creationId xmlns:a16="http://schemas.microsoft.com/office/drawing/2014/main" id="{ADB3D3CE-0BBE-4D57-A4B4-C6FAC60AA9D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917951" y="-72145"/>
              <a:ext cx="1302415" cy="1139687"/>
            </a:xfrm>
            <a:prstGeom prst="rect">
              <a:avLst/>
            </a:prstGeom>
          </p:spPr>
        </p:pic>
        <p:pic>
          <p:nvPicPr>
            <p:cNvPr id="16" name="Picture 15">
              <a:extLst>
                <a:ext uri="{FF2B5EF4-FFF2-40B4-BE49-F238E27FC236}">
                  <a16:creationId xmlns:a16="http://schemas.microsoft.com/office/drawing/2014/main" id="{228308EB-0B00-4568-8741-B6674ED3B2C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7" name="Picture 16">
              <a:extLst>
                <a:ext uri="{FF2B5EF4-FFF2-40B4-BE49-F238E27FC236}">
                  <a16:creationId xmlns:a16="http://schemas.microsoft.com/office/drawing/2014/main" id="{63284B8F-44DB-45DD-9967-0CF2F1E84D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2148" y="5662143"/>
              <a:ext cx="1163413" cy="1228299"/>
            </a:xfrm>
            <a:prstGeom prst="rect">
              <a:avLst/>
            </a:prstGeom>
          </p:spPr>
        </p:pic>
        <p:pic>
          <p:nvPicPr>
            <p:cNvPr id="18" name="Picture 17">
              <a:extLst>
                <a:ext uri="{FF2B5EF4-FFF2-40B4-BE49-F238E27FC236}">
                  <a16:creationId xmlns:a16="http://schemas.microsoft.com/office/drawing/2014/main" id="{EE930E38-3B30-44E2-80F4-F09DFF4DB25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Tree>
    <p:extLst>
      <p:ext uri="{BB962C8B-B14F-4D97-AF65-F5344CB8AC3E}">
        <p14:creationId xmlns:p14="http://schemas.microsoft.com/office/powerpoint/2010/main" val="380252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out)">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EFA53-7325-4F97-BD64-9E2574295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645" y="2927955"/>
            <a:ext cx="6626234" cy="3633169"/>
          </a:xfrm>
          <a:prstGeom prst="rect">
            <a:avLst/>
          </a:prstGeom>
        </p:spPr>
      </p:pic>
      <p:sp>
        <p:nvSpPr>
          <p:cNvPr id="18" name="Rectangle: Rounded Corners 17">
            <a:extLst>
              <a:ext uri="{FF2B5EF4-FFF2-40B4-BE49-F238E27FC236}">
                <a16:creationId xmlns:a16="http://schemas.microsoft.com/office/drawing/2014/main" id="{6ADF5636-6A43-4E54-ABF6-EB1ED270C7BE}"/>
              </a:ext>
            </a:extLst>
          </p:cNvPr>
          <p:cNvSpPr/>
          <p:nvPr/>
        </p:nvSpPr>
        <p:spPr>
          <a:xfrm rot="5213686">
            <a:off x="5611352" y="-509378"/>
            <a:ext cx="1202027" cy="7689942"/>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7">
            <a:extLst>
              <a:ext uri="{FF2B5EF4-FFF2-40B4-BE49-F238E27FC236}">
                <a16:creationId xmlns:a16="http://schemas.microsoft.com/office/drawing/2014/main" id="{9E22599F-8050-4C6A-A3F1-B89E969D8B84}"/>
              </a:ext>
            </a:extLst>
          </p:cNvPr>
          <p:cNvSpPr/>
          <p:nvPr/>
        </p:nvSpPr>
        <p:spPr>
          <a:xfrm rot="15933968">
            <a:off x="5528480" y="474241"/>
            <a:ext cx="1135040" cy="7711441"/>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7">
            <a:extLst>
              <a:ext uri="{FF2B5EF4-FFF2-40B4-BE49-F238E27FC236}">
                <a16:creationId xmlns:a16="http://schemas.microsoft.com/office/drawing/2014/main" id="{622D878D-6588-4F8A-B911-A0D45D168A1C}"/>
              </a:ext>
            </a:extLst>
          </p:cNvPr>
          <p:cNvSpPr/>
          <p:nvPr/>
        </p:nvSpPr>
        <p:spPr>
          <a:xfrm rot="15979124">
            <a:off x="5534046" y="2359524"/>
            <a:ext cx="1251091" cy="7839140"/>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7">
            <a:extLst>
              <a:ext uri="{FF2B5EF4-FFF2-40B4-BE49-F238E27FC236}">
                <a16:creationId xmlns:a16="http://schemas.microsoft.com/office/drawing/2014/main" id="{4B7B4C16-7B40-4EED-814D-E9D97D7695B3}"/>
              </a:ext>
            </a:extLst>
          </p:cNvPr>
          <p:cNvSpPr/>
          <p:nvPr/>
        </p:nvSpPr>
        <p:spPr>
          <a:xfrm rot="5138840">
            <a:off x="5623226" y="1584642"/>
            <a:ext cx="1210980" cy="7641193"/>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EEC06A6-A7AB-422C-AADF-69B88546D7A8}"/>
              </a:ext>
            </a:extLst>
          </p:cNvPr>
          <p:cNvGrpSpPr/>
          <p:nvPr/>
        </p:nvGrpSpPr>
        <p:grpSpPr>
          <a:xfrm>
            <a:off x="2855163" y="291669"/>
            <a:ext cx="6471716" cy="978503"/>
            <a:chOff x="1992750" y="1306933"/>
            <a:chExt cx="5611035" cy="721337"/>
          </a:xfrm>
        </p:grpSpPr>
        <p:sp>
          <p:nvSpPr>
            <p:cNvPr id="5" name="Rectangle: Rounded Corners 4">
              <a:extLst>
                <a:ext uri="{FF2B5EF4-FFF2-40B4-BE49-F238E27FC236}">
                  <a16:creationId xmlns:a16="http://schemas.microsoft.com/office/drawing/2014/main" id="{7157BD91-1AEF-4137-8776-BC8873E2AE9F}"/>
                </a:ext>
              </a:extLst>
            </p:cNvPr>
            <p:cNvSpPr/>
            <p:nvPr/>
          </p:nvSpPr>
          <p:spPr>
            <a:xfrm>
              <a:off x="1992750" y="1306933"/>
              <a:ext cx="5382705" cy="721337"/>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C41B02-6415-4B85-8C36-5E85FF849DD8}"/>
                </a:ext>
              </a:extLst>
            </p:cNvPr>
            <p:cNvSpPr txBox="1"/>
            <p:nvPr/>
          </p:nvSpPr>
          <p:spPr>
            <a:xfrm>
              <a:off x="2223403" y="1310771"/>
              <a:ext cx="5380382" cy="680664"/>
            </a:xfrm>
            <a:prstGeom prst="rect">
              <a:avLst/>
            </a:prstGeom>
            <a:noFill/>
          </p:spPr>
          <p:txBody>
            <a:bodyPr wrap="square" rtlCol="0">
              <a:spAutoFit/>
            </a:bodyPr>
            <a:lstStyle/>
            <a:p>
              <a:r>
                <a:rPr lang="en-US" sz="5400" dirty="0">
                  <a:solidFill>
                    <a:schemeClr val="bg1"/>
                  </a:solidFill>
                  <a:latin typeface="Times New Roman" panose="02020603050405020304" pitchFamily="18" charset="0"/>
                  <a:cs typeface="Times New Roman" panose="02020603050405020304" pitchFamily="18" charset="0"/>
                </a:rPr>
                <a:t>Today’s lesson is on</a:t>
              </a:r>
            </a:p>
          </p:txBody>
        </p:sp>
      </p:grpSp>
      <p:sp>
        <p:nvSpPr>
          <p:cNvPr id="2" name="TextBox 1">
            <a:extLst>
              <a:ext uri="{FF2B5EF4-FFF2-40B4-BE49-F238E27FC236}">
                <a16:creationId xmlns:a16="http://schemas.microsoft.com/office/drawing/2014/main" id="{BE5FADC4-FCE3-4305-9C97-60BCB6FC31ED}"/>
              </a:ext>
            </a:extLst>
          </p:cNvPr>
          <p:cNvSpPr txBox="1"/>
          <p:nvPr/>
        </p:nvSpPr>
        <p:spPr>
          <a:xfrm>
            <a:off x="3046237" y="1410011"/>
            <a:ext cx="5935051" cy="830997"/>
          </a:xfrm>
          <a:prstGeom prst="rect">
            <a:avLst/>
          </a:prstGeom>
          <a:noFill/>
        </p:spPr>
        <p:txBody>
          <a:bodyPr wrap="square" rtlCol="0">
            <a:spAutoFit/>
          </a:bodyPr>
          <a:lstStyle/>
          <a:p>
            <a:pPr algn="ctr"/>
            <a:r>
              <a:rPr lang="en-US" sz="4800" u="sng" dirty="0">
                <a:solidFill>
                  <a:srgbClr val="002060"/>
                </a:solidFill>
                <a:latin typeface="Times New Roman" panose="02020603050405020304" pitchFamily="18" charset="0"/>
                <a:cs typeface="Times New Roman" panose="02020603050405020304" pitchFamily="18" charset="0"/>
              </a:rPr>
              <a:t>Paragraph Writing </a:t>
            </a:r>
          </a:p>
        </p:txBody>
      </p:sp>
      <p:sp>
        <p:nvSpPr>
          <p:cNvPr id="13" name="TextBox 12">
            <a:extLst>
              <a:ext uri="{FF2B5EF4-FFF2-40B4-BE49-F238E27FC236}">
                <a16:creationId xmlns:a16="http://schemas.microsoft.com/office/drawing/2014/main" id="{5174893C-5540-41F1-9D0B-156297DA2A86}"/>
              </a:ext>
            </a:extLst>
          </p:cNvPr>
          <p:cNvSpPr txBox="1"/>
          <p:nvPr/>
        </p:nvSpPr>
        <p:spPr>
          <a:xfrm>
            <a:off x="3121196" y="2053054"/>
            <a:ext cx="5935051" cy="830997"/>
          </a:xfrm>
          <a:prstGeom prst="rect">
            <a:avLst/>
          </a:prstGeom>
          <a:noFill/>
          <a:scene3d>
            <a:camera prst="orthographicFront"/>
            <a:lightRig rig="threePt" dir="t"/>
          </a:scene3d>
          <a:sp3d>
            <a:bevelT w="488950" h="342900"/>
          </a:sp3d>
        </p:spPr>
        <p:txBody>
          <a:bodyPr wrap="square" rtlCol="0">
            <a:spAutoFit/>
          </a:bodyPr>
          <a:lstStyle/>
          <a:p>
            <a:pPr algn="ctr"/>
            <a:r>
              <a:rPr lang="en-US" sz="4800" dirty="0">
                <a:solidFill>
                  <a:srgbClr val="002060"/>
                </a:solidFill>
                <a:latin typeface="Times New Roman" panose="02020603050405020304" pitchFamily="18" charset="0"/>
                <a:cs typeface="Times New Roman" panose="02020603050405020304" pitchFamily="18" charset="0"/>
              </a:rPr>
              <a:t>“ Winter Morning  ”</a:t>
            </a:r>
          </a:p>
        </p:txBody>
      </p:sp>
      <p:grpSp>
        <p:nvGrpSpPr>
          <p:cNvPr id="12" name="Group 11">
            <a:extLst>
              <a:ext uri="{FF2B5EF4-FFF2-40B4-BE49-F238E27FC236}">
                <a16:creationId xmlns:a16="http://schemas.microsoft.com/office/drawing/2014/main" id="{E5A1B886-EE3E-434E-9A8F-B12C53813095}"/>
              </a:ext>
            </a:extLst>
          </p:cNvPr>
          <p:cNvGrpSpPr/>
          <p:nvPr/>
        </p:nvGrpSpPr>
        <p:grpSpPr>
          <a:xfrm>
            <a:off x="-64242" y="-49810"/>
            <a:ext cx="12283538" cy="7008126"/>
            <a:chOff x="-54591" y="-72145"/>
            <a:chExt cx="12283538" cy="6967174"/>
          </a:xfrm>
        </p:grpSpPr>
        <p:grpSp>
          <p:nvGrpSpPr>
            <p:cNvPr id="14" name="Group 13">
              <a:extLst>
                <a:ext uri="{FF2B5EF4-FFF2-40B4-BE49-F238E27FC236}">
                  <a16:creationId xmlns:a16="http://schemas.microsoft.com/office/drawing/2014/main" id="{3976F110-25C8-414E-ABB1-5EE479BCF410}"/>
                </a:ext>
              </a:extLst>
            </p:cNvPr>
            <p:cNvGrpSpPr/>
            <p:nvPr/>
          </p:nvGrpSpPr>
          <p:grpSpPr>
            <a:xfrm rot="16200000">
              <a:off x="-2710950" y="2705259"/>
              <a:ext cx="5699727" cy="278925"/>
              <a:chOff x="793994" y="6579074"/>
              <a:chExt cx="10489646" cy="278926"/>
            </a:xfrm>
          </p:grpSpPr>
          <p:pic>
            <p:nvPicPr>
              <p:cNvPr id="30" name="Picture 29">
                <a:extLst>
                  <a:ext uri="{FF2B5EF4-FFF2-40B4-BE49-F238E27FC236}">
                    <a16:creationId xmlns:a16="http://schemas.microsoft.com/office/drawing/2014/main" id="{100C4F8A-3A95-42D9-A7F0-F3A453841F1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31" name="Picture 30">
                <a:extLst>
                  <a:ext uri="{FF2B5EF4-FFF2-40B4-BE49-F238E27FC236}">
                    <a16:creationId xmlns:a16="http://schemas.microsoft.com/office/drawing/2014/main" id="{078C3323-755B-47A4-87FE-E96B8F416F4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5" name="Group 14">
              <a:extLst>
                <a:ext uri="{FF2B5EF4-FFF2-40B4-BE49-F238E27FC236}">
                  <a16:creationId xmlns:a16="http://schemas.microsoft.com/office/drawing/2014/main" id="{12A6CCA9-8B6C-4065-9F87-7E213CA24FEB}"/>
                </a:ext>
              </a:extLst>
            </p:cNvPr>
            <p:cNvGrpSpPr/>
            <p:nvPr/>
          </p:nvGrpSpPr>
          <p:grpSpPr>
            <a:xfrm>
              <a:off x="955962" y="0"/>
              <a:ext cx="10489646" cy="278926"/>
              <a:chOff x="793994" y="6579074"/>
              <a:chExt cx="10489646" cy="278926"/>
            </a:xfrm>
          </p:grpSpPr>
          <p:pic>
            <p:nvPicPr>
              <p:cNvPr id="28" name="Picture 27">
                <a:extLst>
                  <a:ext uri="{FF2B5EF4-FFF2-40B4-BE49-F238E27FC236}">
                    <a16:creationId xmlns:a16="http://schemas.microsoft.com/office/drawing/2014/main" id="{25EE1D5E-40F9-418B-ABE9-6110A40083E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9" name="Picture 28">
                <a:extLst>
                  <a:ext uri="{FF2B5EF4-FFF2-40B4-BE49-F238E27FC236}">
                    <a16:creationId xmlns:a16="http://schemas.microsoft.com/office/drawing/2014/main" id="{996BEDC1-71A9-4C93-B6C1-D3FA8ED61D8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6" name="Group 15">
              <a:extLst>
                <a:ext uri="{FF2B5EF4-FFF2-40B4-BE49-F238E27FC236}">
                  <a16:creationId xmlns:a16="http://schemas.microsoft.com/office/drawing/2014/main" id="{C3FCEB09-F47D-42B7-AC30-A02235943C88}"/>
                </a:ext>
              </a:extLst>
            </p:cNvPr>
            <p:cNvGrpSpPr/>
            <p:nvPr/>
          </p:nvGrpSpPr>
          <p:grpSpPr>
            <a:xfrm>
              <a:off x="956237" y="6616103"/>
              <a:ext cx="10489646" cy="278926"/>
              <a:chOff x="793994" y="6579074"/>
              <a:chExt cx="10489646" cy="278926"/>
            </a:xfrm>
          </p:grpSpPr>
          <p:pic>
            <p:nvPicPr>
              <p:cNvPr id="26" name="Picture 25">
                <a:extLst>
                  <a:ext uri="{FF2B5EF4-FFF2-40B4-BE49-F238E27FC236}">
                    <a16:creationId xmlns:a16="http://schemas.microsoft.com/office/drawing/2014/main" id="{3AF8064F-114E-4334-A6E2-F5D1E0D9C5D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7" name="Picture 26">
                <a:extLst>
                  <a:ext uri="{FF2B5EF4-FFF2-40B4-BE49-F238E27FC236}">
                    <a16:creationId xmlns:a16="http://schemas.microsoft.com/office/drawing/2014/main" id="{E2E112E8-DEB9-4738-95F1-94D4409FE90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17" name="Picture 16">
              <a:extLst>
                <a:ext uri="{FF2B5EF4-FFF2-40B4-BE49-F238E27FC236}">
                  <a16:creationId xmlns:a16="http://schemas.microsoft.com/office/drawing/2014/main" id="{0A4145D8-E1EF-4451-97BB-A4E4389EC87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22" name="Picture 21">
              <a:extLst>
                <a:ext uri="{FF2B5EF4-FFF2-40B4-BE49-F238E27FC236}">
                  <a16:creationId xmlns:a16="http://schemas.microsoft.com/office/drawing/2014/main" id="{ED580897-7126-4466-AA32-25190B997FA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23" name="Picture 22">
              <a:extLst>
                <a:ext uri="{FF2B5EF4-FFF2-40B4-BE49-F238E27FC236}">
                  <a16:creationId xmlns:a16="http://schemas.microsoft.com/office/drawing/2014/main" id="{E46B4CA7-AA22-42F6-ABB2-CF6F941A455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24" name="Picture 23">
              <a:extLst>
                <a:ext uri="{FF2B5EF4-FFF2-40B4-BE49-F238E27FC236}">
                  <a16:creationId xmlns:a16="http://schemas.microsoft.com/office/drawing/2014/main" id="{87AC9917-55AF-464E-9D5E-1980EE3BE96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22148" y="5662143"/>
              <a:ext cx="1163413" cy="1228299"/>
            </a:xfrm>
            <a:prstGeom prst="rect">
              <a:avLst/>
            </a:prstGeom>
          </p:spPr>
        </p:pic>
        <p:pic>
          <p:nvPicPr>
            <p:cNvPr id="25" name="Picture 24">
              <a:extLst>
                <a:ext uri="{FF2B5EF4-FFF2-40B4-BE49-F238E27FC236}">
                  <a16:creationId xmlns:a16="http://schemas.microsoft.com/office/drawing/2014/main" id="{B6ACAEBB-E2F7-4B02-9E34-C1E4DA7A235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Tree>
    <p:extLst>
      <p:ext uri="{BB962C8B-B14F-4D97-AF65-F5344CB8AC3E}">
        <p14:creationId xmlns:p14="http://schemas.microsoft.com/office/powerpoint/2010/main" val="1375812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750"/>
                                        <p:tgtEl>
                                          <p:spTgt spid="18"/>
                                        </p:tgtEl>
                                      </p:cBhvr>
                                    </p:animEffect>
                                    <p:set>
                                      <p:cBhvr>
                                        <p:cTn id="17" dur="1" fill="hold">
                                          <p:stCondLst>
                                            <p:cond delay="749"/>
                                          </p:stCondLst>
                                        </p:cTn>
                                        <p:tgtEl>
                                          <p:spTgt spid="18"/>
                                        </p:tgtEl>
                                        <p:attrNameLst>
                                          <p:attrName>style.visibility</p:attrName>
                                        </p:attrNameLst>
                                      </p:cBhvr>
                                      <p:to>
                                        <p:strVal val="hidden"/>
                                      </p:to>
                                    </p:set>
                                  </p:childTnLst>
                                </p:cTn>
                              </p:par>
                            </p:childTnLst>
                          </p:cTn>
                        </p:par>
                        <p:par>
                          <p:cTn id="18" fill="hold">
                            <p:stCondLst>
                              <p:cond delay="750"/>
                            </p:stCondLst>
                            <p:childTnLst>
                              <p:par>
                                <p:cTn id="19" presetID="22" presetClass="exit" presetSubtype="2" fill="hold" grpId="0" nodeType="afterEffect">
                                  <p:stCondLst>
                                    <p:cond delay="0"/>
                                  </p:stCondLst>
                                  <p:childTnLst>
                                    <p:animEffect transition="out" filter="wipe(right)">
                                      <p:cBhvr>
                                        <p:cTn id="20" dur="750"/>
                                        <p:tgtEl>
                                          <p:spTgt spid="19"/>
                                        </p:tgtEl>
                                      </p:cBhvr>
                                    </p:animEffect>
                                    <p:set>
                                      <p:cBhvr>
                                        <p:cTn id="21" dur="1" fill="hold">
                                          <p:stCondLst>
                                            <p:cond delay="749"/>
                                          </p:stCondLst>
                                        </p:cTn>
                                        <p:tgtEl>
                                          <p:spTgt spid="19"/>
                                        </p:tgtEl>
                                        <p:attrNameLst>
                                          <p:attrName>style.visibility</p:attrName>
                                        </p:attrNameLst>
                                      </p:cBhvr>
                                      <p:to>
                                        <p:strVal val="hidden"/>
                                      </p:to>
                                    </p:set>
                                  </p:childTnLst>
                                </p:cTn>
                              </p:par>
                            </p:childTnLst>
                          </p:cTn>
                        </p:par>
                        <p:par>
                          <p:cTn id="22" fill="hold">
                            <p:stCondLst>
                              <p:cond delay="1500"/>
                            </p:stCondLst>
                            <p:childTnLst>
                              <p:par>
                                <p:cTn id="23" presetID="22" presetClass="exit" presetSubtype="8" fill="hold" grpId="0" nodeType="afterEffect">
                                  <p:stCondLst>
                                    <p:cond delay="0"/>
                                  </p:stCondLst>
                                  <p:childTnLst>
                                    <p:animEffect transition="out" filter="wipe(left)">
                                      <p:cBhvr>
                                        <p:cTn id="24" dur="750"/>
                                        <p:tgtEl>
                                          <p:spTgt spid="21"/>
                                        </p:tgtEl>
                                      </p:cBhvr>
                                    </p:animEffect>
                                    <p:set>
                                      <p:cBhvr>
                                        <p:cTn id="25" dur="1" fill="hold">
                                          <p:stCondLst>
                                            <p:cond delay="749"/>
                                          </p:stCondLst>
                                        </p:cTn>
                                        <p:tgtEl>
                                          <p:spTgt spid="21"/>
                                        </p:tgtEl>
                                        <p:attrNameLst>
                                          <p:attrName>style.visibility</p:attrName>
                                        </p:attrNameLst>
                                      </p:cBhvr>
                                      <p:to>
                                        <p:strVal val="hidden"/>
                                      </p:to>
                                    </p:set>
                                  </p:childTnLst>
                                </p:cTn>
                              </p:par>
                            </p:childTnLst>
                          </p:cTn>
                        </p:par>
                        <p:par>
                          <p:cTn id="26" fill="hold">
                            <p:stCondLst>
                              <p:cond delay="2250"/>
                            </p:stCondLst>
                            <p:childTnLst>
                              <p:par>
                                <p:cTn id="27" presetID="22" presetClass="exit" presetSubtype="2" fill="hold" grpId="0" nodeType="afterEffect">
                                  <p:stCondLst>
                                    <p:cond delay="0"/>
                                  </p:stCondLst>
                                  <p:childTnLst>
                                    <p:animEffect transition="out" filter="wipe(right)">
                                      <p:cBhvr>
                                        <p:cTn id="28" dur="750"/>
                                        <p:tgtEl>
                                          <p:spTgt spid="20"/>
                                        </p:tgtEl>
                                      </p:cBhvr>
                                    </p:animEffect>
                                    <p:set>
                                      <p:cBhvr>
                                        <p:cTn id="29" dur="1" fill="hold">
                                          <p:stCondLst>
                                            <p:cond delay="74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340489-C00E-4194-8C33-9BBFB0BA3773}"/>
              </a:ext>
            </a:extLst>
          </p:cNvPr>
          <p:cNvGrpSpPr/>
          <p:nvPr/>
        </p:nvGrpSpPr>
        <p:grpSpPr>
          <a:xfrm>
            <a:off x="2588565" y="421219"/>
            <a:ext cx="7014871" cy="633592"/>
            <a:chOff x="2588565" y="223519"/>
            <a:chExt cx="7014871" cy="983807"/>
          </a:xfrm>
        </p:grpSpPr>
        <p:sp>
          <p:nvSpPr>
            <p:cNvPr id="6" name="Rectangle: Rounded Corners 5">
              <a:extLst>
                <a:ext uri="{FF2B5EF4-FFF2-40B4-BE49-F238E27FC236}">
                  <a16:creationId xmlns:a16="http://schemas.microsoft.com/office/drawing/2014/main" id="{73A9D089-C1E6-4479-A6C2-3870C578C032}"/>
                </a:ext>
              </a:extLst>
            </p:cNvPr>
            <p:cNvSpPr/>
            <p:nvPr/>
          </p:nvSpPr>
          <p:spPr>
            <a:xfrm>
              <a:off x="2588565" y="223519"/>
              <a:ext cx="7014871" cy="983807"/>
            </a:xfrm>
            <a:prstGeom prst="roundRect">
              <a:avLst>
                <a:gd name="adj" fmla="val 50000"/>
              </a:avLst>
            </a:prstGeom>
            <a:solidFill>
              <a:schemeClr val="bg1">
                <a:lumMod val="85000"/>
              </a:schemeClr>
            </a:solidFill>
            <a:ln>
              <a:noFill/>
            </a:ln>
            <a:scene3d>
              <a:camera prst="orthographicFront"/>
              <a:lightRig rig="threePt" dir="t"/>
            </a:scene3d>
            <a:sp3d>
              <a:bevelT w="285750" h="247650"/>
              <a:bevelB w="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ACB679-FB16-41DE-9CB8-C01A47B82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474" y="353658"/>
              <a:ext cx="5877053" cy="653921"/>
            </a:xfrm>
            <a:prstGeom prst="rect">
              <a:avLst/>
            </a:prstGeom>
          </p:spPr>
        </p:pic>
      </p:grpSp>
      <p:sp>
        <p:nvSpPr>
          <p:cNvPr id="10" name="Arrow: Chevron 6">
            <a:extLst>
              <a:ext uri="{FF2B5EF4-FFF2-40B4-BE49-F238E27FC236}">
                <a16:creationId xmlns:a16="http://schemas.microsoft.com/office/drawing/2014/main" id="{9F60B472-10A8-4894-BC72-5A4B4C6C10AD}"/>
              </a:ext>
            </a:extLst>
          </p:cNvPr>
          <p:cNvSpPr/>
          <p:nvPr/>
        </p:nvSpPr>
        <p:spPr>
          <a:xfrm>
            <a:off x="572335" y="2134745"/>
            <a:ext cx="669856" cy="368428"/>
          </a:xfrm>
          <a:custGeom>
            <a:avLst/>
            <a:gdLst>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444486 w 1444486"/>
              <a:gd name="connsiteY1" fmla="*/ 275635 h 551270"/>
              <a:gd name="connsiteX2" fmla="*/ 1168851 w 1444486"/>
              <a:gd name="connsiteY2" fmla="*/ 551270 h 551270"/>
              <a:gd name="connsiteX3" fmla="*/ 0 w 1444486"/>
              <a:gd name="connsiteY3" fmla="*/ 551270 h 551270"/>
              <a:gd name="connsiteX4" fmla="*/ 275635 w 1444486"/>
              <a:gd name="connsiteY4" fmla="*/ 275635 h 551270"/>
              <a:gd name="connsiteX5" fmla="*/ 0 w 1444486"/>
              <a:gd name="connsiteY5" fmla="*/ 0 h 551270"/>
              <a:gd name="connsiteX0" fmla="*/ 0 w 1444486"/>
              <a:gd name="connsiteY0" fmla="*/ 0 h 551270"/>
              <a:gd name="connsiteX1" fmla="*/ 1444486 w 1444486"/>
              <a:gd name="connsiteY1" fmla="*/ 275635 h 551270"/>
              <a:gd name="connsiteX2" fmla="*/ 0 w 1444486"/>
              <a:gd name="connsiteY2" fmla="*/ 551270 h 551270"/>
              <a:gd name="connsiteX3" fmla="*/ 275635 w 1444486"/>
              <a:gd name="connsiteY3" fmla="*/ 275635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978001 w 1444486"/>
              <a:gd name="connsiteY3" fmla="*/ 302139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527427 w 1444486"/>
              <a:gd name="connsiteY3" fmla="*/ 288887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474418 w 1444486"/>
              <a:gd name="connsiteY3" fmla="*/ 262383 h 551270"/>
              <a:gd name="connsiteX4" fmla="*/ 0 w 1444486"/>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474418 w 1285460"/>
              <a:gd name="connsiteY3" fmla="*/ 262383 h 551270"/>
              <a:gd name="connsiteX4" fmla="*/ 0 w 1285460"/>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288887 w 1285460"/>
              <a:gd name="connsiteY3" fmla="*/ 249131 h 551270"/>
              <a:gd name="connsiteX4" fmla="*/ 0 w 1285460"/>
              <a:gd name="connsiteY4" fmla="*/ 0 h 55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460" h="551270">
                <a:moveTo>
                  <a:pt x="0" y="0"/>
                </a:moveTo>
                <a:lnTo>
                  <a:pt x="1285460" y="288887"/>
                </a:lnTo>
                <a:lnTo>
                  <a:pt x="0" y="551270"/>
                </a:lnTo>
                <a:lnTo>
                  <a:pt x="288887" y="249131"/>
                </a:lnTo>
                <a:lnTo>
                  <a:pt x="0" y="0"/>
                </a:lnTo>
                <a:close/>
              </a:path>
            </a:pathLst>
          </a:custGeom>
          <a:solidFill>
            <a:srgbClr val="FFC000"/>
          </a:solidFill>
          <a:scene3d>
            <a:camera prst="orthographicFront"/>
            <a:lightRig rig="threePt" dir="t"/>
          </a:scene3d>
          <a:sp3d>
            <a:bevelT w="1968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Chevron 6">
            <a:extLst>
              <a:ext uri="{FF2B5EF4-FFF2-40B4-BE49-F238E27FC236}">
                <a16:creationId xmlns:a16="http://schemas.microsoft.com/office/drawing/2014/main" id="{2E439251-DFEB-4DDE-A173-56CA1EB3C3F1}"/>
              </a:ext>
            </a:extLst>
          </p:cNvPr>
          <p:cNvSpPr/>
          <p:nvPr/>
        </p:nvSpPr>
        <p:spPr>
          <a:xfrm>
            <a:off x="572334" y="3060572"/>
            <a:ext cx="669856" cy="368428"/>
          </a:xfrm>
          <a:custGeom>
            <a:avLst/>
            <a:gdLst>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444486 w 1444486"/>
              <a:gd name="connsiteY1" fmla="*/ 275635 h 551270"/>
              <a:gd name="connsiteX2" fmla="*/ 1168851 w 1444486"/>
              <a:gd name="connsiteY2" fmla="*/ 551270 h 551270"/>
              <a:gd name="connsiteX3" fmla="*/ 0 w 1444486"/>
              <a:gd name="connsiteY3" fmla="*/ 551270 h 551270"/>
              <a:gd name="connsiteX4" fmla="*/ 275635 w 1444486"/>
              <a:gd name="connsiteY4" fmla="*/ 275635 h 551270"/>
              <a:gd name="connsiteX5" fmla="*/ 0 w 1444486"/>
              <a:gd name="connsiteY5" fmla="*/ 0 h 551270"/>
              <a:gd name="connsiteX0" fmla="*/ 0 w 1444486"/>
              <a:gd name="connsiteY0" fmla="*/ 0 h 551270"/>
              <a:gd name="connsiteX1" fmla="*/ 1444486 w 1444486"/>
              <a:gd name="connsiteY1" fmla="*/ 275635 h 551270"/>
              <a:gd name="connsiteX2" fmla="*/ 0 w 1444486"/>
              <a:gd name="connsiteY2" fmla="*/ 551270 h 551270"/>
              <a:gd name="connsiteX3" fmla="*/ 275635 w 1444486"/>
              <a:gd name="connsiteY3" fmla="*/ 275635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978001 w 1444486"/>
              <a:gd name="connsiteY3" fmla="*/ 302139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527427 w 1444486"/>
              <a:gd name="connsiteY3" fmla="*/ 288887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474418 w 1444486"/>
              <a:gd name="connsiteY3" fmla="*/ 262383 h 551270"/>
              <a:gd name="connsiteX4" fmla="*/ 0 w 1444486"/>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474418 w 1285460"/>
              <a:gd name="connsiteY3" fmla="*/ 262383 h 551270"/>
              <a:gd name="connsiteX4" fmla="*/ 0 w 1285460"/>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288887 w 1285460"/>
              <a:gd name="connsiteY3" fmla="*/ 249131 h 551270"/>
              <a:gd name="connsiteX4" fmla="*/ 0 w 1285460"/>
              <a:gd name="connsiteY4" fmla="*/ 0 h 55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460" h="551270">
                <a:moveTo>
                  <a:pt x="0" y="0"/>
                </a:moveTo>
                <a:lnTo>
                  <a:pt x="1285460" y="288887"/>
                </a:lnTo>
                <a:lnTo>
                  <a:pt x="0" y="551270"/>
                </a:lnTo>
                <a:lnTo>
                  <a:pt x="288887" y="249131"/>
                </a:lnTo>
                <a:lnTo>
                  <a:pt x="0" y="0"/>
                </a:lnTo>
                <a:close/>
              </a:path>
            </a:pathLst>
          </a:custGeom>
          <a:solidFill>
            <a:srgbClr val="FFC000"/>
          </a:solidFill>
          <a:scene3d>
            <a:camera prst="orthographicFront"/>
            <a:lightRig rig="threePt" dir="t"/>
          </a:scene3d>
          <a:sp3d>
            <a:bevelT w="1968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6">
            <a:extLst>
              <a:ext uri="{FF2B5EF4-FFF2-40B4-BE49-F238E27FC236}">
                <a16:creationId xmlns:a16="http://schemas.microsoft.com/office/drawing/2014/main" id="{718EB2FD-E7CF-4C14-A9C8-6A9BA570766A}"/>
              </a:ext>
            </a:extLst>
          </p:cNvPr>
          <p:cNvSpPr/>
          <p:nvPr/>
        </p:nvSpPr>
        <p:spPr>
          <a:xfrm>
            <a:off x="572334" y="3940952"/>
            <a:ext cx="669856" cy="368428"/>
          </a:xfrm>
          <a:custGeom>
            <a:avLst/>
            <a:gdLst>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444486 w 1444486"/>
              <a:gd name="connsiteY1" fmla="*/ 275635 h 551270"/>
              <a:gd name="connsiteX2" fmla="*/ 1168851 w 1444486"/>
              <a:gd name="connsiteY2" fmla="*/ 551270 h 551270"/>
              <a:gd name="connsiteX3" fmla="*/ 0 w 1444486"/>
              <a:gd name="connsiteY3" fmla="*/ 551270 h 551270"/>
              <a:gd name="connsiteX4" fmla="*/ 275635 w 1444486"/>
              <a:gd name="connsiteY4" fmla="*/ 275635 h 551270"/>
              <a:gd name="connsiteX5" fmla="*/ 0 w 1444486"/>
              <a:gd name="connsiteY5" fmla="*/ 0 h 551270"/>
              <a:gd name="connsiteX0" fmla="*/ 0 w 1444486"/>
              <a:gd name="connsiteY0" fmla="*/ 0 h 551270"/>
              <a:gd name="connsiteX1" fmla="*/ 1444486 w 1444486"/>
              <a:gd name="connsiteY1" fmla="*/ 275635 h 551270"/>
              <a:gd name="connsiteX2" fmla="*/ 0 w 1444486"/>
              <a:gd name="connsiteY2" fmla="*/ 551270 h 551270"/>
              <a:gd name="connsiteX3" fmla="*/ 275635 w 1444486"/>
              <a:gd name="connsiteY3" fmla="*/ 275635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978001 w 1444486"/>
              <a:gd name="connsiteY3" fmla="*/ 302139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527427 w 1444486"/>
              <a:gd name="connsiteY3" fmla="*/ 288887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474418 w 1444486"/>
              <a:gd name="connsiteY3" fmla="*/ 262383 h 551270"/>
              <a:gd name="connsiteX4" fmla="*/ 0 w 1444486"/>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474418 w 1285460"/>
              <a:gd name="connsiteY3" fmla="*/ 262383 h 551270"/>
              <a:gd name="connsiteX4" fmla="*/ 0 w 1285460"/>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288887 w 1285460"/>
              <a:gd name="connsiteY3" fmla="*/ 249131 h 551270"/>
              <a:gd name="connsiteX4" fmla="*/ 0 w 1285460"/>
              <a:gd name="connsiteY4" fmla="*/ 0 h 55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460" h="551270">
                <a:moveTo>
                  <a:pt x="0" y="0"/>
                </a:moveTo>
                <a:lnTo>
                  <a:pt x="1285460" y="288887"/>
                </a:lnTo>
                <a:lnTo>
                  <a:pt x="0" y="551270"/>
                </a:lnTo>
                <a:lnTo>
                  <a:pt x="288887" y="249131"/>
                </a:lnTo>
                <a:lnTo>
                  <a:pt x="0" y="0"/>
                </a:lnTo>
                <a:close/>
              </a:path>
            </a:pathLst>
          </a:custGeom>
          <a:solidFill>
            <a:srgbClr val="FFC000"/>
          </a:solidFill>
          <a:scene3d>
            <a:camera prst="orthographicFront"/>
            <a:lightRig rig="threePt" dir="t"/>
          </a:scene3d>
          <a:sp3d>
            <a:bevelT w="1968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6">
            <a:extLst>
              <a:ext uri="{FF2B5EF4-FFF2-40B4-BE49-F238E27FC236}">
                <a16:creationId xmlns:a16="http://schemas.microsoft.com/office/drawing/2014/main" id="{B5634A0E-03B3-4AA9-8606-7EE68988005A}"/>
              </a:ext>
            </a:extLst>
          </p:cNvPr>
          <p:cNvSpPr/>
          <p:nvPr/>
        </p:nvSpPr>
        <p:spPr>
          <a:xfrm>
            <a:off x="590597" y="4800219"/>
            <a:ext cx="669856" cy="368428"/>
          </a:xfrm>
          <a:custGeom>
            <a:avLst/>
            <a:gdLst>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444486 w 1444486"/>
              <a:gd name="connsiteY1" fmla="*/ 275635 h 551270"/>
              <a:gd name="connsiteX2" fmla="*/ 1168851 w 1444486"/>
              <a:gd name="connsiteY2" fmla="*/ 551270 h 551270"/>
              <a:gd name="connsiteX3" fmla="*/ 0 w 1444486"/>
              <a:gd name="connsiteY3" fmla="*/ 551270 h 551270"/>
              <a:gd name="connsiteX4" fmla="*/ 275635 w 1444486"/>
              <a:gd name="connsiteY4" fmla="*/ 275635 h 551270"/>
              <a:gd name="connsiteX5" fmla="*/ 0 w 1444486"/>
              <a:gd name="connsiteY5" fmla="*/ 0 h 551270"/>
              <a:gd name="connsiteX0" fmla="*/ 0 w 1444486"/>
              <a:gd name="connsiteY0" fmla="*/ 0 h 551270"/>
              <a:gd name="connsiteX1" fmla="*/ 1444486 w 1444486"/>
              <a:gd name="connsiteY1" fmla="*/ 275635 h 551270"/>
              <a:gd name="connsiteX2" fmla="*/ 0 w 1444486"/>
              <a:gd name="connsiteY2" fmla="*/ 551270 h 551270"/>
              <a:gd name="connsiteX3" fmla="*/ 275635 w 1444486"/>
              <a:gd name="connsiteY3" fmla="*/ 275635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978001 w 1444486"/>
              <a:gd name="connsiteY3" fmla="*/ 302139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527427 w 1444486"/>
              <a:gd name="connsiteY3" fmla="*/ 288887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474418 w 1444486"/>
              <a:gd name="connsiteY3" fmla="*/ 262383 h 551270"/>
              <a:gd name="connsiteX4" fmla="*/ 0 w 1444486"/>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474418 w 1285460"/>
              <a:gd name="connsiteY3" fmla="*/ 262383 h 551270"/>
              <a:gd name="connsiteX4" fmla="*/ 0 w 1285460"/>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288887 w 1285460"/>
              <a:gd name="connsiteY3" fmla="*/ 249131 h 551270"/>
              <a:gd name="connsiteX4" fmla="*/ 0 w 1285460"/>
              <a:gd name="connsiteY4" fmla="*/ 0 h 55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460" h="551270">
                <a:moveTo>
                  <a:pt x="0" y="0"/>
                </a:moveTo>
                <a:lnTo>
                  <a:pt x="1285460" y="288887"/>
                </a:lnTo>
                <a:lnTo>
                  <a:pt x="0" y="551270"/>
                </a:lnTo>
                <a:lnTo>
                  <a:pt x="288887" y="249131"/>
                </a:lnTo>
                <a:lnTo>
                  <a:pt x="0" y="0"/>
                </a:lnTo>
                <a:close/>
              </a:path>
            </a:pathLst>
          </a:custGeom>
          <a:solidFill>
            <a:srgbClr val="FFC000"/>
          </a:solidFill>
          <a:scene3d>
            <a:camera prst="orthographicFront"/>
            <a:lightRig rig="threePt" dir="t"/>
          </a:scene3d>
          <a:sp3d>
            <a:bevelT w="1968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32E7D0B0-B341-4025-9C38-6805B5C3CE21}"/>
              </a:ext>
            </a:extLst>
          </p:cNvPr>
          <p:cNvSpPr txBox="1"/>
          <p:nvPr/>
        </p:nvSpPr>
        <p:spPr>
          <a:xfrm>
            <a:off x="1699049" y="2000595"/>
            <a:ext cx="6953631" cy="646331"/>
          </a:xfrm>
          <a:prstGeom prst="rect">
            <a:avLst/>
          </a:prstGeom>
          <a:noFill/>
        </p:spPr>
        <p:txBody>
          <a:bodyPr wrap="square" rtlCol="0">
            <a:spAutoFit/>
          </a:bodyPr>
          <a:lstStyle/>
          <a:p>
            <a:r>
              <a:rPr lang="en-US" sz="3600" dirty="0">
                <a:solidFill>
                  <a:srgbClr val="002060"/>
                </a:solidFill>
                <a:latin typeface="Times New Roman" panose="02020603050405020304" pitchFamily="18" charset="0"/>
                <a:cs typeface="Times New Roman" panose="02020603050405020304" pitchFamily="18" charset="0"/>
              </a:rPr>
              <a:t>what winter morning is.</a:t>
            </a:r>
          </a:p>
        </p:txBody>
      </p:sp>
      <p:sp>
        <p:nvSpPr>
          <p:cNvPr id="15" name="TextBox 14">
            <a:extLst>
              <a:ext uri="{FF2B5EF4-FFF2-40B4-BE49-F238E27FC236}">
                <a16:creationId xmlns:a16="http://schemas.microsoft.com/office/drawing/2014/main" id="{B178A699-16CE-4E2A-A703-1D4FEF601FAA}"/>
              </a:ext>
            </a:extLst>
          </p:cNvPr>
          <p:cNvSpPr txBox="1"/>
          <p:nvPr/>
        </p:nvSpPr>
        <p:spPr>
          <a:xfrm>
            <a:off x="1699051" y="2929059"/>
            <a:ext cx="10492949" cy="646331"/>
          </a:xfrm>
          <a:prstGeom prst="rect">
            <a:avLst/>
          </a:prstGeom>
          <a:noFill/>
        </p:spPr>
        <p:txBody>
          <a:bodyPr wrap="square" rtlCol="0">
            <a:spAutoFit/>
          </a:bodyPr>
          <a:lstStyle/>
          <a:p>
            <a:r>
              <a:rPr lang="en-US" sz="3600" dirty="0">
                <a:solidFill>
                  <a:srgbClr val="002060"/>
                </a:solidFill>
                <a:latin typeface="Times New Roman" panose="02020603050405020304" pitchFamily="18" charset="0"/>
                <a:cs typeface="Times New Roman" panose="02020603050405020304" pitchFamily="18" charset="0"/>
              </a:rPr>
              <a:t>how the things around are .</a:t>
            </a:r>
          </a:p>
        </p:txBody>
      </p:sp>
      <p:sp>
        <p:nvSpPr>
          <p:cNvPr id="16" name="TextBox 15">
            <a:extLst>
              <a:ext uri="{FF2B5EF4-FFF2-40B4-BE49-F238E27FC236}">
                <a16:creationId xmlns:a16="http://schemas.microsoft.com/office/drawing/2014/main" id="{47DDD9C5-D94E-4267-BC9E-04ED7AF80A20}"/>
              </a:ext>
            </a:extLst>
          </p:cNvPr>
          <p:cNvSpPr txBox="1"/>
          <p:nvPr/>
        </p:nvSpPr>
        <p:spPr>
          <a:xfrm>
            <a:off x="1699049" y="3755900"/>
            <a:ext cx="9750555" cy="646331"/>
          </a:xfrm>
          <a:prstGeom prst="rect">
            <a:avLst/>
          </a:prstGeom>
          <a:noFill/>
        </p:spPr>
        <p:txBody>
          <a:bodyPr wrap="square" rtlCol="0">
            <a:spAutoFit/>
          </a:bodyPr>
          <a:lstStyle/>
          <a:p>
            <a:r>
              <a:rPr lang="en-US" sz="3600" dirty="0">
                <a:solidFill>
                  <a:srgbClr val="002060"/>
                </a:solidFill>
                <a:latin typeface="Times New Roman" panose="02020603050405020304" pitchFamily="18" charset="0"/>
                <a:cs typeface="Times New Roman" panose="02020603050405020304" pitchFamily="18" charset="0"/>
              </a:rPr>
              <a:t>what children and people do in the winter morning. </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576AF3A-49E3-4AF4-95AE-D38A6CDDEAC4}"/>
              </a:ext>
            </a:extLst>
          </p:cNvPr>
          <p:cNvSpPr txBox="1"/>
          <p:nvPr/>
        </p:nvSpPr>
        <p:spPr>
          <a:xfrm>
            <a:off x="1699051" y="4668995"/>
            <a:ext cx="9989964" cy="646331"/>
          </a:xfrm>
          <a:prstGeom prst="rect">
            <a:avLst/>
          </a:prstGeom>
          <a:noFill/>
        </p:spPr>
        <p:txBody>
          <a:bodyPr wrap="square" rtlCol="0">
            <a:spAutoFit/>
          </a:bodyPr>
          <a:lstStyle/>
          <a:p>
            <a:r>
              <a:rPr lang="en-US" sz="3600" dirty="0">
                <a:solidFill>
                  <a:srgbClr val="002060"/>
                </a:solidFill>
                <a:latin typeface="Times New Roman" panose="02020603050405020304" pitchFamily="18" charset="0"/>
                <a:cs typeface="Times New Roman" panose="02020603050405020304" pitchFamily="18" charset="0"/>
              </a:rPr>
              <a:t>what  the special foods of a winter morning are.</a:t>
            </a:r>
          </a:p>
        </p:txBody>
      </p:sp>
      <p:sp>
        <p:nvSpPr>
          <p:cNvPr id="18" name="TextBox 17">
            <a:extLst>
              <a:ext uri="{FF2B5EF4-FFF2-40B4-BE49-F238E27FC236}">
                <a16:creationId xmlns:a16="http://schemas.microsoft.com/office/drawing/2014/main" id="{D39C641A-721B-4E95-8A89-EFFC3F5706A1}"/>
              </a:ext>
            </a:extLst>
          </p:cNvPr>
          <p:cNvSpPr txBox="1"/>
          <p:nvPr/>
        </p:nvSpPr>
        <p:spPr>
          <a:xfrm>
            <a:off x="1699050" y="5520535"/>
            <a:ext cx="6284890" cy="646331"/>
          </a:xfrm>
          <a:prstGeom prst="rect">
            <a:avLst/>
          </a:prstGeom>
          <a:noFill/>
        </p:spPr>
        <p:txBody>
          <a:bodyPr wrap="square" rtlCol="0">
            <a:spAutoFit/>
          </a:bodyPr>
          <a:lstStyle/>
          <a:p>
            <a:r>
              <a:rPr lang="en-US" sz="3600" dirty="0">
                <a:solidFill>
                  <a:srgbClr val="002060"/>
                </a:solidFill>
                <a:latin typeface="Times New Roman" panose="02020603050405020304" pitchFamily="18" charset="0"/>
                <a:cs typeface="Times New Roman" panose="02020603050405020304" pitchFamily="18" charset="0"/>
              </a:rPr>
              <a:t>what happens to the poor people.</a:t>
            </a:r>
          </a:p>
        </p:txBody>
      </p:sp>
      <p:sp>
        <p:nvSpPr>
          <p:cNvPr id="19" name="Arrow: Chevron 6">
            <a:extLst>
              <a:ext uri="{FF2B5EF4-FFF2-40B4-BE49-F238E27FC236}">
                <a16:creationId xmlns:a16="http://schemas.microsoft.com/office/drawing/2014/main" id="{C6C6594B-69CB-4FD0-BF3F-003791AD5305}"/>
              </a:ext>
            </a:extLst>
          </p:cNvPr>
          <p:cNvSpPr/>
          <p:nvPr/>
        </p:nvSpPr>
        <p:spPr>
          <a:xfrm>
            <a:off x="588074" y="5644217"/>
            <a:ext cx="669856" cy="368428"/>
          </a:xfrm>
          <a:custGeom>
            <a:avLst/>
            <a:gdLst>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444486 w 1444486"/>
              <a:gd name="connsiteY1" fmla="*/ 275635 h 551270"/>
              <a:gd name="connsiteX2" fmla="*/ 1168851 w 1444486"/>
              <a:gd name="connsiteY2" fmla="*/ 551270 h 551270"/>
              <a:gd name="connsiteX3" fmla="*/ 0 w 1444486"/>
              <a:gd name="connsiteY3" fmla="*/ 551270 h 551270"/>
              <a:gd name="connsiteX4" fmla="*/ 275635 w 1444486"/>
              <a:gd name="connsiteY4" fmla="*/ 275635 h 551270"/>
              <a:gd name="connsiteX5" fmla="*/ 0 w 1444486"/>
              <a:gd name="connsiteY5" fmla="*/ 0 h 551270"/>
              <a:gd name="connsiteX0" fmla="*/ 0 w 1444486"/>
              <a:gd name="connsiteY0" fmla="*/ 0 h 551270"/>
              <a:gd name="connsiteX1" fmla="*/ 1444486 w 1444486"/>
              <a:gd name="connsiteY1" fmla="*/ 275635 h 551270"/>
              <a:gd name="connsiteX2" fmla="*/ 0 w 1444486"/>
              <a:gd name="connsiteY2" fmla="*/ 551270 h 551270"/>
              <a:gd name="connsiteX3" fmla="*/ 275635 w 1444486"/>
              <a:gd name="connsiteY3" fmla="*/ 275635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978001 w 1444486"/>
              <a:gd name="connsiteY3" fmla="*/ 302139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527427 w 1444486"/>
              <a:gd name="connsiteY3" fmla="*/ 288887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474418 w 1444486"/>
              <a:gd name="connsiteY3" fmla="*/ 262383 h 551270"/>
              <a:gd name="connsiteX4" fmla="*/ 0 w 1444486"/>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474418 w 1285460"/>
              <a:gd name="connsiteY3" fmla="*/ 262383 h 551270"/>
              <a:gd name="connsiteX4" fmla="*/ 0 w 1285460"/>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288887 w 1285460"/>
              <a:gd name="connsiteY3" fmla="*/ 249131 h 551270"/>
              <a:gd name="connsiteX4" fmla="*/ 0 w 1285460"/>
              <a:gd name="connsiteY4" fmla="*/ 0 h 55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460" h="551270">
                <a:moveTo>
                  <a:pt x="0" y="0"/>
                </a:moveTo>
                <a:lnTo>
                  <a:pt x="1285460" y="288887"/>
                </a:lnTo>
                <a:lnTo>
                  <a:pt x="0" y="551270"/>
                </a:lnTo>
                <a:lnTo>
                  <a:pt x="288887" y="249131"/>
                </a:lnTo>
                <a:lnTo>
                  <a:pt x="0" y="0"/>
                </a:lnTo>
                <a:close/>
              </a:path>
            </a:pathLst>
          </a:custGeom>
          <a:solidFill>
            <a:srgbClr val="FFC000"/>
          </a:solidFill>
          <a:scene3d>
            <a:camera prst="orthographicFront"/>
            <a:lightRig rig="threePt" dir="t"/>
          </a:scene3d>
          <a:sp3d>
            <a:bevelT w="1968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8CBCEC02-F3DD-4C6A-B2AF-523E9A094552}"/>
              </a:ext>
            </a:extLst>
          </p:cNvPr>
          <p:cNvSpPr txBox="1"/>
          <p:nvPr/>
        </p:nvSpPr>
        <p:spPr>
          <a:xfrm>
            <a:off x="3441304" y="1149207"/>
            <a:ext cx="5309393" cy="646331"/>
          </a:xfrm>
          <a:prstGeom prst="rect">
            <a:avLst/>
          </a:prstGeom>
          <a:solidFill>
            <a:schemeClr val="accent4">
              <a:lumMod val="40000"/>
              <a:lumOff val="60000"/>
            </a:schemeClr>
          </a:solidFill>
          <a:ln w="38100">
            <a:solidFill>
              <a:srgbClr val="7030A0"/>
            </a:solidFill>
          </a:ln>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We will be able to know</a:t>
            </a:r>
          </a:p>
        </p:txBody>
      </p:sp>
      <p:grpSp>
        <p:nvGrpSpPr>
          <p:cNvPr id="20" name="Group 19">
            <a:extLst>
              <a:ext uri="{FF2B5EF4-FFF2-40B4-BE49-F238E27FC236}">
                <a16:creationId xmlns:a16="http://schemas.microsoft.com/office/drawing/2014/main" id="{A9597575-998C-4E68-9539-603FE655FED0}"/>
              </a:ext>
            </a:extLst>
          </p:cNvPr>
          <p:cNvGrpSpPr/>
          <p:nvPr/>
        </p:nvGrpSpPr>
        <p:grpSpPr>
          <a:xfrm>
            <a:off x="-43409" y="-49810"/>
            <a:ext cx="12276353" cy="7008126"/>
            <a:chOff x="-47406" y="-72145"/>
            <a:chExt cx="12276353" cy="6967174"/>
          </a:xfrm>
        </p:grpSpPr>
        <p:grpSp>
          <p:nvGrpSpPr>
            <p:cNvPr id="21" name="Group 20">
              <a:extLst>
                <a:ext uri="{FF2B5EF4-FFF2-40B4-BE49-F238E27FC236}">
                  <a16:creationId xmlns:a16="http://schemas.microsoft.com/office/drawing/2014/main" id="{A884BADC-A643-4CB9-8ECB-8F80E27588C0}"/>
                </a:ext>
              </a:extLst>
            </p:cNvPr>
            <p:cNvGrpSpPr/>
            <p:nvPr/>
          </p:nvGrpSpPr>
          <p:grpSpPr>
            <a:xfrm rot="16200000">
              <a:off x="-2710950" y="2705259"/>
              <a:ext cx="5699727" cy="278925"/>
              <a:chOff x="793994" y="6579074"/>
              <a:chExt cx="10489646" cy="278926"/>
            </a:xfrm>
          </p:grpSpPr>
          <p:pic>
            <p:nvPicPr>
              <p:cNvPr id="33" name="Picture 32">
                <a:extLst>
                  <a:ext uri="{FF2B5EF4-FFF2-40B4-BE49-F238E27FC236}">
                    <a16:creationId xmlns:a16="http://schemas.microsoft.com/office/drawing/2014/main" id="{21B9878B-5426-4353-AD56-6339D3E65F0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34" name="Picture 33">
                <a:extLst>
                  <a:ext uri="{FF2B5EF4-FFF2-40B4-BE49-F238E27FC236}">
                    <a16:creationId xmlns:a16="http://schemas.microsoft.com/office/drawing/2014/main" id="{3E66C025-73C5-4913-974D-8ACCDE6B0AF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22" name="Group 21">
              <a:extLst>
                <a:ext uri="{FF2B5EF4-FFF2-40B4-BE49-F238E27FC236}">
                  <a16:creationId xmlns:a16="http://schemas.microsoft.com/office/drawing/2014/main" id="{E74B6AD5-DDFE-4A1D-9734-AB512FB1C44B}"/>
                </a:ext>
              </a:extLst>
            </p:cNvPr>
            <p:cNvGrpSpPr/>
            <p:nvPr/>
          </p:nvGrpSpPr>
          <p:grpSpPr>
            <a:xfrm>
              <a:off x="955962" y="0"/>
              <a:ext cx="10489646" cy="278926"/>
              <a:chOff x="793994" y="6579074"/>
              <a:chExt cx="10489646" cy="278926"/>
            </a:xfrm>
          </p:grpSpPr>
          <p:pic>
            <p:nvPicPr>
              <p:cNvPr id="31" name="Picture 30">
                <a:extLst>
                  <a:ext uri="{FF2B5EF4-FFF2-40B4-BE49-F238E27FC236}">
                    <a16:creationId xmlns:a16="http://schemas.microsoft.com/office/drawing/2014/main" id="{107C03B3-0923-489D-8BA7-82BABDCD874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32" name="Picture 31">
                <a:extLst>
                  <a:ext uri="{FF2B5EF4-FFF2-40B4-BE49-F238E27FC236}">
                    <a16:creationId xmlns:a16="http://schemas.microsoft.com/office/drawing/2014/main" id="{6521A6B3-AF38-49BC-8A0A-45D91C2219A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23" name="Group 22">
              <a:extLst>
                <a:ext uri="{FF2B5EF4-FFF2-40B4-BE49-F238E27FC236}">
                  <a16:creationId xmlns:a16="http://schemas.microsoft.com/office/drawing/2014/main" id="{D7404DC1-8A9D-4FFC-B39E-8BF010BD41F0}"/>
                </a:ext>
              </a:extLst>
            </p:cNvPr>
            <p:cNvGrpSpPr/>
            <p:nvPr/>
          </p:nvGrpSpPr>
          <p:grpSpPr>
            <a:xfrm>
              <a:off x="956237" y="6616103"/>
              <a:ext cx="10489646" cy="278926"/>
              <a:chOff x="793994" y="6579074"/>
              <a:chExt cx="10489646" cy="278926"/>
            </a:xfrm>
          </p:grpSpPr>
          <p:pic>
            <p:nvPicPr>
              <p:cNvPr id="29" name="Picture 28">
                <a:extLst>
                  <a:ext uri="{FF2B5EF4-FFF2-40B4-BE49-F238E27FC236}">
                    <a16:creationId xmlns:a16="http://schemas.microsoft.com/office/drawing/2014/main" id="{27A745D5-D796-427F-B855-614693F8B97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30" name="Picture 29">
                <a:extLst>
                  <a:ext uri="{FF2B5EF4-FFF2-40B4-BE49-F238E27FC236}">
                    <a16:creationId xmlns:a16="http://schemas.microsoft.com/office/drawing/2014/main" id="{1EE73F50-F956-455E-8166-D8575D2935B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24" name="Picture 23">
              <a:extLst>
                <a:ext uri="{FF2B5EF4-FFF2-40B4-BE49-F238E27FC236}">
                  <a16:creationId xmlns:a16="http://schemas.microsoft.com/office/drawing/2014/main" id="{0D296B52-10A9-474D-B26C-3D7065F7B26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25" name="Picture 24">
              <a:extLst>
                <a:ext uri="{FF2B5EF4-FFF2-40B4-BE49-F238E27FC236}">
                  <a16:creationId xmlns:a16="http://schemas.microsoft.com/office/drawing/2014/main" id="{D2A7BE4D-B76E-40CE-91B8-D84D87FA2A0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26" name="Picture 25">
              <a:extLst>
                <a:ext uri="{FF2B5EF4-FFF2-40B4-BE49-F238E27FC236}">
                  <a16:creationId xmlns:a16="http://schemas.microsoft.com/office/drawing/2014/main" id="{8712140E-1F0B-4526-A9FC-2791A9F68EC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27" name="Picture 26">
              <a:extLst>
                <a:ext uri="{FF2B5EF4-FFF2-40B4-BE49-F238E27FC236}">
                  <a16:creationId xmlns:a16="http://schemas.microsoft.com/office/drawing/2014/main" id="{B4E6033E-C93D-4E62-A29B-163B9224465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28" name="Picture 27">
              <a:extLst>
                <a:ext uri="{FF2B5EF4-FFF2-40B4-BE49-F238E27FC236}">
                  <a16:creationId xmlns:a16="http://schemas.microsoft.com/office/drawing/2014/main" id="{3DE70B0C-7D73-4B68-B408-9343653082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Tree>
    <p:extLst>
      <p:ext uri="{BB962C8B-B14F-4D97-AF65-F5344CB8AC3E}">
        <p14:creationId xmlns:p14="http://schemas.microsoft.com/office/powerpoint/2010/main" val="266576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P spid="18" grpId="0"/>
      <p:bldP spid="19"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FF01D72-5B9C-4506-B413-0D155537C9C5}"/>
              </a:ext>
            </a:extLst>
          </p:cNvPr>
          <p:cNvPicPr>
            <a:picLocks noChangeAspect="1"/>
          </p:cNvPicPr>
          <p:nvPr/>
        </p:nvPicPr>
        <p:blipFill rotWithShape="1">
          <a:blip r:embed="rId2">
            <a:extLst>
              <a:ext uri="{28A0092B-C50C-407E-A947-70E740481C1C}">
                <a14:useLocalDpi xmlns:a14="http://schemas.microsoft.com/office/drawing/2010/main" val="0"/>
              </a:ext>
            </a:extLst>
          </a:blip>
          <a:srcRect t="7194" b="7194"/>
          <a:stretch/>
        </p:blipFill>
        <p:spPr>
          <a:xfrm>
            <a:off x="592229" y="3572303"/>
            <a:ext cx="5092338" cy="2880677"/>
          </a:xfrm>
          <a:prstGeom prst="rect">
            <a:avLst/>
          </a:prstGeom>
          <a:ln w="57150">
            <a:solidFill>
              <a:srgbClr val="002060"/>
            </a:solidFill>
          </a:ln>
        </p:spPr>
      </p:pic>
      <p:sp>
        <p:nvSpPr>
          <p:cNvPr id="2" name="TextBox 1">
            <a:extLst>
              <a:ext uri="{FF2B5EF4-FFF2-40B4-BE49-F238E27FC236}">
                <a16:creationId xmlns:a16="http://schemas.microsoft.com/office/drawing/2014/main" id="{D6CC915F-2987-405E-B75B-D63CB2273088}"/>
              </a:ext>
            </a:extLst>
          </p:cNvPr>
          <p:cNvSpPr txBox="1"/>
          <p:nvPr/>
        </p:nvSpPr>
        <p:spPr>
          <a:xfrm>
            <a:off x="447078" y="1039396"/>
            <a:ext cx="11297844" cy="2308324"/>
          </a:xfrm>
          <a:prstGeom prst="rect">
            <a:avLst/>
          </a:prstGeom>
          <a:noFill/>
          <a:ln w="57150">
            <a:solidFill>
              <a:srgbClr val="002060"/>
            </a:solidFill>
          </a:ln>
        </p:spPr>
        <p:txBody>
          <a:bodyPr wrap="square" rtlCol="0">
            <a:spAutoFit/>
          </a:bodyPr>
          <a:lstStyle/>
          <a:p>
            <a:pPr algn="just"/>
            <a:r>
              <a:rPr lang="en-US" sz="3600" dirty="0">
                <a:solidFill>
                  <a:srgbClr val="002060"/>
                </a:solidFill>
                <a:latin typeface="Times New Roman" panose="02020603050405020304" pitchFamily="18" charset="0"/>
                <a:cs typeface="Times New Roman" panose="02020603050405020304" pitchFamily="18" charset="0"/>
              </a:rPr>
              <a:t>There are six seasons in Bangladesh. The winter is one of them. A cold and foggy morning in the winter season is called as a winter morning. There is dense fog every where. Everything looks hazy. </a:t>
            </a:r>
          </a:p>
        </p:txBody>
      </p:sp>
      <p:pic>
        <p:nvPicPr>
          <p:cNvPr id="23" name="Picture 22">
            <a:extLst>
              <a:ext uri="{FF2B5EF4-FFF2-40B4-BE49-F238E27FC236}">
                <a16:creationId xmlns:a16="http://schemas.microsoft.com/office/drawing/2014/main" id="{840156C3-E0DA-4800-8B93-397BDB19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268" y="3610978"/>
            <a:ext cx="5092337" cy="2852239"/>
          </a:xfrm>
          <a:prstGeom prst="rect">
            <a:avLst/>
          </a:prstGeom>
          <a:ln w="57150">
            <a:solidFill>
              <a:srgbClr val="002060"/>
            </a:solidFill>
          </a:ln>
        </p:spPr>
      </p:pic>
      <p:pic>
        <p:nvPicPr>
          <p:cNvPr id="20" name="Picture 19">
            <a:extLst>
              <a:ext uri="{FF2B5EF4-FFF2-40B4-BE49-F238E27FC236}">
                <a16:creationId xmlns:a16="http://schemas.microsoft.com/office/drawing/2014/main" id="{FF7661BB-9A93-4602-961B-9523E5FD0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890" y="374463"/>
            <a:ext cx="6574220" cy="492007"/>
          </a:xfrm>
          <a:prstGeom prst="rect">
            <a:avLst/>
          </a:prstGeom>
          <a:ln w="57150">
            <a:solidFill>
              <a:srgbClr val="7030A0"/>
            </a:solidFill>
          </a:ln>
        </p:spPr>
      </p:pic>
      <p:sp>
        <p:nvSpPr>
          <p:cNvPr id="3" name="TextBox 2">
            <a:extLst>
              <a:ext uri="{FF2B5EF4-FFF2-40B4-BE49-F238E27FC236}">
                <a16:creationId xmlns:a16="http://schemas.microsoft.com/office/drawing/2014/main" id="{03F81747-98CF-4F06-AFA2-51452291A568}"/>
              </a:ext>
            </a:extLst>
          </p:cNvPr>
          <p:cNvSpPr txBox="1"/>
          <p:nvPr/>
        </p:nvSpPr>
        <p:spPr>
          <a:xfrm>
            <a:off x="4489109" y="5818604"/>
            <a:ext cx="1152939" cy="646331"/>
          </a:xfrm>
          <a:prstGeom prst="rect">
            <a:avLst/>
          </a:prstGeom>
          <a:solidFill>
            <a:srgbClr val="002060"/>
          </a:solidFill>
          <a:ln w="57150">
            <a:solidFill>
              <a:srgbClr val="FF33CC"/>
            </a:solidFill>
          </a:ln>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Cold </a:t>
            </a: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1428" y="-75063"/>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
        <p:nvSpPr>
          <p:cNvPr id="22" name="TextBox 21">
            <a:extLst>
              <a:ext uri="{FF2B5EF4-FFF2-40B4-BE49-F238E27FC236}">
                <a16:creationId xmlns:a16="http://schemas.microsoft.com/office/drawing/2014/main" id="{18BDBCE9-E900-404B-8380-FF568537EEBD}"/>
              </a:ext>
            </a:extLst>
          </p:cNvPr>
          <p:cNvSpPr txBox="1"/>
          <p:nvPr/>
        </p:nvSpPr>
        <p:spPr>
          <a:xfrm>
            <a:off x="9708661" y="5818604"/>
            <a:ext cx="1717786" cy="646331"/>
          </a:xfrm>
          <a:prstGeom prst="rect">
            <a:avLst/>
          </a:prstGeom>
          <a:solidFill>
            <a:srgbClr val="002060"/>
          </a:solidFill>
          <a:ln w="57150">
            <a:solidFill>
              <a:srgbClr val="FF33CC"/>
            </a:solidFill>
          </a:ln>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Misty </a:t>
            </a:r>
          </a:p>
        </p:txBody>
      </p:sp>
    </p:spTree>
    <p:extLst>
      <p:ext uri="{BB962C8B-B14F-4D97-AF65-F5344CB8AC3E}">
        <p14:creationId xmlns:p14="http://schemas.microsoft.com/office/powerpoint/2010/main" val="40864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175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000" fill="hold"/>
                                        <p:tgtEl>
                                          <p:spTgt spid="21"/>
                                        </p:tgtEl>
                                        <p:attrNameLst>
                                          <p:attrName>ppt_x</p:attrName>
                                        </p:attrNameLst>
                                      </p:cBhvr>
                                      <p:tavLst>
                                        <p:tav tm="0">
                                          <p:val>
                                            <p:strVal val="1+#ppt_w/2"/>
                                          </p:val>
                                        </p:tav>
                                        <p:tav tm="100000">
                                          <p:val>
                                            <p:strVal val="#ppt_x"/>
                                          </p:val>
                                        </p:tav>
                                      </p:tavLst>
                                    </p:anim>
                                    <p:anim calcmode="lin" valueType="num">
                                      <p:cBhvr additive="base">
                                        <p:cTn id="13" dur="1000" fill="hold"/>
                                        <p:tgtEl>
                                          <p:spTgt spid="21"/>
                                        </p:tgtEl>
                                        <p:attrNameLst>
                                          <p:attrName>ppt_y</p:attrName>
                                        </p:attrNameLst>
                                      </p:cBhvr>
                                      <p:tavLst>
                                        <p:tav tm="0">
                                          <p:val>
                                            <p:strVal val="0-#ppt_h/2"/>
                                          </p:val>
                                        </p:tav>
                                        <p:tav tm="100000">
                                          <p:val>
                                            <p:strVal val="#ppt_y"/>
                                          </p:val>
                                        </p:tav>
                                      </p:tavLst>
                                    </p:anim>
                                  </p:childTnLst>
                                </p:cTn>
                              </p:par>
                              <p:par>
                                <p:cTn id="14" presetID="23" presetClass="entr" presetSubtype="16" fill="hold" grpId="0" nodeType="withEffect">
                                  <p:stCondLst>
                                    <p:cond delay="300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 fill="hold"/>
                                        <p:tgtEl>
                                          <p:spTgt spid="3"/>
                                        </p:tgtEl>
                                        <p:attrNameLst>
                                          <p:attrName>ppt_w</p:attrName>
                                        </p:attrNameLst>
                                      </p:cBhvr>
                                      <p:tavLst>
                                        <p:tav tm="0">
                                          <p:val>
                                            <p:fltVal val="0"/>
                                          </p:val>
                                        </p:tav>
                                        <p:tav tm="100000">
                                          <p:val>
                                            <p:strVal val="#ppt_w"/>
                                          </p:val>
                                        </p:tav>
                                      </p:tavLst>
                                    </p:anim>
                                    <p:anim calcmode="lin" valueType="num">
                                      <p:cBhvr>
                                        <p:cTn id="17" dur="100" fill="hold"/>
                                        <p:tgtEl>
                                          <p:spTgt spid="3"/>
                                        </p:tgtEl>
                                        <p:attrNameLst>
                                          <p:attrName>ppt_h</p:attrName>
                                        </p:attrNameLst>
                                      </p:cBhvr>
                                      <p:tavLst>
                                        <p:tav tm="0">
                                          <p:val>
                                            <p:fltVal val="0"/>
                                          </p:val>
                                        </p:tav>
                                        <p:tav tm="100000">
                                          <p:val>
                                            <p:strVal val="#ppt_h"/>
                                          </p:val>
                                        </p:tav>
                                      </p:tavLst>
                                    </p:anim>
                                  </p:childTnLst>
                                </p:cTn>
                              </p:par>
                              <p:par>
                                <p:cTn id="18" presetID="2" presetClass="entr" presetSubtype="9" fill="hold" nodeType="withEffect">
                                  <p:stCondLst>
                                    <p:cond delay="30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0-#ppt_w/2"/>
                                          </p:val>
                                        </p:tav>
                                        <p:tav tm="100000">
                                          <p:val>
                                            <p:strVal val="#ppt_x"/>
                                          </p:val>
                                        </p:tav>
                                      </p:tavLst>
                                    </p:anim>
                                    <p:anim calcmode="lin" valueType="num">
                                      <p:cBhvr additive="base">
                                        <p:cTn id="21" dur="1000" fill="hold"/>
                                        <p:tgtEl>
                                          <p:spTgt spid="23"/>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2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C915F-2987-405E-B75B-D63CB2273088}"/>
              </a:ext>
            </a:extLst>
          </p:cNvPr>
          <p:cNvSpPr txBox="1"/>
          <p:nvPr/>
        </p:nvSpPr>
        <p:spPr>
          <a:xfrm>
            <a:off x="447078" y="454232"/>
            <a:ext cx="11297844" cy="1754326"/>
          </a:xfrm>
          <a:prstGeom prst="rect">
            <a:avLst/>
          </a:prstGeom>
          <a:noFill/>
          <a:ln w="76200">
            <a:solidFill>
              <a:srgbClr val="92D050"/>
            </a:solidFill>
          </a:ln>
        </p:spPr>
        <p:txBody>
          <a:bodyPr wrap="square" rtlCol="0">
            <a:spAutoFit/>
          </a:bodyPr>
          <a:lstStyle/>
          <a:p>
            <a:pPr algn="just"/>
            <a:r>
              <a:rPr lang="en-US" sz="3600" dirty="0">
                <a:solidFill>
                  <a:srgbClr val="002060"/>
                </a:solidFill>
                <a:latin typeface="Times New Roman" panose="02020603050405020304" pitchFamily="18" charset="0"/>
                <a:cs typeface="Times New Roman" panose="02020603050405020304" pitchFamily="18" charset="0"/>
              </a:rPr>
              <a:t>Sometimes the fog is so dense that the sun rays can not get through it. Even things at a little distance can hardly be seen. Bird’s chirping is not heard. </a:t>
            </a: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20" name="Picture 19">
            <a:extLst>
              <a:ext uri="{FF2B5EF4-FFF2-40B4-BE49-F238E27FC236}">
                <a16:creationId xmlns:a16="http://schemas.microsoft.com/office/drawing/2014/main" id="{A1B69D61-D32A-4929-AF91-14E708635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375" y="2741461"/>
            <a:ext cx="5244547" cy="3587284"/>
          </a:xfrm>
          <a:prstGeom prst="rect">
            <a:avLst/>
          </a:prstGeom>
          <a:ln w="57150">
            <a:solidFill>
              <a:srgbClr val="002060"/>
            </a:solidFill>
          </a:ln>
        </p:spPr>
      </p:pic>
      <p:pic>
        <p:nvPicPr>
          <p:cNvPr id="24" name="Picture 23">
            <a:extLst>
              <a:ext uri="{FF2B5EF4-FFF2-40B4-BE49-F238E27FC236}">
                <a16:creationId xmlns:a16="http://schemas.microsoft.com/office/drawing/2014/main" id="{FA776EE8-9121-46A9-B7EE-815764909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064" y="2712600"/>
            <a:ext cx="5244547" cy="3587284"/>
          </a:xfrm>
          <a:prstGeom prst="rect">
            <a:avLst/>
          </a:prstGeom>
          <a:ln w="57150">
            <a:solidFill>
              <a:srgbClr val="002060"/>
            </a:solidFill>
          </a:ln>
        </p:spPr>
      </p:pic>
      <p:sp>
        <p:nvSpPr>
          <p:cNvPr id="21" name="TextBox 20">
            <a:extLst>
              <a:ext uri="{FF2B5EF4-FFF2-40B4-BE49-F238E27FC236}">
                <a16:creationId xmlns:a16="http://schemas.microsoft.com/office/drawing/2014/main" id="{0041D23F-0998-4122-BB16-AA5B53DC802C}"/>
              </a:ext>
            </a:extLst>
          </p:cNvPr>
          <p:cNvSpPr txBox="1"/>
          <p:nvPr/>
        </p:nvSpPr>
        <p:spPr>
          <a:xfrm>
            <a:off x="5519530" y="6060282"/>
            <a:ext cx="1152939" cy="646331"/>
          </a:xfrm>
          <a:prstGeom prst="rect">
            <a:avLst/>
          </a:prstGeom>
          <a:solidFill>
            <a:srgbClr val="002060"/>
          </a:solidFill>
          <a:ln w="57150">
            <a:solidFill>
              <a:srgbClr val="FF33CC"/>
            </a:solidFill>
          </a:ln>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Fog </a:t>
            </a:r>
          </a:p>
        </p:txBody>
      </p:sp>
    </p:spTree>
    <p:extLst>
      <p:ext uri="{BB962C8B-B14F-4D97-AF65-F5344CB8AC3E}">
        <p14:creationId xmlns:p14="http://schemas.microsoft.com/office/powerpoint/2010/main" val="270357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1+#ppt_w/2"/>
                                          </p:val>
                                        </p:tav>
                                        <p:tav tm="100000">
                                          <p:val>
                                            <p:strVal val="#ppt_x"/>
                                          </p:val>
                                        </p:tav>
                                      </p:tavLst>
                                    </p:anim>
                                    <p:anim calcmode="lin" valueType="num">
                                      <p:cBhvr additive="base">
                                        <p:cTn id="11" dur="500" fill="hold"/>
                                        <p:tgtEl>
                                          <p:spTgt spid="24"/>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 fill="hold"/>
                                        <p:tgtEl>
                                          <p:spTgt spid="21"/>
                                        </p:tgtEl>
                                        <p:attrNameLst>
                                          <p:attrName>ppt_w</p:attrName>
                                        </p:attrNameLst>
                                      </p:cBhvr>
                                      <p:tavLst>
                                        <p:tav tm="0">
                                          <p:val>
                                            <p:fltVal val="0"/>
                                          </p:val>
                                        </p:tav>
                                        <p:tav tm="100000">
                                          <p:val>
                                            <p:strVal val="#ppt_w"/>
                                          </p:val>
                                        </p:tav>
                                      </p:tavLst>
                                    </p:anim>
                                    <p:anim calcmode="lin" valueType="num">
                                      <p:cBhvr>
                                        <p:cTn id="20" dur="1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43AE8F-277F-44C8-97EA-E72C60945E06}"/>
              </a:ext>
            </a:extLst>
          </p:cNvPr>
          <p:cNvGrpSpPr/>
          <p:nvPr/>
        </p:nvGrpSpPr>
        <p:grpSpPr>
          <a:xfrm>
            <a:off x="1217378" y="272142"/>
            <a:ext cx="5889812" cy="534560"/>
            <a:chOff x="3151094" y="330442"/>
            <a:chExt cx="5889812" cy="887416"/>
          </a:xfrm>
        </p:grpSpPr>
        <p:sp>
          <p:nvSpPr>
            <p:cNvPr id="3" name="Main shape">
              <a:extLst>
                <a:ext uri="{FF2B5EF4-FFF2-40B4-BE49-F238E27FC236}">
                  <a16:creationId xmlns:a16="http://schemas.microsoft.com/office/drawing/2014/main" id="{7F4B823E-2AC3-47D9-B174-909C9B6CA41C}"/>
                </a:ext>
              </a:extLst>
            </p:cNvPr>
            <p:cNvSpPr/>
            <p:nvPr/>
          </p:nvSpPr>
          <p:spPr>
            <a:xfrm>
              <a:off x="3151094" y="330442"/>
              <a:ext cx="5889812" cy="887416"/>
            </a:xfrm>
            <a:prstGeom prst="parallelogram">
              <a:avLst>
                <a:gd name="adj" fmla="val 0"/>
              </a:avLst>
            </a:prstGeom>
            <a:solidFill>
              <a:srgbClr val="7030A0">
                <a:alpha val="23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Ndividual">
              <a:extLst>
                <a:ext uri="{FF2B5EF4-FFF2-40B4-BE49-F238E27FC236}">
                  <a16:creationId xmlns:a16="http://schemas.microsoft.com/office/drawing/2014/main" id="{B74DB812-6DD5-467A-83E9-3A9E9C464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165" y="453877"/>
              <a:ext cx="5163670" cy="623731"/>
            </a:xfrm>
            <a:prstGeom prst="rect">
              <a:avLst/>
            </a:prstGeom>
          </p:spPr>
        </p:pic>
      </p:grpSp>
      <p:pic>
        <p:nvPicPr>
          <p:cNvPr id="5" name="picture">
            <a:extLst>
              <a:ext uri="{FF2B5EF4-FFF2-40B4-BE49-F238E27FC236}">
                <a16:creationId xmlns:a16="http://schemas.microsoft.com/office/drawing/2014/main" id="{029DC81A-D571-43A7-8761-DA7BB33F5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069" y="199347"/>
            <a:ext cx="3432205" cy="3328555"/>
          </a:xfrm>
          <a:prstGeom prst="rect">
            <a:avLst/>
          </a:prstGeom>
        </p:spPr>
      </p:pic>
      <p:grpSp>
        <p:nvGrpSpPr>
          <p:cNvPr id="6" name="Group 5">
            <a:extLst>
              <a:ext uri="{FF2B5EF4-FFF2-40B4-BE49-F238E27FC236}">
                <a16:creationId xmlns:a16="http://schemas.microsoft.com/office/drawing/2014/main" id="{018F54FE-E397-4BB2-BA3D-AC2A8C315DD0}"/>
              </a:ext>
            </a:extLst>
          </p:cNvPr>
          <p:cNvGrpSpPr/>
          <p:nvPr/>
        </p:nvGrpSpPr>
        <p:grpSpPr>
          <a:xfrm>
            <a:off x="1192199" y="950328"/>
            <a:ext cx="5809735" cy="464387"/>
            <a:chOff x="1398494" y="1647112"/>
            <a:chExt cx="5809735" cy="787031"/>
          </a:xfrm>
        </p:grpSpPr>
        <p:sp>
          <p:nvSpPr>
            <p:cNvPr id="7" name="Rectangle: Rounded Corners 6">
              <a:extLst>
                <a:ext uri="{FF2B5EF4-FFF2-40B4-BE49-F238E27FC236}">
                  <a16:creationId xmlns:a16="http://schemas.microsoft.com/office/drawing/2014/main" id="{62875E88-677A-4D70-8103-06279BD4F48D}"/>
                </a:ext>
              </a:extLst>
            </p:cNvPr>
            <p:cNvSpPr/>
            <p:nvPr/>
          </p:nvSpPr>
          <p:spPr>
            <a:xfrm>
              <a:off x="1398494" y="1647112"/>
              <a:ext cx="5809735" cy="787031"/>
            </a:xfrm>
            <a:prstGeom prst="roundRect">
              <a:avLst>
                <a:gd name="adj" fmla="val 50000"/>
              </a:avLst>
            </a:prstGeom>
            <a:solidFill>
              <a:schemeClr val="accent2">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8FE3F81-E8C3-4A43-903A-9B251B378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286" y="1784499"/>
              <a:ext cx="5468586" cy="481626"/>
            </a:xfrm>
            <a:prstGeom prst="rect">
              <a:avLst/>
            </a:prstGeom>
          </p:spPr>
        </p:pic>
      </p:grpSp>
      <p:sp>
        <p:nvSpPr>
          <p:cNvPr id="11" name="TextBox 10">
            <a:extLst>
              <a:ext uri="{FF2B5EF4-FFF2-40B4-BE49-F238E27FC236}">
                <a16:creationId xmlns:a16="http://schemas.microsoft.com/office/drawing/2014/main" id="{3E2DA3EA-52A9-480B-B69C-1461392F7C31}"/>
              </a:ext>
            </a:extLst>
          </p:cNvPr>
          <p:cNvSpPr txBox="1"/>
          <p:nvPr/>
        </p:nvSpPr>
        <p:spPr>
          <a:xfrm>
            <a:off x="364066" y="1503686"/>
            <a:ext cx="5955287" cy="707886"/>
          </a:xfrm>
          <a:prstGeom prst="rect">
            <a:avLst/>
          </a:prstGeom>
          <a:solidFill>
            <a:srgbClr val="002060"/>
          </a:solidFill>
          <a:ln w="57150">
            <a:solidFill>
              <a:schemeClr val="bg1"/>
            </a:solidFill>
          </a:ln>
        </p:spPr>
        <p:txBody>
          <a:bodyPr wrap="square">
            <a:spAutoFit/>
          </a:bodyPr>
          <a:lstStyle/>
          <a:p>
            <a:r>
              <a:rPr lang="en-US" sz="4000" dirty="0">
                <a:solidFill>
                  <a:schemeClr val="bg1"/>
                </a:solidFill>
                <a:latin typeface="Times New Roman" panose="02020603050405020304" pitchFamily="18" charset="0"/>
                <a:cs typeface="Times New Roman" panose="02020603050405020304" pitchFamily="18" charset="0"/>
              </a:rPr>
              <a:t>1.What is winter morning ?</a:t>
            </a:r>
          </a:p>
        </p:txBody>
      </p:sp>
      <p:sp>
        <p:nvSpPr>
          <p:cNvPr id="12" name="TextBox 11">
            <a:extLst>
              <a:ext uri="{FF2B5EF4-FFF2-40B4-BE49-F238E27FC236}">
                <a16:creationId xmlns:a16="http://schemas.microsoft.com/office/drawing/2014/main" id="{B2D79689-E069-4B17-8431-8F79830E557C}"/>
              </a:ext>
            </a:extLst>
          </p:cNvPr>
          <p:cNvSpPr txBox="1"/>
          <p:nvPr/>
        </p:nvSpPr>
        <p:spPr>
          <a:xfrm>
            <a:off x="364066" y="3991184"/>
            <a:ext cx="6903208" cy="707886"/>
          </a:xfrm>
          <a:prstGeom prst="rect">
            <a:avLst/>
          </a:prstGeom>
          <a:solidFill>
            <a:srgbClr val="002060"/>
          </a:solidFill>
          <a:ln w="57150">
            <a:solidFill>
              <a:schemeClr val="bg1"/>
            </a:solidFill>
          </a:ln>
        </p:spPr>
        <p:txBody>
          <a:bodyPr wrap="square">
            <a:spAutoFit/>
          </a:bodyPr>
          <a:lstStyle/>
          <a:p>
            <a:r>
              <a:rPr lang="en-US" sz="4000" dirty="0">
                <a:solidFill>
                  <a:schemeClr val="bg1"/>
                </a:solidFill>
                <a:latin typeface="Times New Roman" panose="02020603050405020304" pitchFamily="18" charset="0"/>
                <a:cs typeface="Times New Roman" panose="02020603050405020304" pitchFamily="18" charset="0"/>
              </a:rPr>
              <a:t>2.</a:t>
            </a:r>
            <a:r>
              <a:rPr lang="en-US" sz="4000" dirty="0">
                <a:solidFill>
                  <a:srgbClr val="002060"/>
                </a:solidFill>
                <a:latin typeface="Times New Roman" panose="02020603050405020304" pitchFamily="18" charset="0"/>
                <a:cs typeface="Times New Roman" panose="02020603050405020304" pitchFamily="18" charset="0"/>
              </a:rPr>
              <a:t>b</a:t>
            </a:r>
            <a:r>
              <a:rPr lang="en-US" sz="4000" dirty="0">
                <a:solidFill>
                  <a:schemeClr val="bg1"/>
                </a:solidFill>
                <a:latin typeface="Times New Roman" panose="02020603050405020304" pitchFamily="18" charset="0"/>
                <a:cs typeface="Times New Roman" panose="02020603050405020304" pitchFamily="18" charset="0"/>
              </a:rPr>
              <a:t>How  are the things around ?</a:t>
            </a:r>
          </a:p>
        </p:txBody>
      </p:sp>
      <p:sp>
        <p:nvSpPr>
          <p:cNvPr id="14" name="TextBox 13">
            <a:extLst>
              <a:ext uri="{FF2B5EF4-FFF2-40B4-BE49-F238E27FC236}">
                <a16:creationId xmlns:a16="http://schemas.microsoft.com/office/drawing/2014/main" id="{E89EB517-F4AA-4AF3-806C-2F04D7D4EB5D}"/>
              </a:ext>
            </a:extLst>
          </p:cNvPr>
          <p:cNvSpPr txBox="1"/>
          <p:nvPr/>
        </p:nvSpPr>
        <p:spPr>
          <a:xfrm>
            <a:off x="364066" y="2526683"/>
            <a:ext cx="7912707" cy="1421928"/>
          </a:xfrm>
          <a:prstGeom prst="rect">
            <a:avLst/>
          </a:prstGeom>
          <a:solidFill>
            <a:schemeClr val="bg1"/>
          </a:solidFill>
          <a:ln w="57150">
            <a:solidFill>
              <a:schemeClr val="tx1"/>
            </a:solidFill>
          </a:ln>
        </p:spPr>
        <p:txBody>
          <a:bodyPr wrap="square">
            <a:spAutoFit/>
          </a:bodyPr>
          <a:lstStyle/>
          <a:p>
            <a:pPr algn="just">
              <a:lnSpc>
                <a:spcPct val="80000"/>
              </a:lnSpc>
            </a:pPr>
            <a:r>
              <a:rPr lang="en-US" sz="3600" dirty="0">
                <a:latin typeface="Times New Roman" panose="02020603050405020304" pitchFamily="18" charset="0"/>
                <a:cs typeface="Times New Roman" panose="02020603050405020304" pitchFamily="18" charset="0"/>
              </a:rPr>
              <a:t>Ans - </a:t>
            </a:r>
            <a:r>
              <a:rPr lang="en-US" sz="3600" dirty="0">
                <a:solidFill>
                  <a:srgbClr val="002060"/>
                </a:solidFill>
                <a:latin typeface="Times New Roman" panose="02020603050405020304" pitchFamily="18" charset="0"/>
                <a:cs typeface="Times New Roman" panose="02020603050405020304" pitchFamily="18" charset="0"/>
              </a:rPr>
              <a:t>A cold and foggy morning in the winter season is called as a winter morning. </a:t>
            </a:r>
            <a:endParaRPr lang="en-US" sz="3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1348AF7-85B7-4BA5-A61F-C892236425CF}"/>
              </a:ext>
            </a:extLst>
          </p:cNvPr>
          <p:cNvSpPr txBox="1"/>
          <p:nvPr/>
        </p:nvSpPr>
        <p:spPr>
          <a:xfrm>
            <a:off x="364066" y="4877012"/>
            <a:ext cx="11463867" cy="1754326"/>
          </a:xfrm>
          <a:prstGeom prst="rect">
            <a:avLst/>
          </a:prstGeom>
          <a:solidFill>
            <a:schemeClr val="bg1"/>
          </a:solidFill>
          <a:ln w="57150">
            <a:solidFill>
              <a:schemeClr val="tx1"/>
            </a:solidFill>
          </a:ln>
        </p:spPr>
        <p:txBody>
          <a:bodyPr wrap="square">
            <a:spAutoFit/>
          </a:bodyPr>
          <a:lstStyle/>
          <a:p>
            <a:pPr algn="just"/>
            <a:r>
              <a:rPr lang="en-US" sz="3600" dirty="0">
                <a:latin typeface="Times New Roman" panose="02020603050405020304" pitchFamily="18" charset="0"/>
                <a:cs typeface="Times New Roman" panose="02020603050405020304" pitchFamily="18" charset="0"/>
              </a:rPr>
              <a:t>Ans-</a:t>
            </a:r>
            <a:r>
              <a:rPr lang="en-US" sz="3600" dirty="0">
                <a:solidFill>
                  <a:srgbClr val="002060"/>
                </a:solidFill>
                <a:latin typeface="Times New Roman" panose="02020603050405020304" pitchFamily="18" charset="0"/>
                <a:cs typeface="Times New Roman" panose="02020603050405020304" pitchFamily="18" charset="0"/>
              </a:rPr>
              <a:t> There is dense fog every where. Everything looks hazy. Sometimes the fog is so dense that the sun rays can not get through it.</a:t>
            </a:r>
            <a:endParaRPr lang="en-US" sz="3600" dirty="0"/>
          </a:p>
        </p:txBody>
      </p:sp>
      <p:sp>
        <p:nvSpPr>
          <p:cNvPr id="13" name="TextBox 12">
            <a:extLst>
              <a:ext uri="{FF2B5EF4-FFF2-40B4-BE49-F238E27FC236}">
                <a16:creationId xmlns:a16="http://schemas.microsoft.com/office/drawing/2014/main" id="{356FD2B9-4003-41ED-A880-0DA2311B5D3D}"/>
              </a:ext>
            </a:extLst>
          </p:cNvPr>
          <p:cNvSpPr txBox="1"/>
          <p:nvPr/>
        </p:nvSpPr>
        <p:spPr>
          <a:xfrm>
            <a:off x="8332490" y="3105356"/>
            <a:ext cx="3894667" cy="707886"/>
          </a:xfrm>
          <a:prstGeom prst="rect">
            <a:avLst/>
          </a:prstGeom>
          <a:solidFill>
            <a:schemeClr val="accent4">
              <a:lumMod val="40000"/>
              <a:lumOff val="60000"/>
            </a:schemeClr>
          </a:solidFill>
          <a:ln w="57150">
            <a:solidFill>
              <a:schemeClr val="bg1"/>
            </a:solidFill>
          </a:ln>
        </p:spPr>
        <p:txBody>
          <a:bodyPr wrap="square">
            <a:spAutoFit/>
          </a:bodyPr>
          <a:lstStyle/>
          <a:p>
            <a:r>
              <a:rPr lang="en-US" sz="3600" dirty="0">
                <a:solidFill>
                  <a:srgbClr val="002060"/>
                </a:solidFill>
                <a:latin typeface="Times New Roman" panose="02020603050405020304" pitchFamily="18" charset="0"/>
                <a:cs typeface="Times New Roman" panose="02020603050405020304" pitchFamily="18" charset="0"/>
              </a:rPr>
              <a:t>Check the answer</a:t>
            </a:r>
            <a:r>
              <a:rPr lang="en-US" sz="4000" dirty="0">
                <a:solidFill>
                  <a:srgbClr val="002060"/>
                </a:solidFill>
                <a:latin typeface="Times New Roman" panose="02020603050405020304" pitchFamily="18" charset="0"/>
                <a:cs typeface="Times New Roman" panose="02020603050405020304" pitchFamily="18" charset="0"/>
              </a:rPr>
              <a:t>.</a:t>
            </a:r>
          </a:p>
        </p:txBody>
      </p:sp>
      <p:grpSp>
        <p:nvGrpSpPr>
          <p:cNvPr id="16" name="Group 15">
            <a:extLst>
              <a:ext uri="{FF2B5EF4-FFF2-40B4-BE49-F238E27FC236}">
                <a16:creationId xmlns:a16="http://schemas.microsoft.com/office/drawing/2014/main" id="{5A18BF17-5AA7-491E-8A0A-11F660FD5095}"/>
              </a:ext>
            </a:extLst>
          </p:cNvPr>
          <p:cNvGrpSpPr/>
          <p:nvPr/>
        </p:nvGrpSpPr>
        <p:grpSpPr>
          <a:xfrm>
            <a:off x="-43409" y="-49810"/>
            <a:ext cx="12276353" cy="7008126"/>
            <a:chOff x="-47406" y="-72145"/>
            <a:chExt cx="12276353" cy="6967174"/>
          </a:xfrm>
        </p:grpSpPr>
        <p:grpSp>
          <p:nvGrpSpPr>
            <p:cNvPr id="17" name="Group 16">
              <a:extLst>
                <a:ext uri="{FF2B5EF4-FFF2-40B4-BE49-F238E27FC236}">
                  <a16:creationId xmlns:a16="http://schemas.microsoft.com/office/drawing/2014/main" id="{D7DD4905-BE72-415F-B403-33BD9D5481D1}"/>
                </a:ext>
              </a:extLst>
            </p:cNvPr>
            <p:cNvGrpSpPr/>
            <p:nvPr/>
          </p:nvGrpSpPr>
          <p:grpSpPr>
            <a:xfrm rot="16200000">
              <a:off x="-2710950" y="2705259"/>
              <a:ext cx="5699727" cy="278925"/>
              <a:chOff x="793994" y="6579074"/>
              <a:chExt cx="10489646" cy="278926"/>
            </a:xfrm>
          </p:grpSpPr>
          <p:pic>
            <p:nvPicPr>
              <p:cNvPr id="29" name="Picture 28">
                <a:extLst>
                  <a:ext uri="{FF2B5EF4-FFF2-40B4-BE49-F238E27FC236}">
                    <a16:creationId xmlns:a16="http://schemas.microsoft.com/office/drawing/2014/main" id="{995AE98F-C94C-4EB7-A1BF-1E519BF74D9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30" name="Picture 29">
                <a:extLst>
                  <a:ext uri="{FF2B5EF4-FFF2-40B4-BE49-F238E27FC236}">
                    <a16:creationId xmlns:a16="http://schemas.microsoft.com/office/drawing/2014/main" id="{FA23C097-F7CB-406F-80E4-78FC0BC5E41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18" name="Group 17">
              <a:extLst>
                <a:ext uri="{FF2B5EF4-FFF2-40B4-BE49-F238E27FC236}">
                  <a16:creationId xmlns:a16="http://schemas.microsoft.com/office/drawing/2014/main" id="{97F5F3FB-FE83-4E89-939C-65F4E370496C}"/>
                </a:ext>
              </a:extLst>
            </p:cNvPr>
            <p:cNvGrpSpPr/>
            <p:nvPr/>
          </p:nvGrpSpPr>
          <p:grpSpPr>
            <a:xfrm>
              <a:off x="955962" y="0"/>
              <a:ext cx="10489646" cy="278926"/>
              <a:chOff x="793994" y="6579074"/>
              <a:chExt cx="10489646" cy="278926"/>
            </a:xfrm>
          </p:grpSpPr>
          <p:pic>
            <p:nvPicPr>
              <p:cNvPr id="27" name="Picture 26">
                <a:extLst>
                  <a:ext uri="{FF2B5EF4-FFF2-40B4-BE49-F238E27FC236}">
                    <a16:creationId xmlns:a16="http://schemas.microsoft.com/office/drawing/2014/main" id="{9E46F7CB-A06D-47FA-B27F-AF7054AD945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8" name="Picture 27">
                <a:extLst>
                  <a:ext uri="{FF2B5EF4-FFF2-40B4-BE49-F238E27FC236}">
                    <a16:creationId xmlns:a16="http://schemas.microsoft.com/office/drawing/2014/main" id="{6B14FB17-A8D6-476A-98DB-6C9EC94D929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19" name="Group 18">
              <a:extLst>
                <a:ext uri="{FF2B5EF4-FFF2-40B4-BE49-F238E27FC236}">
                  <a16:creationId xmlns:a16="http://schemas.microsoft.com/office/drawing/2014/main" id="{B0B391A4-6392-4B20-9EBA-05BE0ABB7DEE}"/>
                </a:ext>
              </a:extLst>
            </p:cNvPr>
            <p:cNvGrpSpPr/>
            <p:nvPr/>
          </p:nvGrpSpPr>
          <p:grpSpPr>
            <a:xfrm>
              <a:off x="956237" y="6616103"/>
              <a:ext cx="10489646" cy="278926"/>
              <a:chOff x="793994" y="6579074"/>
              <a:chExt cx="10489646" cy="278926"/>
            </a:xfrm>
          </p:grpSpPr>
          <p:pic>
            <p:nvPicPr>
              <p:cNvPr id="25" name="Picture 24">
                <a:extLst>
                  <a:ext uri="{FF2B5EF4-FFF2-40B4-BE49-F238E27FC236}">
                    <a16:creationId xmlns:a16="http://schemas.microsoft.com/office/drawing/2014/main" id="{6CD44AFF-A486-4440-9BDB-24C65460DEB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26" name="Picture 25">
                <a:extLst>
                  <a:ext uri="{FF2B5EF4-FFF2-40B4-BE49-F238E27FC236}">
                    <a16:creationId xmlns:a16="http://schemas.microsoft.com/office/drawing/2014/main" id="{FEA20557-4327-4C17-A541-3C5D4DA63B0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20" name="Picture 19">
              <a:extLst>
                <a:ext uri="{FF2B5EF4-FFF2-40B4-BE49-F238E27FC236}">
                  <a16:creationId xmlns:a16="http://schemas.microsoft.com/office/drawing/2014/main" id="{68F5B36D-3221-4046-A584-B04735BB689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21" name="Picture 20">
              <a:extLst>
                <a:ext uri="{FF2B5EF4-FFF2-40B4-BE49-F238E27FC236}">
                  <a16:creationId xmlns:a16="http://schemas.microsoft.com/office/drawing/2014/main" id="{B879C814-F280-444F-A38F-5FFD74C313B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22" name="Picture 21">
              <a:extLst>
                <a:ext uri="{FF2B5EF4-FFF2-40B4-BE49-F238E27FC236}">
                  <a16:creationId xmlns:a16="http://schemas.microsoft.com/office/drawing/2014/main" id="{D44C5D4D-B0D8-4702-A6AA-5BDF32E2E83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23" name="Picture 22">
              <a:extLst>
                <a:ext uri="{FF2B5EF4-FFF2-40B4-BE49-F238E27FC236}">
                  <a16:creationId xmlns:a16="http://schemas.microsoft.com/office/drawing/2014/main" id="{23BC0DE4-6B70-4239-8FA9-B811FE3CBB0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24" name="Picture 23">
              <a:extLst>
                <a:ext uri="{FF2B5EF4-FFF2-40B4-BE49-F238E27FC236}">
                  <a16:creationId xmlns:a16="http://schemas.microsoft.com/office/drawing/2014/main" id="{D132CC9E-4AAD-43D3-B284-B47EBF5188E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spTree>
    <p:extLst>
      <p:ext uri="{BB962C8B-B14F-4D97-AF65-F5344CB8AC3E}">
        <p14:creationId xmlns:p14="http://schemas.microsoft.com/office/powerpoint/2010/main" val="403414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out)">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repeatCount="300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2000"/>
                                        <p:tgtEl>
                                          <p:spTgt spid="13"/>
                                        </p:tgtEl>
                                      </p:cBhvr>
                                    </p:animEffect>
                                  </p:childTnLst>
                                </p:cTn>
                              </p:par>
                            </p:childTnLst>
                          </p:cTn>
                        </p:par>
                        <p:par>
                          <p:cTn id="30" fill="hold">
                            <p:stCondLst>
                              <p:cond delay="6000"/>
                            </p:stCondLst>
                            <p:childTnLst>
                              <p:par>
                                <p:cTn id="31" presetID="23" presetClass="exit" presetSubtype="32" fill="hold" grpId="1" nodeType="afterEffect">
                                  <p:stCondLst>
                                    <p:cond delay="0"/>
                                  </p:stCondLst>
                                  <p:childTnLst>
                                    <p:anim calcmode="lin" valueType="num">
                                      <p:cBhvr>
                                        <p:cTn id="32" dur="1000"/>
                                        <p:tgtEl>
                                          <p:spTgt spid="13"/>
                                        </p:tgtEl>
                                        <p:attrNameLst>
                                          <p:attrName>ppt_w</p:attrName>
                                        </p:attrNameLst>
                                      </p:cBhvr>
                                      <p:tavLst>
                                        <p:tav tm="0">
                                          <p:val>
                                            <p:strVal val="ppt_w"/>
                                          </p:val>
                                        </p:tav>
                                        <p:tav tm="100000">
                                          <p:val>
                                            <p:fltVal val="0"/>
                                          </p:val>
                                        </p:tav>
                                      </p:tavLst>
                                    </p:anim>
                                    <p:anim calcmode="lin" valueType="num">
                                      <p:cBhvr>
                                        <p:cTn id="33" dur="1000"/>
                                        <p:tgtEl>
                                          <p:spTgt spid="13"/>
                                        </p:tgtEl>
                                        <p:attrNameLst>
                                          <p:attrName>ppt_h</p:attrName>
                                        </p:attrNameLst>
                                      </p:cBhvr>
                                      <p:tavLst>
                                        <p:tav tm="0">
                                          <p:val>
                                            <p:strVal val="ppt_h"/>
                                          </p:val>
                                        </p:tav>
                                        <p:tav tm="100000">
                                          <p:val>
                                            <p:fltVal val="0"/>
                                          </p:val>
                                        </p:tav>
                                      </p:tavLst>
                                    </p:anim>
                                    <p:set>
                                      <p:cBhvr>
                                        <p:cTn id="34" dur="1" fill="hold">
                                          <p:stCondLst>
                                            <p:cond delay="9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C915F-2987-405E-B75B-D63CB2273088}"/>
              </a:ext>
            </a:extLst>
          </p:cNvPr>
          <p:cNvSpPr txBox="1"/>
          <p:nvPr/>
        </p:nvSpPr>
        <p:spPr>
          <a:xfrm>
            <a:off x="437630" y="375357"/>
            <a:ext cx="11316739" cy="2308324"/>
          </a:xfrm>
          <a:prstGeom prst="rect">
            <a:avLst/>
          </a:prstGeom>
          <a:noFill/>
          <a:ln w="76200">
            <a:solidFill>
              <a:schemeClr val="accent2">
                <a:lumMod val="75000"/>
              </a:schemeClr>
            </a:solidFill>
          </a:ln>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The cow and other animals can not come out. Dew drops fall on leaves and blades of grass at night. They look like glittering pearls when the rays of the morning sun fall on them. </a:t>
            </a:r>
            <a:endParaRPr lang="en-US" sz="3600" dirty="0">
              <a:solidFill>
                <a:srgbClr val="00206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7982CD7-90FC-45C8-A924-0D861512A100}"/>
              </a:ext>
            </a:extLst>
          </p:cNvPr>
          <p:cNvGrpSpPr/>
          <p:nvPr/>
        </p:nvGrpSpPr>
        <p:grpSpPr>
          <a:xfrm>
            <a:off x="-43409" y="-49810"/>
            <a:ext cx="12276353" cy="7008126"/>
            <a:chOff x="-47406" y="-72145"/>
            <a:chExt cx="12276353" cy="6967174"/>
          </a:xfrm>
        </p:grpSpPr>
        <p:grpSp>
          <p:nvGrpSpPr>
            <p:cNvPr id="6" name="Group 5">
              <a:extLst>
                <a:ext uri="{FF2B5EF4-FFF2-40B4-BE49-F238E27FC236}">
                  <a16:creationId xmlns:a16="http://schemas.microsoft.com/office/drawing/2014/main" id="{4D33707C-1F4C-4251-A251-1F612D965307}"/>
                </a:ext>
              </a:extLst>
            </p:cNvPr>
            <p:cNvGrpSpPr/>
            <p:nvPr/>
          </p:nvGrpSpPr>
          <p:grpSpPr>
            <a:xfrm rot="16200000">
              <a:off x="-2710950" y="2705259"/>
              <a:ext cx="5699727" cy="278925"/>
              <a:chOff x="793994" y="6579074"/>
              <a:chExt cx="10489646" cy="278926"/>
            </a:xfrm>
          </p:grpSpPr>
          <p:pic>
            <p:nvPicPr>
              <p:cNvPr id="18" name="Picture 17">
                <a:extLst>
                  <a:ext uri="{FF2B5EF4-FFF2-40B4-BE49-F238E27FC236}">
                    <a16:creationId xmlns:a16="http://schemas.microsoft.com/office/drawing/2014/main" id="{065A47C4-1F4A-4923-AEB3-99FCD160BAF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pic>
            <p:nvPicPr>
              <p:cNvPr id="19" name="Picture 18">
                <a:extLst>
                  <a:ext uri="{FF2B5EF4-FFF2-40B4-BE49-F238E27FC236}">
                    <a16:creationId xmlns:a16="http://schemas.microsoft.com/office/drawing/2014/main" id="{0B7A1311-5504-42FA-A0EC-F1CD08F08F9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grpSp>
        <p:grpSp>
          <p:nvGrpSpPr>
            <p:cNvPr id="7" name="Group 6">
              <a:extLst>
                <a:ext uri="{FF2B5EF4-FFF2-40B4-BE49-F238E27FC236}">
                  <a16:creationId xmlns:a16="http://schemas.microsoft.com/office/drawing/2014/main" id="{99E13F06-6E99-4F46-807A-EC73A502AFD5}"/>
                </a:ext>
              </a:extLst>
            </p:cNvPr>
            <p:cNvGrpSpPr/>
            <p:nvPr/>
          </p:nvGrpSpPr>
          <p:grpSpPr>
            <a:xfrm>
              <a:off x="955962" y="0"/>
              <a:ext cx="10489646" cy="278926"/>
              <a:chOff x="793994" y="6579074"/>
              <a:chExt cx="10489646" cy="278926"/>
            </a:xfrm>
          </p:grpSpPr>
          <p:pic>
            <p:nvPicPr>
              <p:cNvPr id="16" name="Picture 15">
                <a:extLst>
                  <a:ext uri="{FF2B5EF4-FFF2-40B4-BE49-F238E27FC236}">
                    <a16:creationId xmlns:a16="http://schemas.microsoft.com/office/drawing/2014/main" id="{D67DE037-E616-4E57-971C-95ADF173EC4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7" name="Picture 16">
                <a:extLst>
                  <a:ext uri="{FF2B5EF4-FFF2-40B4-BE49-F238E27FC236}">
                    <a16:creationId xmlns:a16="http://schemas.microsoft.com/office/drawing/2014/main" id="{32540434-236E-4DE8-A4AC-A18B846E59F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grpSp>
          <p:nvGrpSpPr>
            <p:cNvPr id="8" name="Group 7">
              <a:extLst>
                <a:ext uri="{FF2B5EF4-FFF2-40B4-BE49-F238E27FC236}">
                  <a16:creationId xmlns:a16="http://schemas.microsoft.com/office/drawing/2014/main" id="{D7BC1273-C90A-4A81-943C-B9B0B3F3FCA9}"/>
                </a:ext>
              </a:extLst>
            </p:cNvPr>
            <p:cNvGrpSpPr/>
            <p:nvPr/>
          </p:nvGrpSpPr>
          <p:grpSpPr>
            <a:xfrm>
              <a:off x="956237" y="6616103"/>
              <a:ext cx="10489646" cy="278926"/>
              <a:chOff x="793994" y="6579074"/>
              <a:chExt cx="10489646" cy="278926"/>
            </a:xfrm>
          </p:grpSpPr>
          <p:pic>
            <p:nvPicPr>
              <p:cNvPr id="14" name="Picture 13">
                <a:extLst>
                  <a:ext uri="{FF2B5EF4-FFF2-40B4-BE49-F238E27FC236}">
                    <a16:creationId xmlns:a16="http://schemas.microsoft.com/office/drawing/2014/main" id="{C3CB80E8-7191-4B12-85AF-53C19C14E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8521903" y="4096264"/>
                <a:ext cx="278925" cy="5244548"/>
              </a:xfrm>
              <a:prstGeom prst="rect">
                <a:avLst/>
              </a:prstGeom>
            </p:spPr>
          </p:pic>
          <p:pic>
            <p:nvPicPr>
              <p:cNvPr id="15" name="Picture 14">
                <a:extLst>
                  <a:ext uri="{FF2B5EF4-FFF2-40B4-BE49-F238E27FC236}">
                    <a16:creationId xmlns:a16="http://schemas.microsoft.com/office/drawing/2014/main" id="{23C7818C-B4DE-42BF-9947-0E7282A05B2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rot="5400000" flipH="1">
                <a:off x="3276805" y="4096263"/>
                <a:ext cx="278925" cy="5244548"/>
              </a:xfrm>
              <a:prstGeom prst="rect">
                <a:avLst/>
              </a:prstGeom>
            </p:spPr>
          </p:pic>
        </p:grpSp>
        <p:pic>
          <p:nvPicPr>
            <p:cNvPr id="9" name="Picture 8">
              <a:extLst>
                <a:ext uri="{FF2B5EF4-FFF2-40B4-BE49-F238E27FC236}">
                  <a16:creationId xmlns:a16="http://schemas.microsoft.com/office/drawing/2014/main" id="{7AF1F10C-CF3E-4B52-9770-918AB792723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92593" t="22718" r="5875" b="23779"/>
            <a:stretch/>
          </p:blipFill>
          <p:spPr>
            <a:xfrm flipH="1">
              <a:off x="11950022" y="612913"/>
              <a:ext cx="278925" cy="5244548"/>
            </a:xfrm>
            <a:prstGeom prst="rect">
              <a:avLst/>
            </a:prstGeom>
          </p:spPr>
        </p:pic>
        <p:pic>
          <p:nvPicPr>
            <p:cNvPr id="10" name="Picture 9">
              <a:extLst>
                <a:ext uri="{FF2B5EF4-FFF2-40B4-BE49-F238E27FC236}">
                  <a16:creationId xmlns:a16="http://schemas.microsoft.com/office/drawing/2014/main" id="{3A6B62D6-B981-4CE2-966F-2E874EC8068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a:off x="10890915" y="-72145"/>
              <a:ext cx="1302415" cy="1139687"/>
            </a:xfrm>
            <a:prstGeom prst="rect">
              <a:avLst/>
            </a:prstGeom>
          </p:spPr>
        </p:pic>
        <p:pic>
          <p:nvPicPr>
            <p:cNvPr id="11" name="Picture 10">
              <a:extLst>
                <a:ext uri="{FF2B5EF4-FFF2-40B4-BE49-F238E27FC236}">
                  <a16:creationId xmlns:a16="http://schemas.microsoft.com/office/drawing/2014/main" id="{411D85FD-56CA-4E44-A595-19A329A843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a:off x="11034644" y="5664247"/>
              <a:ext cx="1484242" cy="903265"/>
            </a:xfrm>
            <a:prstGeom prst="rect">
              <a:avLst/>
            </a:prstGeom>
          </p:spPr>
        </p:pic>
        <p:pic>
          <p:nvPicPr>
            <p:cNvPr id="12" name="Picture 11">
              <a:extLst>
                <a:ext uri="{FF2B5EF4-FFF2-40B4-BE49-F238E27FC236}">
                  <a16:creationId xmlns:a16="http://schemas.microsoft.com/office/drawing/2014/main" id="{0A82403C-89DF-462E-AC23-9148BA10B79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5747" b="76433"/>
            <a:stretch/>
          </p:blipFill>
          <p:spPr>
            <a:xfrm rot="5400000" flipV="1">
              <a:off x="-631" y="5633501"/>
              <a:ext cx="1177726" cy="1271273"/>
            </a:xfrm>
            <a:prstGeom prst="rect">
              <a:avLst/>
            </a:prstGeom>
          </p:spPr>
        </p:pic>
        <p:pic>
          <p:nvPicPr>
            <p:cNvPr id="13" name="Picture 12">
              <a:extLst>
                <a:ext uri="{FF2B5EF4-FFF2-40B4-BE49-F238E27FC236}">
                  <a16:creationId xmlns:a16="http://schemas.microsoft.com/office/drawing/2014/main" id="{C6AF968C-0700-4A2D-8998-4B568CE39F4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83" b="93267" l="6055" r="93750">
                          <a14:foregroundMark x1="8789" y1="9975" x2="16602" y2="8229"/>
                          <a14:foregroundMark x1="16602" y1="8229" x2="16992" y2="7980"/>
                          <a14:foregroundMark x1="9375" y1="6983" x2="6055" y2="17955"/>
                          <a14:foregroundMark x1="6055" y1="17955" x2="7031" y2="85536"/>
                          <a14:foregroundMark x1="7031" y1="85536" x2="12891" y2="91022"/>
                          <a14:foregroundMark x1="12891" y1="91022" x2="17188" y2="91022"/>
                          <a14:foregroundMark x1="9766" y1="7980" x2="6055" y2="16459"/>
                          <a14:foregroundMark x1="5664" y1="25187" x2="6250" y2="81546"/>
                          <a14:foregroundMark x1="6250" y1="81546" x2="8008" y2="90025"/>
                          <a14:foregroundMark x1="8008" y1="90025" x2="10547" y2="92020"/>
                          <a14:foregroundMark x1="13867" y1="90025" x2="19141" y2="90025"/>
                          <a14:foregroundMark x1="91406" y1="79302" x2="93945" y2="90524"/>
                          <a14:foregroundMark x1="81445" y1="92020" x2="86719" y2="91771"/>
                          <a14:foregroundMark x1="86719" y1="91771" x2="90625" y2="90025"/>
                          <a14:foregroundMark x1="81055" y1="9227" x2="87500" y2="7980"/>
                          <a14:foregroundMark x1="87500" y1="7980" x2="92773" y2="13965"/>
                          <a14:foregroundMark x1="92773" y1="13965" x2="93164" y2="17207"/>
                          <a14:foregroundMark x1="91797" y1="16708" x2="93945" y2="24688"/>
                          <a14:foregroundMark x1="93945" y1="24688" x2="93164" y2="84788"/>
                          <a14:foregroundMark x1="81836" y1="7980" x2="81836" y2="7980"/>
                          <a14:foregroundMark x1="19336" y1="6983" x2="24219" y2="6234"/>
                          <a14:foregroundMark x1="24219" y1="6234" x2="36133" y2="6983"/>
                          <a14:foregroundMark x1="36133" y1="6983" x2="48242" y2="5736"/>
                          <a14:foregroundMark x1="48242" y1="5736" x2="58789" y2="7481"/>
                          <a14:foregroundMark x1="58789" y1="7481" x2="70508" y2="6484"/>
                          <a14:foregroundMark x1="70508" y1="6484" x2="76563" y2="6983"/>
                          <a14:foregroundMark x1="76563" y1="6983" x2="79883" y2="6983"/>
                          <a14:foregroundMark x1="14648" y1="91771" x2="20117" y2="92020"/>
                          <a14:foregroundMark x1="20117" y1="92020" x2="25000" y2="91521"/>
                          <a14:foregroundMark x1="25000" y1="91521" x2="37891" y2="92519"/>
                          <a14:foregroundMark x1="37891" y1="92519" x2="47656" y2="92020"/>
                          <a14:foregroundMark x1="47656" y1="92020" x2="60547" y2="93017"/>
                          <a14:foregroundMark x1="60547" y1="93017" x2="66602" y2="92519"/>
                          <a14:foregroundMark x1="66602" y1="92519" x2="76758" y2="93267"/>
                          <a14:foregroundMark x1="76758" y1="93267" x2="80469" y2="92020"/>
                          <a14:backgroundMark x1="31055" y1="17955" x2="74805" y2="66584"/>
                          <a14:backgroundMark x1="27930" y1="17955" x2="74414" y2="68579"/>
                          <a14:backgroundMark x1="8594" y1="41895" x2="62109" y2="22693"/>
                          <a14:backgroundMark x1="62109" y1="22693" x2="62891" y2="22195"/>
                        </a14:backgroundRemoval>
                      </a14:imgEffect>
                    </a14:imgLayer>
                  </a14:imgProps>
                </a:ext>
                <a:ext uri="{28A0092B-C50C-407E-A947-70E740481C1C}">
                  <a14:useLocalDpi xmlns:a14="http://schemas.microsoft.com/office/drawing/2010/main" val="0"/>
                </a:ext>
              </a:extLst>
            </a:blip>
            <a:srcRect l="79949" t="5308" r="6895" b="76433"/>
            <a:stretch/>
          </p:blipFill>
          <p:spPr>
            <a:xfrm rot="16200000">
              <a:off x="-100710" y="53304"/>
              <a:ext cx="1320535" cy="1213928"/>
            </a:xfrm>
            <a:prstGeom prst="rect">
              <a:avLst/>
            </a:prstGeom>
          </p:spPr>
        </p:pic>
      </p:grpSp>
      <p:pic>
        <p:nvPicPr>
          <p:cNvPr id="24" name="Picture 23">
            <a:extLst>
              <a:ext uri="{FF2B5EF4-FFF2-40B4-BE49-F238E27FC236}">
                <a16:creationId xmlns:a16="http://schemas.microsoft.com/office/drawing/2014/main" id="{2B195489-9D3F-4B93-9C92-048B315CC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51" y="3115734"/>
            <a:ext cx="5756846" cy="3366909"/>
          </a:xfrm>
          <a:prstGeom prst="rect">
            <a:avLst/>
          </a:prstGeom>
          <a:ln w="57150">
            <a:solidFill>
              <a:srgbClr val="FF33CC"/>
            </a:solidFill>
          </a:ln>
        </p:spPr>
      </p:pic>
      <p:pic>
        <p:nvPicPr>
          <p:cNvPr id="28" name="Picture 27">
            <a:extLst>
              <a:ext uri="{FF2B5EF4-FFF2-40B4-BE49-F238E27FC236}">
                <a16:creationId xmlns:a16="http://schemas.microsoft.com/office/drawing/2014/main" id="{A6153AE5-C7A0-4A15-80D6-CF13C894B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7776" y="3083102"/>
            <a:ext cx="5184698" cy="3373794"/>
          </a:xfrm>
          <a:prstGeom prst="rect">
            <a:avLst/>
          </a:prstGeom>
          <a:ln w="57150">
            <a:solidFill>
              <a:srgbClr val="FF33CC"/>
            </a:solidFill>
          </a:ln>
        </p:spPr>
      </p:pic>
      <p:sp>
        <p:nvSpPr>
          <p:cNvPr id="3" name="TextBox 2">
            <a:extLst>
              <a:ext uri="{FF2B5EF4-FFF2-40B4-BE49-F238E27FC236}">
                <a16:creationId xmlns:a16="http://schemas.microsoft.com/office/drawing/2014/main" id="{941C8235-6C74-480A-8479-A255FBD1DD64}"/>
              </a:ext>
            </a:extLst>
          </p:cNvPr>
          <p:cNvSpPr txBox="1"/>
          <p:nvPr/>
        </p:nvSpPr>
        <p:spPr>
          <a:xfrm>
            <a:off x="3373821" y="6164317"/>
            <a:ext cx="3070240" cy="369332"/>
          </a:xfrm>
          <a:prstGeom prst="rect">
            <a:avLst/>
          </a:prstGeom>
          <a:noFill/>
        </p:spPr>
        <p:txBody>
          <a:bodyPr wrap="square" rtlCol="0">
            <a:spAutoFit/>
          </a:bodyPr>
          <a:lstStyle/>
          <a:p>
            <a:endParaRPr lang="en-US" dirty="0"/>
          </a:p>
        </p:txBody>
      </p:sp>
      <p:sp>
        <p:nvSpPr>
          <p:cNvPr id="21" name="TextBox 20">
            <a:extLst>
              <a:ext uri="{FF2B5EF4-FFF2-40B4-BE49-F238E27FC236}">
                <a16:creationId xmlns:a16="http://schemas.microsoft.com/office/drawing/2014/main" id="{145BE9CD-BE2B-4B27-B60F-5A23D1801C40}"/>
              </a:ext>
            </a:extLst>
          </p:cNvPr>
          <p:cNvSpPr txBox="1"/>
          <p:nvPr/>
        </p:nvSpPr>
        <p:spPr>
          <a:xfrm>
            <a:off x="2843900" y="5887318"/>
            <a:ext cx="1961376" cy="646331"/>
          </a:xfrm>
          <a:prstGeom prst="rect">
            <a:avLst/>
          </a:prstGeom>
          <a:solidFill>
            <a:srgbClr val="002060"/>
          </a:solidFill>
          <a:ln w="57150">
            <a:solidFill>
              <a:srgbClr val="FF33CC"/>
            </a:solidFill>
          </a:ln>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Cows</a:t>
            </a:r>
          </a:p>
        </p:txBody>
      </p:sp>
      <p:sp>
        <p:nvSpPr>
          <p:cNvPr id="22" name="TextBox 21">
            <a:extLst>
              <a:ext uri="{FF2B5EF4-FFF2-40B4-BE49-F238E27FC236}">
                <a16:creationId xmlns:a16="http://schemas.microsoft.com/office/drawing/2014/main" id="{7EF7B7D6-CAF9-47C0-A167-0AA2EBC889A6}"/>
              </a:ext>
            </a:extLst>
          </p:cNvPr>
          <p:cNvSpPr txBox="1"/>
          <p:nvPr/>
        </p:nvSpPr>
        <p:spPr>
          <a:xfrm>
            <a:off x="8503530" y="5871551"/>
            <a:ext cx="1570636" cy="646331"/>
          </a:xfrm>
          <a:prstGeom prst="rect">
            <a:avLst/>
          </a:prstGeom>
          <a:solidFill>
            <a:srgbClr val="002060"/>
          </a:solidFill>
          <a:ln w="57150">
            <a:solidFill>
              <a:srgbClr val="FF33CC"/>
            </a:solidFill>
          </a:ln>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Dews </a:t>
            </a:r>
          </a:p>
        </p:txBody>
      </p:sp>
    </p:spTree>
    <p:extLst>
      <p:ext uri="{BB962C8B-B14F-4D97-AF65-F5344CB8AC3E}">
        <p14:creationId xmlns:p14="http://schemas.microsoft.com/office/powerpoint/2010/main" val="60758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5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 fill="hold"/>
                                        <p:tgtEl>
                                          <p:spTgt spid="21"/>
                                        </p:tgtEl>
                                        <p:attrNameLst>
                                          <p:attrName>ppt_w</p:attrName>
                                        </p:attrNameLst>
                                      </p:cBhvr>
                                      <p:tavLst>
                                        <p:tav tm="0">
                                          <p:val>
                                            <p:fltVal val="0"/>
                                          </p:val>
                                        </p:tav>
                                        <p:tav tm="100000">
                                          <p:val>
                                            <p:strVal val="#ppt_w"/>
                                          </p:val>
                                        </p:tav>
                                      </p:tavLst>
                                    </p:anim>
                                    <p:anim calcmode="lin" valueType="num">
                                      <p:cBhvr>
                                        <p:cTn id="17" dur="100" fill="hold"/>
                                        <p:tgtEl>
                                          <p:spTgt spid="21"/>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125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175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 fill="hold"/>
                                        <p:tgtEl>
                                          <p:spTgt spid="22"/>
                                        </p:tgtEl>
                                        <p:attrNameLst>
                                          <p:attrName>ppt_w</p:attrName>
                                        </p:attrNameLst>
                                      </p:cBhvr>
                                      <p:tavLst>
                                        <p:tav tm="0">
                                          <p:val>
                                            <p:fltVal val="0"/>
                                          </p:val>
                                        </p:tav>
                                        <p:tav tm="100000">
                                          <p:val>
                                            <p:strVal val="#ppt_w"/>
                                          </p:val>
                                        </p:tav>
                                      </p:tavLst>
                                    </p:anim>
                                    <p:anim calcmode="lin" valueType="num">
                                      <p:cBhvr>
                                        <p:cTn id="25" dur="1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619</Words>
  <Application>Microsoft Office PowerPoint</Application>
  <PresentationFormat>Widescreen</PresentationFormat>
  <Paragraphs>68</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 computers</dc:creator>
  <cp:lastModifiedBy>DS computers</cp:lastModifiedBy>
  <cp:revision>345</cp:revision>
  <dcterms:created xsi:type="dcterms:W3CDTF">2021-06-16T04:40:18Z</dcterms:created>
  <dcterms:modified xsi:type="dcterms:W3CDTF">2021-10-10T16:08:05Z</dcterms:modified>
</cp:coreProperties>
</file>