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80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81" r:id="rId12"/>
    <p:sldId id="275" r:id="rId13"/>
    <p:sldId id="276" r:id="rId14"/>
    <p:sldId id="277" r:id="rId15"/>
    <p:sldId id="278" r:id="rId16"/>
    <p:sldId id="267" r:id="rId17"/>
    <p:sldId id="266" r:id="rId18"/>
    <p:sldId id="261" r:id="rId19"/>
    <p:sldId id="262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88082" autoAdjust="0"/>
  </p:normalViewPr>
  <p:slideViewPr>
    <p:cSldViewPr>
      <p:cViewPr varScale="1">
        <p:scale>
          <a:sx n="72" d="100"/>
          <a:sy n="72" d="100"/>
        </p:scale>
        <p:origin x="108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1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9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2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7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4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4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4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4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5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urjahan.dcd6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12E1442-66EC-4882-ACBF-3E13EA6DE3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900269"/>
            <a:ext cx="6781800" cy="3797808"/>
          </a:xfrm>
        </p:spPr>
      </p:pic>
    </p:spTree>
    <p:extLst>
      <p:ext uri="{BB962C8B-B14F-4D97-AF65-F5344CB8AC3E}">
        <p14:creationId xmlns:p14="http://schemas.microsoft.com/office/powerpoint/2010/main" val="383545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4648200" cy="3733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2" y="1"/>
            <a:ext cx="4419599" cy="37338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9442" y="4255532"/>
            <a:ext cx="3962400" cy="20621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যে কোনো প্রকার ছবি বা হাতে লেখা কোনো ডকুমেন্ট প্রতিলিপি তৈরি করার যন্রের নাম স্ক্যানার।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1" y="4009310"/>
            <a:ext cx="4800599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অপটিক্যাল মার্ক রিডার বহুনির্বাচনি প্রশ্নে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উত্তরপ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যাচাইয়ে এটির ব্যাপক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ব্যবহার রয়েছে।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32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895600"/>
            <a:ext cx="7811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দুইটি ইনপুট যন্ত্রের নাম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4281" y="277600"/>
            <a:ext cx="3954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4AC0C4CC-7AD7-4B67-989A-19227A3E6721}"/>
              </a:ext>
            </a:extLst>
          </p:cNvPr>
          <p:cNvSpPr/>
          <p:nvPr/>
        </p:nvSpPr>
        <p:spPr>
          <a:xfrm>
            <a:off x="3998714" y="277599"/>
            <a:ext cx="3505200" cy="1143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5105400" cy="4038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66701"/>
            <a:ext cx="4038600" cy="3505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4191000"/>
            <a:ext cx="80772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মনিটর আউটপুট ডিভাইস। আমাদের বাসার টেলিভিশনের সাথে মনিটরের তেমন পার্থক্য নেই।নানা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আকৃ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তির মনিটর পাওয়া যায়।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2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"/>
            <a:ext cx="8915400" cy="42671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4625340"/>
            <a:ext cx="8915400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মনিটরের পর যে আউটপুট যন্রটি আমাদের বেশি প্রয়োজন হয় তা হচ্ছে প্রিন্টার।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5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4800600" cy="3962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"/>
            <a:ext cx="4343400" cy="38099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4114800"/>
            <a:ext cx="8839200" cy="212365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মাল্টিমিডিয়া কম্পিউটারের অত্যাবশ্যকীয় যন্র হলো স্পিকার । হেডফোন হলো কানের কাছাকাছি নিয়ে শব্দ শোনার যন্র।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0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38862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3535680"/>
            <a:ext cx="8153400" cy="175432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মাল্টিমিডিয়া প্রজেক্টর সাধারণত প্রেজেন্টেশনের কাজে ব্যবহার করা হয়।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8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2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914400"/>
            <a:ext cx="48006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5400" dirty="0">
                <a:solidFill>
                  <a:schemeClr val="bg1"/>
                </a:solidFill>
              </a:rPr>
              <a:t> কাজ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2667001"/>
            <a:ext cx="7543800" cy="280076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 ডিভাইসগুলো আলোচনা করা হলো এর বাইরে তোমাদের অভিজ্ঞতার আলোকে ইনপুট ও আউটপুট ডিভাইসের একটি তালিকা তৈরি করে উপস্থাপন কর।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05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0900" y="0"/>
            <a:ext cx="4953000" cy="1447800"/>
          </a:xfrm>
          <a:prstGeom prst="wave">
            <a:avLst>
              <a:gd name="adj1" fmla="val 12500"/>
              <a:gd name="adj2" fmla="val 0"/>
            </a:avLst>
          </a:prstGeo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bn-BD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4600" y="1752600"/>
            <a:ext cx="67056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BD" sz="6600" dirty="0">
                <a:latin typeface="NikoshBAN" pitchFamily="2" charset="0"/>
                <a:cs typeface="NikoshBAN" pitchFamily="2" charset="0"/>
              </a:rPr>
              <a:t>মাউসে কয়টি বাটন?</a:t>
            </a:r>
          </a:p>
          <a:p>
            <a:pPr>
              <a:buFont typeface="Wingdings" pitchFamily="2" charset="2"/>
              <a:buChar char="v"/>
            </a:pPr>
            <a:r>
              <a:rPr lang="bn-BD" sz="6600" dirty="0">
                <a:latin typeface="NikoshBAN" pitchFamily="2" charset="0"/>
                <a:cs typeface="NikoshBAN" pitchFamily="2" charset="0"/>
              </a:rPr>
              <a:t>প্রিন্টারের কাজ কী? </a:t>
            </a:r>
          </a:p>
          <a:p>
            <a:pPr>
              <a:buFont typeface="Wingdings" pitchFamily="2" charset="2"/>
              <a:buChar char="v"/>
            </a:pPr>
            <a:r>
              <a:rPr lang="bn-BD" sz="6600" dirty="0">
                <a:latin typeface="NikoshBAN" pitchFamily="2" charset="0"/>
                <a:cs typeface="NikoshBAN" pitchFamily="2" charset="0"/>
              </a:rPr>
              <a:t>স্ক্যানার কী?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70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0900" y="304800"/>
            <a:ext cx="5562600" cy="14478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8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15AE52-CBC5-4FA3-ABDB-A926575714B8}"/>
              </a:ext>
            </a:extLst>
          </p:cNvPr>
          <p:cNvSpPr txBox="1"/>
          <p:nvPr/>
        </p:nvSpPr>
        <p:spPr>
          <a:xfrm>
            <a:off x="-10633" y="4648200"/>
            <a:ext cx="11658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7350" lvl="3" indent="-285750">
              <a:buFont typeface="Wingdings" pitchFamily="2" charset="2"/>
              <a:buChar char="q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এখানে উল্লেখ করা হয়নি এমন কতগুলো ডিভাইস যেগুলোর কীবোর্ড আছে সেগুলোর নামের তালিকা তৈরি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7EBCA6-FAC8-4493-AAB3-4A8353A07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917" y="25146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9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2888" y="1189435"/>
            <a:ext cx="405050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95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950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Nurjahan.jpg">
            <a:extLst>
              <a:ext uri="{FF2B5EF4-FFF2-40B4-BE49-F238E27FC236}">
                <a16:creationId xmlns:a16="http://schemas.microsoft.com/office/drawing/2014/main" id="{0FCFC0D7-A5AE-40BE-895B-E4D650B54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476" y="2487776"/>
            <a:ext cx="2925147" cy="29251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498245-DC1C-41BD-80B6-2E7F3CD176A6}"/>
              </a:ext>
            </a:extLst>
          </p:cNvPr>
          <p:cNvSpPr txBox="1"/>
          <p:nvPr/>
        </p:nvSpPr>
        <p:spPr>
          <a:xfrm>
            <a:off x="5614371" y="2737158"/>
            <a:ext cx="43641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" pitchFamily="2" charset="0"/>
                <a:cs typeface="Nikosh" pitchFamily="2" charset="0"/>
              </a:rPr>
              <a:t>নামঃ নুরজাহান বেগম , সহকারী শিক্ষক</a:t>
            </a:r>
          </a:p>
          <a:p>
            <a:r>
              <a:rPr lang="bn-BD" sz="2400" dirty="0">
                <a:latin typeface="Nikosh" pitchFamily="2" charset="0"/>
                <a:cs typeface="Nikosh" pitchFamily="2" charset="0"/>
              </a:rPr>
              <a:t>চরজিথর উচ্চ বিদ্যালয় অ্যান্ড কলেজ ,</a:t>
            </a:r>
          </a:p>
          <a:p>
            <a:r>
              <a:rPr lang="bn-BD" sz="2400" dirty="0">
                <a:latin typeface="Nikosh" pitchFamily="2" charset="0"/>
                <a:cs typeface="Nikosh" pitchFamily="2" charset="0"/>
              </a:rPr>
              <a:t>ঈশ্বরগঞ্জ , ময়মনসিংহ</a:t>
            </a:r>
          </a:p>
          <a:p>
            <a:r>
              <a:rPr lang="bn-BD" sz="2400" dirty="0">
                <a:latin typeface="Nikosh" pitchFamily="2" charset="0"/>
                <a:cs typeface="Nikosh" pitchFamily="2" charset="0"/>
              </a:rPr>
              <a:t>ইমেইলঃ </a:t>
            </a:r>
            <a:r>
              <a:rPr lang="en-US" sz="2400" dirty="0">
                <a:latin typeface="Nikosh" pitchFamily="2" charset="0"/>
                <a:cs typeface="Nikosh" pitchFamily="2" charset="0"/>
                <a:hlinkClick r:id="rId3"/>
              </a:rPr>
              <a:t>nurjahan.dcd6@gmail.com</a:t>
            </a:r>
            <a:endParaRPr lang="en-US" sz="2400" dirty="0">
              <a:latin typeface="Nikosh" pitchFamily="2" charset="0"/>
              <a:cs typeface="Nikosh" pitchFamily="2" charset="0"/>
            </a:endParaRPr>
          </a:p>
          <a:p>
            <a:r>
              <a:rPr lang="bn-BD" sz="2400" dirty="0">
                <a:latin typeface="Nikosh" pitchFamily="2" charset="0"/>
                <a:cs typeface="Nikosh" pitchFamily="2" charset="0"/>
              </a:rPr>
              <a:t>মোবাইল নম্বরঃ ০১৭৫২৬৯৪১৮৭     </a:t>
            </a:r>
          </a:p>
          <a:p>
            <a:r>
              <a:rPr lang="bn-BD" dirty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22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609601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A82B4C-9960-4A00-B36A-83F9469CB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743200"/>
            <a:ext cx="3429000" cy="279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40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8000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EF8232-E802-45B7-B1C8-67FEBB37316C}"/>
              </a:ext>
            </a:extLst>
          </p:cNvPr>
          <p:cNvSpPr txBox="1"/>
          <p:nvPr/>
        </p:nvSpPr>
        <p:spPr>
          <a:xfrm>
            <a:off x="3810000" y="2791623"/>
            <a:ext cx="4572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শ্রেণি-৭ম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অধ্যায়ঃ২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পাঠঃ১৫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3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120" y="381000"/>
            <a:ext cx="89154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8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পাঠ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FA86FD-50C9-4C5D-83CB-69B6DC8FAD83}"/>
              </a:ext>
            </a:extLst>
          </p:cNvPr>
          <p:cNvSpPr txBox="1"/>
          <p:nvPr/>
        </p:nvSpPr>
        <p:spPr>
          <a:xfrm>
            <a:off x="2667000" y="3244334"/>
            <a:ext cx="7239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কম্পিউটারের ইনপুট ও আউটপুট ডিভাইস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12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04801"/>
            <a:ext cx="59436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981200"/>
            <a:ext cx="9144000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 বিভিন্ন ইনপুট যন্রের ব্যাখ্যা করতে পারবে.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 আউটপুট যন্রের মধ্যে তুলনা করতে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 চিত্র এঁকে এর বিভিন্ন যন্রপাতি চিহ্নিত করতে পারবে।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0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304800"/>
            <a:ext cx="4419600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66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33" y="1523683"/>
            <a:ext cx="8915400" cy="32757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43100" y="4799393"/>
            <a:ext cx="83058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কম্পিউটারের প্রধান ইনপুট যন্র হল কী বোরড।আমরা কী বোর্ডের বোতাম চেপে নির্দেশনাগুলো যন্রে প্রবেশ করাই।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7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52400"/>
            <a:ext cx="4387001" cy="3581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001" y="0"/>
            <a:ext cx="48768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4495800"/>
            <a:ext cx="3810000" cy="181588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মাউস যারা প্রথম তৈরি করেছে তাদের ধারনা ছিল এটি দেখতে ইঁদুরের মতো,তাই এর নাম দেওয়া হয়েছে মাউস।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4724400"/>
            <a:ext cx="39624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গান বা যে কোনো ধরনের শব্দ এর মাধ্যমে কম্পিউটারে প্রবেশে করানো যায়।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62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2" y="91980"/>
            <a:ext cx="4419599" cy="39466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91980"/>
            <a:ext cx="4724400" cy="35656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14500" y="4306430"/>
            <a:ext cx="39243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বর্তমানে প্রায় সকল প্রকার ডিজিটাল ক্যামেরাই ইনপুট যন্র হিসাবে ব্যবহার করা যায়।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4114800"/>
            <a:ext cx="46482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ওয়েব ক্যামেরার মাধ্যমে স্থির চিত্র ভিডিও চিত্র কম্পিউটারে ইনপুট হিসাবে প্রবেশ করানো যায়।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0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302</Words>
  <Application>Microsoft Office PowerPoint</Application>
  <PresentationFormat>Widescreen</PresentationFormat>
  <Paragraphs>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Nikosh</vt:lpstr>
      <vt:lpstr>NikoshBAN</vt:lpstr>
      <vt:lpstr>Wingdings</vt:lpstr>
      <vt:lpstr>Office Theme</vt:lpstr>
      <vt:lpstr>স্বাগতম</vt:lpstr>
      <vt:lpstr>PowerPoint Presentation</vt:lpstr>
      <vt:lpstr>পাঠ পরিচিতি</vt:lpstr>
      <vt:lpstr>PowerPoint Presentation</vt:lpstr>
      <vt:lpstr>আজকের পাঠ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</dc:title>
  <dc:creator>TSS</dc:creator>
  <cp:lastModifiedBy>Rehana Akter Jharna</cp:lastModifiedBy>
  <cp:revision>82</cp:revision>
  <dcterms:created xsi:type="dcterms:W3CDTF">2006-08-16T00:00:00Z</dcterms:created>
  <dcterms:modified xsi:type="dcterms:W3CDTF">2021-10-11T05:21:02Z</dcterms:modified>
</cp:coreProperties>
</file>