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74" r:id="rId11"/>
    <p:sldId id="267" r:id="rId12"/>
    <p:sldId id="268" r:id="rId13"/>
    <p:sldId id="270" r:id="rId14"/>
    <p:sldId id="269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59" r:id="rId24"/>
    <p:sldId id="260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1E028"/>
    <a:srgbClr val="CD63B6"/>
    <a:srgbClr val="00FF00"/>
    <a:srgbClr val="F2F8EE"/>
    <a:srgbClr val="EAF4E4"/>
    <a:srgbClr val="DBECD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2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7BA2-E532-4946-903D-50376CE4E8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2CFE-CAD9-4784-BE01-75DF221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57956"/>
            <a:ext cx="11938715" cy="667125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19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155" y="297958"/>
            <a:ext cx="11333406" cy="875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পাঠ বিশ্লেষণ-(দুর্বোধ্য</a:t>
            </a:r>
            <a:r>
              <a:rPr kumimoji="0" lang="bn-BD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ও টীকাসহ)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155" y="4559252"/>
            <a:ext cx="11333406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আমি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 বাংলায়,আমি বাংলায় কথা বলি,</a:t>
            </a: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আমি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আলপথ দিয়ে হাজার বছর চলি।</a:t>
            </a: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চলি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পলিমাটি কোমলে আমার চলার চিহ্ন ফেলে।</a:t>
            </a: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তেরোশত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শুধায় আমাকে, ‘কোথায় থেকে তুমি এলে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1328334"/>
            <a:ext cx="4330797" cy="2921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52" y="1328334"/>
            <a:ext cx="3491672" cy="2921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24" y="1328334"/>
            <a:ext cx="3510936" cy="2921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910" y="90152"/>
            <a:ext cx="11977352" cy="665837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792" y="3799268"/>
            <a:ext cx="11204620" cy="266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চর্যাপদের অক্ষরগুলো থেকে।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সওদাগরের ডিঙার বহর থেকে।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কৈবর্তের বিদ্রোহী গ্রাম থেকে।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পালযুগ নামে চিত্রকলার থেকে।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14621"/>
            <a:ext cx="3747752" cy="349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0" y="114620"/>
            <a:ext cx="3649348" cy="349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47" y="166872"/>
            <a:ext cx="3446910" cy="349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910" y="114620"/>
            <a:ext cx="11977352" cy="662103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154" y="4121240"/>
            <a:ext cx="11140225" cy="233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পাহাড়পুরের বৌদ্ধবিহার থেকে।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এসেছি বাঙালি জোড়বাংলার মন্দির-বেদি থেকে।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বাঙালি বরেন্দ্রভূমে সোনা মসজিদ থেকে।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এসেছি বাঙালি আউল-বাউল মাটির দেউল থেকে।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559022"/>
            <a:ext cx="3950965" cy="356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19" y="559022"/>
            <a:ext cx="3466037" cy="356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56" y="559022"/>
            <a:ext cx="3723223" cy="3562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30" y="90152"/>
            <a:ext cx="11990231" cy="66712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8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45" y="3388497"/>
            <a:ext cx="11678195" cy="302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এসেছি বাঙালি ক্ষুদিরাম আর সূর্য সেনের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এসেছি বাঙালি জয়নুল আর অবন ঠাকুর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এসেছি বাঙালি রাষ্ট্রভাষার লাল রাজপথ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এসেছি বাঙালি বঙ্গবন্ধু শেখ মুজিবুর থেকে।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7" y="1056764"/>
            <a:ext cx="2781438" cy="2660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05" y="923414"/>
            <a:ext cx="3268188" cy="2794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5" y="1056764"/>
            <a:ext cx="2113605" cy="2660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4" y="1056766"/>
            <a:ext cx="2150771" cy="2660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744" y="103031"/>
            <a:ext cx="11976639" cy="66455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488" y="3969138"/>
            <a:ext cx="11308590" cy="25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সার্বভৌম বারোভূঁইয়ার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‘কমলার দীঘি’, ‘মহুয়ার পালা’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তিতুমীর আর হাজী শরিয়ত থেকে।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আমি তো এসেছি গীতাঞ্জলি ও অগ্নিবীণার থেকে।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26" y="553791"/>
            <a:ext cx="3799267" cy="324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553791"/>
            <a:ext cx="3612993" cy="3241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8" y="540914"/>
            <a:ext cx="3703146" cy="3254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031" y="90152"/>
            <a:ext cx="11990232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1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549" y="4172755"/>
            <a:ext cx="10895527" cy="221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জয়বাংলার বজ্রকণ্ঠ থেকে।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একাত্তরের মুক্তিযুদ্ধ থেকে।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আমার পেছনে হাজার চরণচিহ্ন ফেলে।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এলে?’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398039"/>
            <a:ext cx="3696103" cy="355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52" y="398039"/>
            <a:ext cx="3348641" cy="3555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94" y="355175"/>
            <a:ext cx="3708982" cy="3598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031" y="90152"/>
            <a:ext cx="11990232" cy="6671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16" y="4159876"/>
            <a:ext cx="10715223" cy="233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বুঝি বাঙালি জাতির </a:t>
            </a:r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বীজমন্ত্রটি শোন নাই-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 তাহার উপরে নাই।’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আছি, একসাথে বাঁচি, আজও একসাথে থাকবই-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বিভেদের রেখা মুছে দিয়ে সাম্যের ছবি আঁকবই।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62" y="425003"/>
            <a:ext cx="3302877" cy="3438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63" y="425003"/>
            <a:ext cx="3592099" cy="3438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" y="425004"/>
            <a:ext cx="3837903" cy="3438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90152" y="77273"/>
            <a:ext cx="11990231" cy="67098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4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412124"/>
            <a:ext cx="9955369" cy="5975796"/>
          </a:xfrm>
          <a:prstGeom prst="rect">
            <a:avLst/>
          </a:prstGeom>
          <a:ln w="76200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6589" y="77274"/>
            <a:ext cx="12003110" cy="670989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283335"/>
            <a:ext cx="10663706" cy="604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31" y="90152"/>
            <a:ext cx="11990231" cy="667125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" y="682580"/>
            <a:ext cx="10509161" cy="5924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52" y="90152"/>
            <a:ext cx="12003110" cy="667125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-1288"/>
            <a:ext cx="11977352" cy="6658377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9509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502275"/>
            <a:ext cx="10921284" cy="6053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52" y="103031"/>
            <a:ext cx="12003110" cy="66583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1" y="682580"/>
            <a:ext cx="10636439" cy="5550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52" y="90152"/>
            <a:ext cx="12003110" cy="66712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1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399246"/>
            <a:ext cx="10496281" cy="6065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31" y="115910"/>
            <a:ext cx="11990232" cy="66454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9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flipH="1">
            <a:off x="1597769" y="403702"/>
            <a:ext cx="8589419" cy="148738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2310156"/>
            <a:ext cx="857370" cy="485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3382469"/>
            <a:ext cx="857370" cy="485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7" y="4455313"/>
            <a:ext cx="857370" cy="485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5527626"/>
            <a:ext cx="857370" cy="485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0" y="2150046"/>
            <a:ext cx="8425838" cy="746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0" y="3239321"/>
            <a:ext cx="9014499" cy="772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1" y="5385009"/>
            <a:ext cx="9997060" cy="775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0" y="4312165"/>
            <a:ext cx="9533421" cy="772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031" y="90152"/>
            <a:ext cx="11990232" cy="6767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2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4799" y="622370"/>
            <a:ext cx="8075054" cy="897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01" y="1519974"/>
            <a:ext cx="8075053" cy="32709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9548" y="4443212"/>
            <a:ext cx="11114469" cy="211878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‘আমার পরিচয়’কবিতায় বাঙালি জাতির অসাম্প্রদায়িক জীবনবোধের </a:t>
            </a: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যে চিত্রটি ফুটে উঠেছে তা বিশ্লেষণ কর।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52" y="103030"/>
            <a:ext cx="12024574" cy="66455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" y="8187"/>
            <a:ext cx="11973059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0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7" y="649980"/>
            <a:ext cx="9749307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নিচে কীসের দৃশ্য দেখতে পাচ্ছ?</a:t>
            </a:r>
            <a:endParaRPr kumimoji="0" lang="en-US" sz="3600" b="1" i="0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2" y="1862606"/>
            <a:ext cx="4468969" cy="439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2340936"/>
            <a:ext cx="4765180" cy="3776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273" y="64395"/>
            <a:ext cx="12024574" cy="674852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7935" y="455979"/>
            <a:ext cx="10251580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এখানে কীসের দৃশ্য দেখতে পাচ্ছ?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2" y="1494525"/>
            <a:ext cx="3698253" cy="39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7" y="1616586"/>
            <a:ext cx="3180392" cy="346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1738648"/>
            <a:ext cx="3052293" cy="3342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3727" y="5661255"/>
            <a:ext cx="10251580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জাতির ইতিহাস ঐতিহ্যের পরিচয়।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52" y="90152"/>
            <a:ext cx="12003110" cy="66712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52" y="74488"/>
            <a:ext cx="11997368" cy="6676222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03" y="623914"/>
            <a:ext cx="10068968" cy="1376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142" y="2480883"/>
            <a:ext cx="4052329" cy="3580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2253803"/>
            <a:ext cx="6207617" cy="42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5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flipH="1">
            <a:off x="1920776" y="363085"/>
            <a:ext cx="6325400" cy="159008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759" y="2012687"/>
            <a:ext cx="9129520" cy="812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0776" y="2824863"/>
            <a:ext cx="7261860" cy="700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0776" y="3703323"/>
            <a:ext cx="8382323" cy="681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প্রমিত উচ্চারণে আবৃত্তি করতে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776" y="4562736"/>
            <a:ext cx="9258086" cy="781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টীকাগুলো ব্যাখ্যা করতে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0776" y="5521864"/>
            <a:ext cx="9923052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‘আমার পরিচয়’-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বিশ্লেষণ করতে পারবে।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4721091"/>
            <a:ext cx="857370" cy="485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3801286"/>
            <a:ext cx="857370" cy="485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2881481"/>
            <a:ext cx="857370" cy="485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5640896"/>
            <a:ext cx="857370" cy="4858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032" y="103030"/>
            <a:ext cx="11977352" cy="664549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" y="280115"/>
            <a:ext cx="11153104" cy="6297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52" y="103031"/>
            <a:ext cx="12003110" cy="66455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0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81370" y="591294"/>
            <a:ext cx="6413669" cy="173383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3538" y="824685"/>
            <a:ext cx="2962142" cy="1267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সময়:০৭ মিনিট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7" y="2739721"/>
            <a:ext cx="1184246" cy="8063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1076" y="2597464"/>
            <a:ext cx="8873542" cy="1021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সৈয়দ শামসুল হক কতসালে জন্ম গ্রহণ করেন?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1075" y="3833720"/>
            <a:ext cx="8873543" cy="1062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সৈয়দ শামসুল হকের পিতার নাম কী?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1075" y="5111468"/>
            <a:ext cx="8873543" cy="102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‘পায়ের আওয়াজ পাওয়া যায়’- কোন ধরণের গ্রন্থ?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7" y="3925594"/>
            <a:ext cx="1184246" cy="806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7" y="5111468"/>
            <a:ext cx="1184246" cy="806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031" y="115910"/>
            <a:ext cx="11990232" cy="664549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5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flipH="1">
            <a:off x="291246" y="409749"/>
            <a:ext cx="11518678" cy="159935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3" y="2112136"/>
            <a:ext cx="5826217" cy="4163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0" y="2112136"/>
            <a:ext cx="5666704" cy="4163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Rectangle 24"/>
          <p:cNvSpPr/>
          <p:nvPr/>
        </p:nvSpPr>
        <p:spPr>
          <a:xfrm>
            <a:off x="103030" y="90152"/>
            <a:ext cx="11977353" cy="665837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378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335</cp:revision>
  <dcterms:created xsi:type="dcterms:W3CDTF">2021-10-04T14:33:42Z</dcterms:created>
  <dcterms:modified xsi:type="dcterms:W3CDTF">2021-10-11T04:57:18Z</dcterms:modified>
</cp:coreProperties>
</file>