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1BAEA5-2C11-459D-AD7C-2D21610852BC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DE8B5A-D353-4AE7-B957-555538F88F29}">
      <dgm:prSet phldrT="[Text]"/>
      <dgm:spPr>
        <a:solidFill>
          <a:srgbClr val="FF0000"/>
        </a:solidFill>
      </dgm:spPr>
      <dgm:t>
        <a:bodyPr/>
        <a:lstStyle/>
        <a:p>
          <a:r>
            <a:rPr lang="bn-IN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 বৈশিষ্ঠ্য</a:t>
          </a:r>
          <a:endParaRPr lang="en-US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BA7D000-7464-4E2E-8263-1047D23A1D99}" type="parTrans" cxnId="{96B66D90-8DA7-46FD-919D-E2FA7A67EDC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D8ED2C-C070-4F57-AE8C-C3A230EBB3F5}" type="sibTrans" cxnId="{96B66D90-8DA7-46FD-919D-E2FA7A67EDCC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CFB3E38-C639-4EA4-BB15-7C3CD2133B3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নিয়মিত উপস্থিত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02BFFC3-3654-40DF-B623-DF6CC432F304}" type="parTrans" cxnId="{45B8853A-08CC-48E7-AC6D-62CF8192D6C3}">
      <dgm:prSet/>
      <dgm:spPr>
        <a:solidFill>
          <a:srgbClr val="002060"/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4A797D-CCB7-40FA-918B-55E1430B758B}" type="sibTrans" cxnId="{45B8853A-08CC-48E7-AC6D-62CF8192D6C3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35135D3-0C97-4702-9A8A-07B5A392F04B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শেখার প্রতি উৎসাহী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3AACBA4A-42A6-4CBE-B3F0-066AD75B923E}" type="parTrans" cxnId="{65C321E1-313F-44D4-8527-1E8DDF75F1C7}">
      <dgm:prSet/>
      <dgm:spPr>
        <a:solidFill>
          <a:srgbClr val="002060"/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6BCE335-8514-4FEB-B5EA-350E1F78E0C8}" type="sibTrans" cxnId="{65C321E1-313F-44D4-8527-1E8DDF75F1C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B5DEB3F-4417-4E8C-8F6C-6A3D231EC04E}">
      <dgm:prSet phldrT="[Text]" custT="1"/>
      <dgm:spPr>
        <a:solidFill>
          <a:srgbClr val="002060"/>
        </a:solidFill>
      </dgm:spPr>
      <dgm:t>
        <a:bodyPr/>
        <a:lstStyle/>
        <a:p>
          <a:r>
            <a: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শিক্ষকের আদেশ নিষেধ মানা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1881FF-E36A-4138-9E21-F897CB0F3246}" type="parTrans" cxnId="{AC49F6D0-ABD2-4C20-9626-8E3F98E4DD70}">
      <dgm:prSet/>
      <dgm:spPr>
        <a:solidFill>
          <a:srgbClr val="002060"/>
        </a:solidFill>
      </dgm:spPr>
      <dgm:t>
        <a:bodyPr/>
        <a:lstStyle/>
        <a:p>
          <a:endParaRPr lang="en-US" b="1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gm:t>
    </dgm:pt>
    <dgm:pt modelId="{7D19022F-A6DF-44FA-A2C1-51430CBE10E8}" type="sibTrans" cxnId="{AC49F6D0-ABD2-4C20-9626-8E3F98E4DD70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B90396-B75B-4376-B2B9-EED520461BF4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bn-IN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শিক্ষকগনের অপছন্দ কাজ না করা</a:t>
          </a:r>
          <a:endParaRPr lang="en-US"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5F5C630-085C-428C-A461-39E06990C8A1}" type="parTrans" cxnId="{6C45E3E1-2645-4943-81DC-33D386CC1277}">
      <dgm:prSet/>
      <dgm:spPr>
        <a:solidFill>
          <a:srgbClr val="002060"/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801205-D12B-4F8A-90BE-5A4FF2330E89}" type="sibTrans" cxnId="{6C45E3E1-2645-4943-81DC-33D386CC127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E869AE8-4619-44EA-868F-6A470F1002C0}">
      <dgm:prSet custT="1"/>
      <dgm:spPr>
        <a:solidFill>
          <a:schemeClr val="accent2"/>
        </a:solidFill>
      </dgm:spPr>
      <dgm:t>
        <a:bodyPr/>
        <a:lstStyle/>
        <a:p>
          <a:r>
            <a: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বুঝে পড়ার অভ্যাস</a:t>
          </a:r>
          <a:endParaRPr lang="en-US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1D3DEB5-1398-4367-9952-2F3E6AEEF972}" type="parTrans" cxnId="{080A1965-BC6F-488F-B6FA-2D0B56C88837}">
      <dgm:prSet/>
      <dgm:spPr>
        <a:solidFill>
          <a:srgbClr val="002060"/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73A284-59E9-418D-8FD1-7D840AF6E313}" type="sibTrans" cxnId="{080A1965-BC6F-488F-B6FA-2D0B56C88837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29A741-2336-4865-B693-392A9719D302}">
      <dgm:prSet custT="1"/>
      <dgm:spPr/>
      <dgm:t>
        <a:bodyPr/>
        <a:lstStyle/>
        <a:p>
          <a:r>
            <a:rPr lang="bn-IN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লজ্জাশীলতা পরিহার</a:t>
          </a:r>
        </a:p>
      </dgm:t>
    </dgm:pt>
    <dgm:pt modelId="{FA39D2D5-750C-4A32-89F3-A922FC5E5833}" type="parTrans" cxnId="{0B69EF1B-34CF-41D1-AE2C-8F019E13FB04}">
      <dgm:prSet/>
      <dgm:spPr>
        <a:solidFill>
          <a:srgbClr val="002060"/>
        </a:solidFill>
      </dgm:spPr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FED3CF2-D414-4FB2-97FC-2D7A873BBAEA}" type="sibTrans" cxnId="{0B69EF1B-34CF-41D1-AE2C-8F019E13FB04}">
      <dgm:prSet/>
      <dgm:spPr/>
      <dgm:t>
        <a:bodyPr/>
        <a:lstStyle/>
        <a:p>
          <a:endParaRPr lang="en-US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4BA617-68D1-468E-96BF-F9F50629673B}" type="pres">
      <dgm:prSet presAssocID="{DC1BAEA5-2C11-459D-AD7C-2D21610852B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BDEBA9-C1A3-451C-8CC8-23922E577038}" type="pres">
      <dgm:prSet presAssocID="{E3DE8B5A-D353-4AE7-B957-555538F88F29}" presName="centerShape" presStyleLbl="node0" presStyleIdx="0" presStyleCnt="1" custScaleX="134258" custScaleY="114710" custLinFactNeighborX="236" custLinFactNeighborY="1415"/>
      <dgm:spPr/>
      <dgm:t>
        <a:bodyPr/>
        <a:lstStyle/>
        <a:p>
          <a:endParaRPr lang="en-US"/>
        </a:p>
      </dgm:t>
    </dgm:pt>
    <dgm:pt modelId="{26E8F020-65FD-41CB-93DF-E4F0EF8F408A}" type="pres">
      <dgm:prSet presAssocID="{F02BFFC3-3654-40DF-B623-DF6CC432F304}" presName="parTrans" presStyleLbl="sibTrans2D1" presStyleIdx="0" presStyleCnt="6"/>
      <dgm:spPr/>
      <dgm:t>
        <a:bodyPr/>
        <a:lstStyle/>
        <a:p>
          <a:endParaRPr lang="en-US"/>
        </a:p>
      </dgm:t>
    </dgm:pt>
    <dgm:pt modelId="{BBE8E8BD-FF61-4543-A562-4976287F65EA}" type="pres">
      <dgm:prSet presAssocID="{F02BFFC3-3654-40DF-B623-DF6CC432F304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C575CC9E-D495-4513-880C-329A293736F8}" type="pres">
      <dgm:prSet presAssocID="{ECFB3E38-C639-4EA4-BB15-7C3CD2133B33}" presName="node" presStyleLbl="node1" presStyleIdx="0" presStyleCnt="6" custScaleX="137142" custScaleY="128420" custRadScaleRad="98716" custRadScaleInc="-113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C1AC89-456F-4DB8-BB4C-1F79301D87E3}" type="pres">
      <dgm:prSet presAssocID="{3AACBA4A-42A6-4CBE-B3F0-066AD75B923E}" presName="parTrans" presStyleLbl="sibTrans2D1" presStyleIdx="1" presStyleCnt="6"/>
      <dgm:spPr/>
      <dgm:t>
        <a:bodyPr/>
        <a:lstStyle/>
        <a:p>
          <a:endParaRPr lang="en-US"/>
        </a:p>
      </dgm:t>
    </dgm:pt>
    <dgm:pt modelId="{6AA5D0C9-05EA-4D45-99AA-E00912DE719C}" type="pres">
      <dgm:prSet presAssocID="{3AACBA4A-42A6-4CBE-B3F0-066AD75B923E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F1826FBC-2495-492A-9E6F-79D72E5778F0}" type="pres">
      <dgm:prSet presAssocID="{935135D3-0C97-4702-9A8A-07B5A392F04B}" presName="node" presStyleLbl="node1" presStyleIdx="1" presStyleCnt="6" custScaleX="154982" custScaleY="126710" custRadScaleRad="136985" custRadScaleInc="56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F4C8C9-DE1C-49B8-B697-5F0F2A034DA1}" type="pres">
      <dgm:prSet presAssocID="{FA39D2D5-750C-4A32-89F3-A922FC5E5833}" presName="parTrans" presStyleLbl="sibTrans2D1" presStyleIdx="2" presStyleCnt="6"/>
      <dgm:spPr/>
      <dgm:t>
        <a:bodyPr/>
        <a:lstStyle/>
        <a:p>
          <a:endParaRPr lang="en-US"/>
        </a:p>
      </dgm:t>
    </dgm:pt>
    <dgm:pt modelId="{3E9F16E6-304E-454C-9AC5-52F1685E11A9}" type="pres">
      <dgm:prSet presAssocID="{FA39D2D5-750C-4A32-89F3-A922FC5E5833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A7562AE-FB54-4DE7-BA1F-FE078B4E75A1}" type="pres">
      <dgm:prSet presAssocID="{FA29A741-2336-4865-B693-392A9719D302}" presName="node" presStyleLbl="node1" presStyleIdx="2" presStyleCnt="6" custScaleX="153886" custScaleY="135904" custRadScaleRad="113516" custRadScaleInc="-26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6AE872-CB88-48B7-984B-D30573AFA4F1}" type="pres">
      <dgm:prSet presAssocID="{51D3DEB5-1398-4367-9952-2F3E6AEEF972}" presName="parTrans" presStyleLbl="sibTrans2D1" presStyleIdx="3" presStyleCnt="6"/>
      <dgm:spPr/>
      <dgm:t>
        <a:bodyPr/>
        <a:lstStyle/>
        <a:p>
          <a:endParaRPr lang="en-US"/>
        </a:p>
      </dgm:t>
    </dgm:pt>
    <dgm:pt modelId="{8FE119C8-8937-43F8-A27E-580B74DA4C96}" type="pres">
      <dgm:prSet presAssocID="{51D3DEB5-1398-4367-9952-2F3E6AEEF972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97E1FAC9-2DEC-4B61-93A2-FF9C7B3008AE}" type="pres">
      <dgm:prSet presAssocID="{1E869AE8-4619-44EA-868F-6A470F1002C0}" presName="node" presStyleLbl="node1" presStyleIdx="3" presStyleCnt="6" custScaleX="148841" custScaleY="115854" custRadScaleRad="102027" custRadScaleInc="-100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F7AF7F-3E37-41F1-B134-FABE10FC5EF9}" type="pres">
      <dgm:prSet presAssocID="{6B1881FF-E36A-4138-9E21-F897CB0F3246}" presName="parTrans" presStyleLbl="sibTrans2D1" presStyleIdx="4" presStyleCnt="6"/>
      <dgm:spPr/>
      <dgm:t>
        <a:bodyPr/>
        <a:lstStyle/>
        <a:p>
          <a:endParaRPr lang="en-US"/>
        </a:p>
      </dgm:t>
    </dgm:pt>
    <dgm:pt modelId="{8D4AA7CC-3E64-4375-A757-EBDC6C71EB63}" type="pres">
      <dgm:prSet presAssocID="{6B1881FF-E36A-4138-9E21-F897CB0F3246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4DB9668-25E7-4304-B112-7D9A6F9C76A3}" type="pres">
      <dgm:prSet presAssocID="{9B5DEB3F-4417-4E8C-8F6C-6A3D231EC04E}" presName="node" presStyleLbl="node1" presStyleIdx="4" presStyleCnt="6" custScaleX="163059" custScaleY="128122" custRadScaleRad="124662" custRadScaleInc="127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1FEACF-D99C-4B3E-A351-DE4BBF078B19}" type="pres">
      <dgm:prSet presAssocID="{E5F5C630-085C-428C-A461-39E06990C8A1}" presName="parTrans" presStyleLbl="sibTrans2D1" presStyleIdx="5" presStyleCnt="6"/>
      <dgm:spPr/>
      <dgm:t>
        <a:bodyPr/>
        <a:lstStyle/>
        <a:p>
          <a:endParaRPr lang="en-US"/>
        </a:p>
      </dgm:t>
    </dgm:pt>
    <dgm:pt modelId="{EA920786-E834-4759-B2AC-89420CA1F191}" type="pres">
      <dgm:prSet presAssocID="{E5F5C630-085C-428C-A461-39E06990C8A1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3F48E59-BEA3-4293-B75F-3F72981AD724}" type="pres">
      <dgm:prSet presAssocID="{95B90396-B75B-4376-B2B9-EED520461BF4}" presName="node" presStyleLbl="node1" presStyleIdx="5" presStyleCnt="6" custScaleX="156106" custScaleY="140800" custRadScaleRad="112135" custRadScaleInc="-138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8C377-FA7B-4297-BEF0-CE03DA4169D7}" type="presOf" srcId="{FA29A741-2336-4865-B693-392A9719D302}" destId="{BA7562AE-FB54-4DE7-BA1F-FE078B4E75A1}" srcOrd="0" destOrd="0" presId="urn:microsoft.com/office/officeart/2005/8/layout/radial5"/>
    <dgm:cxn modelId="{276DA0CB-F6DA-474B-9CDD-CFB1464F737E}" type="presOf" srcId="{3AACBA4A-42A6-4CBE-B3F0-066AD75B923E}" destId="{6AA5D0C9-05EA-4D45-99AA-E00912DE719C}" srcOrd="1" destOrd="0" presId="urn:microsoft.com/office/officeart/2005/8/layout/radial5"/>
    <dgm:cxn modelId="{11BD2BA2-9EF2-481D-A03A-BE0426D3961A}" type="presOf" srcId="{F02BFFC3-3654-40DF-B623-DF6CC432F304}" destId="{26E8F020-65FD-41CB-93DF-E4F0EF8F408A}" srcOrd="0" destOrd="0" presId="urn:microsoft.com/office/officeart/2005/8/layout/radial5"/>
    <dgm:cxn modelId="{080A1965-BC6F-488F-B6FA-2D0B56C88837}" srcId="{E3DE8B5A-D353-4AE7-B957-555538F88F29}" destId="{1E869AE8-4619-44EA-868F-6A470F1002C0}" srcOrd="3" destOrd="0" parTransId="{51D3DEB5-1398-4367-9952-2F3E6AEEF972}" sibTransId="{DD73A284-59E9-418D-8FD1-7D840AF6E313}"/>
    <dgm:cxn modelId="{21AAAA84-10B7-40CC-977E-E21114D6E3E8}" type="presOf" srcId="{51D3DEB5-1398-4367-9952-2F3E6AEEF972}" destId="{8FE119C8-8937-43F8-A27E-580B74DA4C96}" srcOrd="1" destOrd="0" presId="urn:microsoft.com/office/officeart/2005/8/layout/radial5"/>
    <dgm:cxn modelId="{C02CA91F-F00D-41C6-B942-870250A7E5F5}" type="presOf" srcId="{6B1881FF-E36A-4138-9E21-F897CB0F3246}" destId="{8D4AA7CC-3E64-4375-A757-EBDC6C71EB63}" srcOrd="1" destOrd="0" presId="urn:microsoft.com/office/officeart/2005/8/layout/radial5"/>
    <dgm:cxn modelId="{AC49F6D0-ABD2-4C20-9626-8E3F98E4DD70}" srcId="{E3DE8B5A-D353-4AE7-B957-555538F88F29}" destId="{9B5DEB3F-4417-4E8C-8F6C-6A3D231EC04E}" srcOrd="4" destOrd="0" parTransId="{6B1881FF-E36A-4138-9E21-F897CB0F3246}" sibTransId="{7D19022F-A6DF-44FA-A2C1-51430CBE10E8}"/>
    <dgm:cxn modelId="{512591CF-DD07-4919-A027-88FAA561967D}" type="presOf" srcId="{E5F5C630-085C-428C-A461-39E06990C8A1}" destId="{FF1FEACF-D99C-4B3E-A351-DE4BBF078B19}" srcOrd="0" destOrd="0" presId="urn:microsoft.com/office/officeart/2005/8/layout/radial5"/>
    <dgm:cxn modelId="{6C45E3E1-2645-4943-81DC-33D386CC1277}" srcId="{E3DE8B5A-D353-4AE7-B957-555538F88F29}" destId="{95B90396-B75B-4376-B2B9-EED520461BF4}" srcOrd="5" destOrd="0" parTransId="{E5F5C630-085C-428C-A461-39E06990C8A1}" sibTransId="{B4801205-D12B-4F8A-90BE-5A4FF2330E89}"/>
    <dgm:cxn modelId="{A87976C7-0586-46D9-8450-92DA27745A79}" type="presOf" srcId="{F02BFFC3-3654-40DF-B623-DF6CC432F304}" destId="{BBE8E8BD-FF61-4543-A562-4976287F65EA}" srcOrd="1" destOrd="0" presId="urn:microsoft.com/office/officeart/2005/8/layout/radial5"/>
    <dgm:cxn modelId="{0B69EF1B-34CF-41D1-AE2C-8F019E13FB04}" srcId="{E3DE8B5A-D353-4AE7-B957-555538F88F29}" destId="{FA29A741-2336-4865-B693-392A9719D302}" srcOrd="2" destOrd="0" parTransId="{FA39D2D5-750C-4A32-89F3-A922FC5E5833}" sibTransId="{5FED3CF2-D414-4FB2-97FC-2D7A873BBAEA}"/>
    <dgm:cxn modelId="{FB816EA1-414D-4C25-932C-C117DEF16C27}" type="presOf" srcId="{3AACBA4A-42A6-4CBE-B3F0-066AD75B923E}" destId="{3FC1AC89-456F-4DB8-BB4C-1F79301D87E3}" srcOrd="0" destOrd="0" presId="urn:microsoft.com/office/officeart/2005/8/layout/radial5"/>
    <dgm:cxn modelId="{50B3BD14-4F44-461C-B40C-93A319658CE3}" type="presOf" srcId="{DC1BAEA5-2C11-459D-AD7C-2D21610852BC}" destId="{274BA617-68D1-468E-96BF-F9F50629673B}" srcOrd="0" destOrd="0" presId="urn:microsoft.com/office/officeart/2005/8/layout/radial5"/>
    <dgm:cxn modelId="{A1C93AFE-462B-4E42-A879-27FB0A1092E7}" type="presOf" srcId="{E5F5C630-085C-428C-A461-39E06990C8A1}" destId="{EA920786-E834-4759-B2AC-89420CA1F191}" srcOrd="1" destOrd="0" presId="urn:microsoft.com/office/officeart/2005/8/layout/radial5"/>
    <dgm:cxn modelId="{54695D78-C34A-4CA5-99F4-72E8EDE95453}" type="presOf" srcId="{ECFB3E38-C639-4EA4-BB15-7C3CD2133B33}" destId="{C575CC9E-D495-4513-880C-329A293736F8}" srcOrd="0" destOrd="0" presId="urn:microsoft.com/office/officeart/2005/8/layout/radial5"/>
    <dgm:cxn modelId="{96B66D90-8DA7-46FD-919D-E2FA7A67EDCC}" srcId="{DC1BAEA5-2C11-459D-AD7C-2D21610852BC}" destId="{E3DE8B5A-D353-4AE7-B957-555538F88F29}" srcOrd="0" destOrd="0" parTransId="{1BA7D000-7464-4E2E-8263-1047D23A1D99}" sibTransId="{DDD8ED2C-C070-4F57-AE8C-C3A230EBB3F5}"/>
    <dgm:cxn modelId="{DD46272C-06C2-4C10-AAAA-B523DEBC927D}" type="presOf" srcId="{6B1881FF-E36A-4138-9E21-F897CB0F3246}" destId="{68F7AF7F-3E37-41F1-B134-FABE10FC5EF9}" srcOrd="0" destOrd="0" presId="urn:microsoft.com/office/officeart/2005/8/layout/radial5"/>
    <dgm:cxn modelId="{65C321E1-313F-44D4-8527-1E8DDF75F1C7}" srcId="{E3DE8B5A-D353-4AE7-B957-555538F88F29}" destId="{935135D3-0C97-4702-9A8A-07B5A392F04B}" srcOrd="1" destOrd="0" parTransId="{3AACBA4A-42A6-4CBE-B3F0-066AD75B923E}" sibTransId="{96BCE335-8514-4FEB-B5EA-350E1F78E0C8}"/>
    <dgm:cxn modelId="{45B8853A-08CC-48E7-AC6D-62CF8192D6C3}" srcId="{E3DE8B5A-D353-4AE7-B957-555538F88F29}" destId="{ECFB3E38-C639-4EA4-BB15-7C3CD2133B33}" srcOrd="0" destOrd="0" parTransId="{F02BFFC3-3654-40DF-B623-DF6CC432F304}" sibTransId="{5F4A797D-CCB7-40FA-918B-55E1430B758B}"/>
    <dgm:cxn modelId="{F22EE9D2-C0BD-4BDE-AF54-E30694581576}" type="presOf" srcId="{9B5DEB3F-4417-4E8C-8F6C-6A3D231EC04E}" destId="{44DB9668-25E7-4304-B112-7D9A6F9C76A3}" srcOrd="0" destOrd="0" presId="urn:microsoft.com/office/officeart/2005/8/layout/radial5"/>
    <dgm:cxn modelId="{91856FBB-036E-42F5-B7B0-8C0B6D1060B3}" type="presOf" srcId="{1E869AE8-4619-44EA-868F-6A470F1002C0}" destId="{97E1FAC9-2DEC-4B61-93A2-FF9C7B3008AE}" srcOrd="0" destOrd="0" presId="urn:microsoft.com/office/officeart/2005/8/layout/radial5"/>
    <dgm:cxn modelId="{6B36A9CC-26D2-4C01-9E9C-A370AEF5FB72}" type="presOf" srcId="{FA39D2D5-750C-4A32-89F3-A922FC5E5833}" destId="{1DF4C8C9-DE1C-49B8-B697-5F0F2A034DA1}" srcOrd="0" destOrd="0" presId="urn:microsoft.com/office/officeart/2005/8/layout/radial5"/>
    <dgm:cxn modelId="{0652C9B3-A8CC-4F57-B2CF-5F7F5A43A844}" type="presOf" srcId="{FA39D2D5-750C-4A32-89F3-A922FC5E5833}" destId="{3E9F16E6-304E-454C-9AC5-52F1685E11A9}" srcOrd="1" destOrd="0" presId="urn:microsoft.com/office/officeart/2005/8/layout/radial5"/>
    <dgm:cxn modelId="{1B43EC5E-9940-4CEA-ADEB-B8BB7A713CA9}" type="presOf" srcId="{E3DE8B5A-D353-4AE7-B957-555538F88F29}" destId="{4DBDEBA9-C1A3-451C-8CC8-23922E577038}" srcOrd="0" destOrd="0" presId="urn:microsoft.com/office/officeart/2005/8/layout/radial5"/>
    <dgm:cxn modelId="{B56B4110-A5F2-4E2D-BDD5-990EFF94857D}" type="presOf" srcId="{95B90396-B75B-4376-B2B9-EED520461BF4}" destId="{43F48E59-BEA3-4293-B75F-3F72981AD724}" srcOrd="0" destOrd="0" presId="urn:microsoft.com/office/officeart/2005/8/layout/radial5"/>
    <dgm:cxn modelId="{E105865A-1512-41F6-862D-8172DC9E883E}" type="presOf" srcId="{51D3DEB5-1398-4367-9952-2F3E6AEEF972}" destId="{D96AE872-CB88-48B7-984B-D30573AFA4F1}" srcOrd="0" destOrd="0" presId="urn:microsoft.com/office/officeart/2005/8/layout/radial5"/>
    <dgm:cxn modelId="{3D324138-3840-49D8-9A3B-9999E900EE87}" type="presOf" srcId="{935135D3-0C97-4702-9A8A-07B5A392F04B}" destId="{F1826FBC-2495-492A-9E6F-79D72E5778F0}" srcOrd="0" destOrd="0" presId="urn:microsoft.com/office/officeart/2005/8/layout/radial5"/>
    <dgm:cxn modelId="{EAB51E7E-B782-4DD4-B63A-7A975D4D1515}" type="presParOf" srcId="{274BA617-68D1-468E-96BF-F9F50629673B}" destId="{4DBDEBA9-C1A3-451C-8CC8-23922E577038}" srcOrd="0" destOrd="0" presId="urn:microsoft.com/office/officeart/2005/8/layout/radial5"/>
    <dgm:cxn modelId="{572B4785-9C57-470F-BB23-2AB98F379F17}" type="presParOf" srcId="{274BA617-68D1-468E-96BF-F9F50629673B}" destId="{26E8F020-65FD-41CB-93DF-E4F0EF8F408A}" srcOrd="1" destOrd="0" presId="urn:microsoft.com/office/officeart/2005/8/layout/radial5"/>
    <dgm:cxn modelId="{E8655D9D-AECB-455E-AD09-E1620C29C736}" type="presParOf" srcId="{26E8F020-65FD-41CB-93DF-E4F0EF8F408A}" destId="{BBE8E8BD-FF61-4543-A562-4976287F65EA}" srcOrd="0" destOrd="0" presId="urn:microsoft.com/office/officeart/2005/8/layout/radial5"/>
    <dgm:cxn modelId="{9933FA69-5EE3-422C-B68F-01DD76870996}" type="presParOf" srcId="{274BA617-68D1-468E-96BF-F9F50629673B}" destId="{C575CC9E-D495-4513-880C-329A293736F8}" srcOrd="2" destOrd="0" presId="urn:microsoft.com/office/officeart/2005/8/layout/radial5"/>
    <dgm:cxn modelId="{8F4891AF-1DF2-4F70-A558-0EF5B595D99D}" type="presParOf" srcId="{274BA617-68D1-468E-96BF-F9F50629673B}" destId="{3FC1AC89-456F-4DB8-BB4C-1F79301D87E3}" srcOrd="3" destOrd="0" presId="urn:microsoft.com/office/officeart/2005/8/layout/radial5"/>
    <dgm:cxn modelId="{3C925C02-9595-4BE9-A968-EC5369C95F87}" type="presParOf" srcId="{3FC1AC89-456F-4DB8-BB4C-1F79301D87E3}" destId="{6AA5D0C9-05EA-4D45-99AA-E00912DE719C}" srcOrd="0" destOrd="0" presId="urn:microsoft.com/office/officeart/2005/8/layout/radial5"/>
    <dgm:cxn modelId="{C2A84A72-6BDE-4484-AD56-F5FC734600DA}" type="presParOf" srcId="{274BA617-68D1-468E-96BF-F9F50629673B}" destId="{F1826FBC-2495-492A-9E6F-79D72E5778F0}" srcOrd="4" destOrd="0" presId="urn:microsoft.com/office/officeart/2005/8/layout/radial5"/>
    <dgm:cxn modelId="{001D9593-B8A0-4E2C-AAB5-10A8AF741874}" type="presParOf" srcId="{274BA617-68D1-468E-96BF-F9F50629673B}" destId="{1DF4C8C9-DE1C-49B8-B697-5F0F2A034DA1}" srcOrd="5" destOrd="0" presId="urn:microsoft.com/office/officeart/2005/8/layout/radial5"/>
    <dgm:cxn modelId="{23E72E95-4135-47DC-879E-594D310ED078}" type="presParOf" srcId="{1DF4C8C9-DE1C-49B8-B697-5F0F2A034DA1}" destId="{3E9F16E6-304E-454C-9AC5-52F1685E11A9}" srcOrd="0" destOrd="0" presId="urn:microsoft.com/office/officeart/2005/8/layout/radial5"/>
    <dgm:cxn modelId="{DFEC3F3E-1968-4B34-9F52-D481E1A18619}" type="presParOf" srcId="{274BA617-68D1-468E-96BF-F9F50629673B}" destId="{BA7562AE-FB54-4DE7-BA1F-FE078B4E75A1}" srcOrd="6" destOrd="0" presId="urn:microsoft.com/office/officeart/2005/8/layout/radial5"/>
    <dgm:cxn modelId="{12C4667F-A49F-47DB-BE3E-46C2AB001E81}" type="presParOf" srcId="{274BA617-68D1-468E-96BF-F9F50629673B}" destId="{D96AE872-CB88-48B7-984B-D30573AFA4F1}" srcOrd="7" destOrd="0" presId="urn:microsoft.com/office/officeart/2005/8/layout/radial5"/>
    <dgm:cxn modelId="{42677240-4C5B-4227-ACCC-93D3C8A19019}" type="presParOf" srcId="{D96AE872-CB88-48B7-984B-D30573AFA4F1}" destId="{8FE119C8-8937-43F8-A27E-580B74DA4C96}" srcOrd="0" destOrd="0" presId="urn:microsoft.com/office/officeart/2005/8/layout/radial5"/>
    <dgm:cxn modelId="{80D92A98-58D5-4BED-828B-C78638BAC28D}" type="presParOf" srcId="{274BA617-68D1-468E-96BF-F9F50629673B}" destId="{97E1FAC9-2DEC-4B61-93A2-FF9C7B3008AE}" srcOrd="8" destOrd="0" presId="urn:microsoft.com/office/officeart/2005/8/layout/radial5"/>
    <dgm:cxn modelId="{E98CB217-F20D-43D5-BF3D-96E9E9F32BEB}" type="presParOf" srcId="{274BA617-68D1-468E-96BF-F9F50629673B}" destId="{68F7AF7F-3E37-41F1-B134-FABE10FC5EF9}" srcOrd="9" destOrd="0" presId="urn:microsoft.com/office/officeart/2005/8/layout/radial5"/>
    <dgm:cxn modelId="{342246FE-90F2-4B00-AAB8-6A19AA5DA5B4}" type="presParOf" srcId="{68F7AF7F-3E37-41F1-B134-FABE10FC5EF9}" destId="{8D4AA7CC-3E64-4375-A757-EBDC6C71EB63}" srcOrd="0" destOrd="0" presId="urn:microsoft.com/office/officeart/2005/8/layout/radial5"/>
    <dgm:cxn modelId="{2ED14A45-DB53-4F3D-9E79-757FEF87E17E}" type="presParOf" srcId="{274BA617-68D1-468E-96BF-F9F50629673B}" destId="{44DB9668-25E7-4304-B112-7D9A6F9C76A3}" srcOrd="10" destOrd="0" presId="urn:microsoft.com/office/officeart/2005/8/layout/radial5"/>
    <dgm:cxn modelId="{CE3B917B-19B0-43D5-B2D1-D5F2E7E51D0D}" type="presParOf" srcId="{274BA617-68D1-468E-96BF-F9F50629673B}" destId="{FF1FEACF-D99C-4B3E-A351-DE4BBF078B19}" srcOrd="11" destOrd="0" presId="urn:microsoft.com/office/officeart/2005/8/layout/radial5"/>
    <dgm:cxn modelId="{4A5950B2-8D84-4336-9FE8-B36A797B6125}" type="presParOf" srcId="{FF1FEACF-D99C-4B3E-A351-DE4BBF078B19}" destId="{EA920786-E834-4759-B2AC-89420CA1F191}" srcOrd="0" destOrd="0" presId="urn:microsoft.com/office/officeart/2005/8/layout/radial5"/>
    <dgm:cxn modelId="{D24FC10C-82FE-4C5D-864F-389462A6AB21}" type="presParOf" srcId="{274BA617-68D1-468E-96BF-F9F50629673B}" destId="{43F48E59-BEA3-4293-B75F-3F72981AD72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DBDEBA9-C1A3-451C-8CC8-23922E577038}">
      <dsp:nvSpPr>
        <dsp:cNvPr id="0" name=""/>
        <dsp:cNvSpPr/>
      </dsp:nvSpPr>
      <dsp:spPr>
        <a:xfrm>
          <a:off x="3272896" y="2445542"/>
          <a:ext cx="2344063" cy="2002767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শিক্ষার্থীর বৈশিষ্ঠ্য</a:t>
          </a:r>
          <a:endParaRPr lang="en-US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72896" y="2445542"/>
        <a:ext cx="2344063" cy="2002767"/>
      </dsp:txXfrm>
    </dsp:sp>
    <dsp:sp modelId="{26E8F020-65FD-41CB-93DF-E4F0EF8F408A}">
      <dsp:nvSpPr>
        <dsp:cNvPr id="0" name=""/>
        <dsp:cNvSpPr/>
      </dsp:nvSpPr>
      <dsp:spPr>
        <a:xfrm rot="15984987">
          <a:off x="4276086" y="1976061"/>
          <a:ext cx="190628" cy="59361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5984987">
        <a:off x="4276086" y="1976061"/>
        <a:ext cx="190628" cy="593619"/>
      </dsp:txXfrm>
    </dsp:sp>
    <dsp:sp modelId="{C575CC9E-D495-4513-880C-329A293736F8}">
      <dsp:nvSpPr>
        <dsp:cNvPr id="0" name=""/>
        <dsp:cNvSpPr/>
      </dsp:nvSpPr>
      <dsp:spPr>
        <a:xfrm>
          <a:off x="3092527" y="-152213"/>
          <a:ext cx="2394416" cy="2242135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নিয়মিত উপস্থিত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092527" y="-152213"/>
        <a:ext cx="2394416" cy="2242135"/>
      </dsp:txXfrm>
    </dsp:sp>
    <dsp:sp modelId="{3FC1AC89-456F-4DB8-BB4C-1F79301D87E3}">
      <dsp:nvSpPr>
        <dsp:cNvPr id="0" name=""/>
        <dsp:cNvSpPr/>
      </dsp:nvSpPr>
      <dsp:spPr>
        <a:xfrm rot="19833556">
          <a:off x="5575585" y="2366801"/>
          <a:ext cx="514389" cy="59361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9833556">
        <a:off x="5575585" y="2366801"/>
        <a:ext cx="514389" cy="593619"/>
      </dsp:txXfrm>
    </dsp:sp>
    <dsp:sp modelId="{F1826FBC-2495-492A-9E6F-79D72E5778F0}">
      <dsp:nvSpPr>
        <dsp:cNvPr id="0" name=""/>
        <dsp:cNvSpPr/>
      </dsp:nvSpPr>
      <dsp:spPr>
        <a:xfrm>
          <a:off x="6028524" y="683377"/>
          <a:ext cx="2705891" cy="2212279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শেখার প্রতি উৎসাহী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28524" y="683377"/>
        <a:ext cx="2705891" cy="2212279"/>
      </dsp:txXfrm>
    </dsp:sp>
    <dsp:sp modelId="{1DF4C8C9-DE1C-49B8-B697-5F0F2A034DA1}">
      <dsp:nvSpPr>
        <dsp:cNvPr id="0" name=""/>
        <dsp:cNvSpPr/>
      </dsp:nvSpPr>
      <dsp:spPr>
        <a:xfrm rot="1243484">
          <a:off x="5568069" y="3602440"/>
          <a:ext cx="144677" cy="59361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243484">
        <a:off x="5568069" y="3602440"/>
        <a:ext cx="144677" cy="593619"/>
      </dsp:txXfrm>
    </dsp:sp>
    <dsp:sp modelId="{BA7562AE-FB54-4DE7-BA1F-FE078B4E75A1}">
      <dsp:nvSpPr>
        <dsp:cNvPr id="0" name=""/>
        <dsp:cNvSpPr/>
      </dsp:nvSpPr>
      <dsp:spPr>
        <a:xfrm>
          <a:off x="5663340" y="3229809"/>
          <a:ext cx="2686756" cy="23728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লজ্জাশীলতা পরিহার</a:t>
          </a:r>
        </a:p>
      </dsp:txBody>
      <dsp:txXfrm>
        <a:off x="5663340" y="3229809"/>
        <a:ext cx="2686756" cy="2372801"/>
      </dsp:txXfrm>
    </dsp:sp>
    <dsp:sp modelId="{D96AE872-CB88-48B7-984B-D30573AFA4F1}">
      <dsp:nvSpPr>
        <dsp:cNvPr id="0" name=""/>
        <dsp:cNvSpPr/>
      </dsp:nvSpPr>
      <dsp:spPr>
        <a:xfrm rot="5227386">
          <a:off x="4407418" y="4327272"/>
          <a:ext cx="193332" cy="59361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227386">
        <a:off x="4407418" y="4327272"/>
        <a:ext cx="193332" cy="593619"/>
      </dsp:txXfrm>
    </dsp:sp>
    <dsp:sp modelId="{97E1FAC9-2DEC-4B61-93A2-FF9C7B3008AE}">
      <dsp:nvSpPr>
        <dsp:cNvPr id="0" name=""/>
        <dsp:cNvSpPr/>
      </dsp:nvSpPr>
      <dsp:spPr>
        <a:xfrm>
          <a:off x="3264962" y="4810933"/>
          <a:ext cx="2598673" cy="2022740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4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বুঝে পড়ার অভ্যাস</a:t>
          </a:r>
          <a:endParaRPr lang="en-US" sz="4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264962" y="4810933"/>
        <a:ext cx="2598673" cy="2022740"/>
      </dsp:txXfrm>
    </dsp:sp>
    <dsp:sp modelId="{68F7AF7F-3E37-41F1-B134-FABE10FC5EF9}">
      <dsp:nvSpPr>
        <dsp:cNvPr id="0" name=""/>
        <dsp:cNvSpPr/>
      </dsp:nvSpPr>
      <dsp:spPr>
        <a:xfrm rot="9305682">
          <a:off x="3033433" y="3738845"/>
          <a:ext cx="286988" cy="59361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 cap="none" spc="0">
            <a:ln w="0"/>
            <a:solidFill>
              <a:schemeClr val="tx1"/>
            </a:solidFill>
            <a:effectLst>
              <a:outerShdw blurRad="38100" dist="38100" dir="2700000" algn="tl" rotWithShape="0">
                <a:srgbClr val="000000">
                  <a:alpha val="43137"/>
                </a:srgbClr>
              </a:outerShdw>
            </a:effectLst>
          </a:endParaRPr>
        </a:p>
      </dsp:txBody>
      <dsp:txXfrm rot="9305682">
        <a:off x="3033433" y="3738845"/>
        <a:ext cx="286988" cy="593619"/>
      </dsp:txXfrm>
    </dsp:sp>
    <dsp:sp modelId="{44DB9668-25E7-4304-B112-7D9A6F9C76A3}">
      <dsp:nvSpPr>
        <dsp:cNvPr id="0" name=""/>
        <dsp:cNvSpPr/>
      </dsp:nvSpPr>
      <dsp:spPr>
        <a:xfrm>
          <a:off x="275045" y="3603617"/>
          <a:ext cx="2846911" cy="2236932"/>
        </a:xfrm>
        <a:prstGeom prst="ellipse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শিক্ষকের আদেশ নিষেধ মানা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75045" y="3603617"/>
        <a:ext cx="2846911" cy="2236932"/>
      </dsp:txXfrm>
    </dsp:sp>
    <dsp:sp modelId="{FF1FEACF-D99C-4B3E-A351-DE4BBF078B19}">
      <dsp:nvSpPr>
        <dsp:cNvPr id="0" name=""/>
        <dsp:cNvSpPr/>
      </dsp:nvSpPr>
      <dsp:spPr>
        <a:xfrm rot="12421790">
          <a:off x="3214855" y="2565963"/>
          <a:ext cx="170163" cy="593619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b="1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2421790">
        <a:off x="3214855" y="2565963"/>
        <a:ext cx="170163" cy="593619"/>
      </dsp:txXfrm>
    </dsp:sp>
    <dsp:sp modelId="{43F48E59-BEA3-4293-B75F-3F72981AD724}">
      <dsp:nvSpPr>
        <dsp:cNvPr id="0" name=""/>
        <dsp:cNvSpPr/>
      </dsp:nvSpPr>
      <dsp:spPr>
        <a:xfrm>
          <a:off x="603742" y="953336"/>
          <a:ext cx="2725516" cy="2458282"/>
        </a:xfrm>
        <a:prstGeom prst="ellipse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3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শিক্ষকগনের অপছন্দ কাজ না করা</a:t>
          </a:r>
          <a:endParaRPr lang="en-US" sz="3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603742" y="953336"/>
        <a:ext cx="2725516" cy="2458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7919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6472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17370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6240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702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789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49314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573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467450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958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8A55-60D8-4C6A-B9BA-E41F3D83E73B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516F-17C6-4D29-80CE-AF24779AA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36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98A55-60D8-4C6A-B9BA-E41F3D83E73B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D516F-17C6-4D29-80CE-AF24779AA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06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29900_174465026075576_66179308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" y="605496"/>
            <a:ext cx="7859500" cy="5642905"/>
          </a:xfrm>
          <a:prstGeom prst="rect">
            <a:avLst/>
          </a:prstGeom>
        </p:spPr>
      </p:pic>
      <p:pic>
        <p:nvPicPr>
          <p:cNvPr id="5" name="Picture 4" descr="1239031_500014216759912_2091243873_n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666" y="588999"/>
            <a:ext cx="8000629" cy="5735601"/>
          </a:xfrm>
          <a:prstGeom prst="rect">
            <a:avLst/>
          </a:prstGeom>
        </p:spPr>
      </p:pic>
      <p:pic>
        <p:nvPicPr>
          <p:cNvPr id="6" name="Picture 5" descr="Open.jpg"/>
          <p:cNvPicPr>
            <a:picLocks noChangeAspect="1"/>
          </p:cNvPicPr>
          <p:nvPr/>
        </p:nvPicPr>
        <p:blipFill>
          <a:blip r:embed="rId4" cstate="print"/>
          <a:srcRect l="49585" b="4110"/>
          <a:stretch>
            <a:fillRect/>
          </a:stretch>
        </p:blipFill>
        <p:spPr>
          <a:xfrm>
            <a:off x="4377778" y="267448"/>
            <a:ext cx="4598797" cy="6361952"/>
          </a:xfrm>
          <a:prstGeom prst="rect">
            <a:avLst/>
          </a:prstGeom>
        </p:spPr>
      </p:pic>
      <p:pic>
        <p:nvPicPr>
          <p:cNvPr id="7" name="Picture 6" descr="Open.jpg"/>
          <p:cNvPicPr>
            <a:picLocks noChangeAspect="1"/>
          </p:cNvPicPr>
          <p:nvPr/>
        </p:nvPicPr>
        <p:blipFill>
          <a:blip r:embed="rId4" cstate="print"/>
          <a:srcRect r="50415" b="4110"/>
          <a:stretch>
            <a:fillRect/>
          </a:stretch>
        </p:blipFill>
        <p:spPr>
          <a:xfrm>
            <a:off x="171452" y="267448"/>
            <a:ext cx="4206326" cy="6361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53" y="1676400"/>
            <a:ext cx="8805122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7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14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18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25" y="1043189"/>
            <a:ext cx="3659653" cy="2814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855" y="4056844"/>
            <a:ext cx="4745421" cy="257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7425" y="4056845"/>
            <a:ext cx="3659653" cy="25757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6221" y="1"/>
            <a:ext cx="6671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7559" y="3233081"/>
            <a:ext cx="2136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8200" y="5694693"/>
            <a:ext cx="2682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দৃঢ় প্রত্যয়</a:t>
            </a:r>
            <a:endParaRPr 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3855" y="1043189"/>
            <a:ext cx="4650828" cy="2139751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043854" y="3254280"/>
            <a:ext cx="4698125" cy="603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অনুমতি নিয়ে বাইরে যাওয়া</a:t>
            </a:r>
            <a:endParaRPr lang="en-US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488" y="3182939"/>
            <a:ext cx="3714706" cy="5377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সহপাঠীদের সাথে সুসম্পর্ক 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987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1339" y="247107"/>
            <a:ext cx="7455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789" y="1376851"/>
            <a:ext cx="894426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আদর্শ </a:t>
            </a:r>
            <a:r>
              <a:rPr lang="bn-IN" sz="8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গুনাবলী </a:t>
            </a:r>
            <a:r>
              <a:rPr lang="bn-IN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 কর 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851338" y="4177619"/>
            <a:ext cx="2459420" cy="1834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Explosion 2 5"/>
          <p:cNvSpPr/>
          <p:nvPr/>
        </p:nvSpPr>
        <p:spPr>
          <a:xfrm>
            <a:off x="4579106" y="3819552"/>
            <a:ext cx="3534363" cy="2619885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 মিনিট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62147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666" y="135006"/>
            <a:ext cx="8860665" cy="33843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1666" y="3699642"/>
            <a:ext cx="8860666" cy="3026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7157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11940" y="294291"/>
            <a:ext cx="52981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8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4812" y="1902372"/>
            <a:ext cx="882127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 কী 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শিক্ষার্থীর বৈশিষ্ঠ্যের 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যেকোনো         ২টি 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বৈশিষ্ঠ্য বল </a:t>
            </a:r>
            <a:r>
              <a:rPr lang="bn-IN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5111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008" y="231820"/>
            <a:ext cx="8842568" cy="36990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004" y="1242160"/>
            <a:ext cx="90099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8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9807" y="4193628"/>
            <a:ext cx="8450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4006" y="4193628"/>
            <a:ext cx="88425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6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1635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024" y="94129"/>
            <a:ext cx="8834717" cy="66831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295505"/>
            <a:ext cx="9144000" cy="357020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1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হাফেজ</a:t>
            </a:r>
            <a:endParaRPr lang="en-US" sz="138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8800" b="1" i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b="1" i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i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b="1" i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983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90431" y="217720"/>
            <a:ext cx="7545686" cy="128723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8800" dirty="0">
                <a:ln w="11430"/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13800" dirty="0">
              <a:ln w="11430"/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78" y="1624040"/>
            <a:ext cx="5409126" cy="51090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bn-BD" sz="4800" spc="-15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 আন</a:t>
            </a:r>
            <a:r>
              <a:rPr lang="en-US" sz="5400" spc="-15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ছার</a:t>
            </a:r>
            <a:r>
              <a:rPr lang="bn-BD" sz="54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bn-BD" sz="5400" spc="-15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ল্লাহ</a:t>
            </a:r>
            <a:endParaRPr lang="bn-BD" sz="2400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</a:t>
            </a:r>
            <a:r>
              <a:rPr lang="en-US" sz="2800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ক্ষক</a:t>
            </a:r>
            <a:endParaRPr lang="en-US" sz="2800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কাপাসগোলা</a:t>
            </a:r>
            <a:r>
              <a:rPr lang="en-US" sz="28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সিটি</a:t>
            </a:r>
            <a:r>
              <a:rPr lang="en-US" sz="28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কর্পোরেশন</a:t>
            </a:r>
            <a:r>
              <a:rPr lang="en-US" sz="28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2800" spc="-15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</a:t>
            </a:r>
            <a:r>
              <a:rPr lang="en-US" sz="2800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চ্চ</a:t>
            </a:r>
            <a:r>
              <a:rPr lang="en-US" sz="28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চকবাজার,চট্টগ্রাম</a:t>
            </a:r>
            <a:r>
              <a:rPr lang="en-US" sz="2800" spc="-15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2800" spc="-15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ব্যাচঃ-৫৪তম,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আইডি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নং-১০০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জুন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২০১৬) </a:t>
            </a:r>
            <a:endParaRPr lang="bn-BD" sz="2800" spc="-15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টিটিসি</a:t>
            </a:r>
            <a:r>
              <a:rPr lang="bn-BD" sz="2800" spc="-150" dirty="0" smtClean="0">
                <a:latin typeface="NikoshBAN" pitchFamily="2" charset="0"/>
                <a:cs typeface="NikoshBAN" pitchFamily="2" charset="0"/>
              </a:rPr>
              <a:t>, চট্টগ্রাম।</a:t>
            </a:r>
          </a:p>
          <a:p>
            <a:pPr algn="ctr"/>
            <a:r>
              <a:rPr lang="en-US" sz="2800" spc="-15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 নং-০১৮১৯৫৩৭৯২৯</a:t>
            </a:r>
          </a:p>
          <a:p>
            <a:pPr algn="ctr"/>
            <a:r>
              <a:rPr lang="en-US" sz="2800" spc="-150" dirty="0" smtClean="0">
                <a:latin typeface="NikoshBAN" pitchFamily="2" charset="0"/>
                <a:cs typeface="NikoshBAN" pitchFamily="2" charset="0"/>
              </a:rPr>
              <a:t>ইমেইলঃ-ansar8@gmail.com</a:t>
            </a:r>
          </a:p>
          <a:p>
            <a:endParaRPr lang="en-US" sz="2800" spc="-15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422004" y="2114550"/>
            <a:ext cx="3567450" cy="4363523"/>
            <a:chOff x="5486399" y="1720364"/>
            <a:chExt cx="3376681" cy="4278094"/>
          </a:xfrm>
        </p:grpSpPr>
        <p:grpSp>
          <p:nvGrpSpPr>
            <p:cNvPr id="7" name="Group 6"/>
            <p:cNvGrpSpPr/>
            <p:nvPr/>
          </p:nvGrpSpPr>
          <p:grpSpPr>
            <a:xfrm>
              <a:off x="5486399" y="1720364"/>
              <a:ext cx="3376681" cy="4278094"/>
              <a:chOff x="4595881" y="1736406"/>
              <a:chExt cx="4267200" cy="4816049"/>
            </a:xfrm>
          </p:grpSpPr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95881" y="1736406"/>
                <a:ext cx="4267200" cy="481604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  <a:extLst/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</p:pic>
          <p:sp>
            <p:nvSpPr>
              <p:cNvPr id="10" name="TextBox 9"/>
              <p:cNvSpPr txBox="1"/>
              <p:nvPr/>
            </p:nvSpPr>
            <p:spPr>
              <a:xfrm>
                <a:off x="5269952" y="2630514"/>
                <a:ext cx="3008755" cy="494551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2400" b="1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সময়ঃ- ৫০ মিঃ</a:t>
                </a:r>
              </a:p>
            </p:txBody>
          </p:sp>
        </p:grp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019800" y="2971800"/>
              <a:ext cx="2380859" cy="2209800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xmlns="" val="844336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6996" y="1635617"/>
            <a:ext cx="4190673" cy="371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6062" y="1635617"/>
            <a:ext cx="4313949" cy="3719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06062" y="88963"/>
            <a:ext cx="87615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348" y="5439164"/>
            <a:ext cx="806406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এদেরকে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6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en-US" sz="6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0496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789" y="1600709"/>
            <a:ext cx="8729460" cy="186204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বৈশিষ্ঠ্য</a:t>
            </a:r>
            <a:endParaRPr lang="en-US" sz="1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8489" y="102723"/>
            <a:ext cx="73795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80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972" y="3105835"/>
            <a:ext cx="868036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8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8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8800" dirty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চতুর্থ </a:t>
            </a:r>
            <a:endParaRPr lang="bn-IN" sz="8800" dirty="0" smtClean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88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পাঠঃ </a:t>
            </a:r>
            <a:r>
              <a:rPr lang="bn-IN" sz="8800" dirty="0" smtClean="0">
                <a:ln w="0"/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endParaRPr lang="en-US" sz="8800" dirty="0">
              <a:ln w="0"/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1336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031" y="1460642"/>
            <a:ext cx="89069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endParaRPr lang="bn-IN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 শিক্ষার্থীর বৈশিষ্ঠ্য কী তা বলতে পারবে,</a:t>
            </a:r>
          </a:p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২,একজন আদর্শ শিক্ষার্থীর গুনাবলী বর্ণনা করতে পারবে,</a:t>
            </a:r>
          </a:p>
          <a:p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৩,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আদর্শ শিক্ষার্থীর গুনাবলী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জীবনে কোন ধরনের উপকার করবে তা বিশ্লেষন করতে পারবে ।</a:t>
            </a:r>
            <a:endParaRPr lang="bn-IN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8642" y="128789"/>
            <a:ext cx="7173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26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027" y="1047667"/>
            <a:ext cx="4100741" cy="371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142" y="1047667"/>
            <a:ext cx="4094783" cy="37125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5180" y="115613"/>
            <a:ext cx="9088821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90" y="5006625"/>
            <a:ext cx="4155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ক</a:t>
            </a:r>
            <a:r>
              <a:rPr lang="en-US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মনোযোগ সহকারে শোনা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39768" y="5006625"/>
            <a:ext cx="45595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সালাম বিনিময়ের সাথে খোজ নেওয়া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87944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0316" y="847321"/>
            <a:ext cx="4397469" cy="2469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792" y="847320"/>
            <a:ext cx="4056781" cy="25155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77407" y="3462155"/>
            <a:ext cx="4351282" cy="2575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7792" y="3462156"/>
            <a:ext cx="4056781" cy="2655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07792" y="2644938"/>
            <a:ext cx="405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মার্জিত পোশাক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0454" y="950353"/>
            <a:ext cx="14610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সাথে উত্তম আচর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7792" y="6037873"/>
            <a:ext cx="4056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 পরিস্কার কার্যক্রম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77407" y="6037873"/>
            <a:ext cx="435128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সহশিক্ষা কার্যক্রম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14856" y="63183"/>
            <a:ext cx="80526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ছবিগুলি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426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61789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 বৈশিষ্ঠ্য কাকে বলে ?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701564" y="3563007"/>
            <a:ext cx="2892973" cy="1786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xplosion 2 3"/>
          <p:cNvSpPr/>
          <p:nvPr/>
        </p:nvSpPr>
        <p:spPr>
          <a:xfrm>
            <a:off x="4642945" y="3037490"/>
            <a:ext cx="3673366" cy="2312276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bn-I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 মিনিট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7693" y="121831"/>
            <a:ext cx="444193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6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6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37959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657897917"/>
              </p:ext>
            </p:extLst>
          </p:nvPr>
        </p:nvGraphicFramePr>
        <p:xfrm>
          <a:off x="167426" y="115615"/>
          <a:ext cx="8796270" cy="664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37027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BDEBA9-C1A3-451C-8CC8-23922E57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4DBDEBA9-C1A3-451C-8CC8-23922E57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4DBDEBA9-C1A3-451C-8CC8-23922E577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4DBDEBA9-C1A3-451C-8CC8-23922E577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6E8F020-65FD-41CB-93DF-E4F0EF8F4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26E8F020-65FD-41CB-93DF-E4F0EF8F4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26E8F020-65FD-41CB-93DF-E4F0EF8F40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26E8F020-65FD-41CB-93DF-E4F0EF8F40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75CC9E-D495-4513-880C-329A29373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graphicEl>
                                              <a:dgm id="{C575CC9E-D495-4513-880C-329A29373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graphicEl>
                                              <a:dgm id="{C575CC9E-D495-4513-880C-329A29373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C575CC9E-D495-4513-880C-329A293736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1AC89-456F-4DB8-BB4C-1F79301D8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3FC1AC89-456F-4DB8-BB4C-1F79301D8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3FC1AC89-456F-4DB8-BB4C-1F79301D87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3FC1AC89-456F-4DB8-BB4C-1F79301D87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826FBC-2495-492A-9E6F-79D72E57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F1826FBC-2495-492A-9E6F-79D72E57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F1826FBC-2495-492A-9E6F-79D72E577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1826FBC-2495-492A-9E6F-79D72E577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DF4C8C9-DE1C-49B8-B697-5F0F2A034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1DF4C8C9-DE1C-49B8-B697-5F0F2A034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1DF4C8C9-DE1C-49B8-B697-5F0F2A034D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1DF4C8C9-DE1C-49B8-B697-5F0F2A034D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A7562AE-FB54-4DE7-BA1F-FE078B4E7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BA7562AE-FB54-4DE7-BA1F-FE078B4E7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BA7562AE-FB54-4DE7-BA1F-FE078B4E75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BA7562AE-FB54-4DE7-BA1F-FE078B4E75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96AE872-CB88-48B7-984B-D30573AFA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D96AE872-CB88-48B7-984B-D30573AFA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D96AE872-CB88-48B7-984B-D30573AFA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D96AE872-CB88-48B7-984B-D30573AFA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E1FAC9-2DEC-4B61-93A2-FF9C7B300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97E1FAC9-2DEC-4B61-93A2-FF9C7B300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97E1FAC9-2DEC-4B61-93A2-FF9C7B3008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97E1FAC9-2DEC-4B61-93A2-FF9C7B3008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8F7AF7F-3E37-41F1-B134-FABE10FC5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68F7AF7F-3E37-41F1-B134-FABE10FC5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68F7AF7F-3E37-41F1-B134-FABE10FC5E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68F7AF7F-3E37-41F1-B134-FABE10FC5E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DB9668-25E7-4304-B112-7D9A6F9C7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44DB9668-25E7-4304-B112-7D9A6F9C7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44DB9668-25E7-4304-B112-7D9A6F9C76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">
                                            <p:graphicEl>
                                              <a:dgm id="{44DB9668-25E7-4304-B112-7D9A6F9C76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1FEACF-D99C-4B3E-A351-DE4BBF07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FF1FEACF-D99C-4B3E-A351-DE4BBF07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FF1FEACF-D99C-4B3E-A351-DE4BBF078B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>
                                            <p:graphicEl>
                                              <a:dgm id="{FF1FEACF-D99C-4B3E-A351-DE4BBF078B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3F48E59-BEA3-4293-B75F-3F72981AD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43F48E59-BEA3-4293-B75F-3F72981AD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43F48E59-BEA3-4293-B75F-3F72981AD7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43F48E59-BEA3-4293-B75F-3F72981AD7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</TotalTime>
  <Words>222</Words>
  <Application>Microsoft Office PowerPoint</Application>
  <PresentationFormat>On-screen Show (4:3)</PresentationFormat>
  <Paragraphs>59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Ansar Ullah</cp:lastModifiedBy>
  <cp:revision>40</cp:revision>
  <dcterms:created xsi:type="dcterms:W3CDTF">2019-07-29T17:53:20Z</dcterms:created>
  <dcterms:modified xsi:type="dcterms:W3CDTF">2021-06-06T16:34:00Z</dcterms:modified>
</cp:coreProperties>
</file>