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77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95E0E-5EE8-4072-B57B-376C049EF38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956AE0-0C69-45EB-848B-1483B5E5F416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</a:t>
          </a:r>
        </a:p>
        <a:p>
          <a:r>
            <a:rPr lang="en-US" sz="20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একাডেমি,একুশে</a:t>
          </a:r>
          <a:r>
            <a: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পদক</a:t>
          </a:r>
        </a:p>
      </dgm:t>
    </dgm:pt>
    <dgm:pt modelId="{27F6065E-ADAE-4BEE-B91F-D2F427D9DBB5}" type="parTrans" cxnId="{D2B2DF70-A5BC-450E-B8EC-C0596D5DDC4A}">
      <dgm:prSet/>
      <dgm:spPr/>
      <dgm:t>
        <a:bodyPr/>
        <a:lstStyle/>
        <a:p>
          <a:endParaRPr lang="en-US"/>
        </a:p>
      </dgm:t>
    </dgm:pt>
    <dgm:pt modelId="{14E0E4DE-49C1-4153-96D4-B6FECE0C6566}" type="sibTrans" cxnId="{D2B2DF70-A5BC-450E-B8EC-C0596D5DDC4A}">
      <dgm:prSet/>
      <dgm:spPr/>
      <dgm:t>
        <a:bodyPr/>
        <a:lstStyle/>
        <a:p>
          <a:endParaRPr lang="en-US"/>
        </a:p>
      </dgm:t>
    </dgm:pt>
    <dgm:pt modelId="{4B0A55FA-8D8F-4FC0-86A2-C562A9AF10E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বই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লোক-লোকান্তর,কালের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কলস,সোনালী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কাবিন,পাখির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ফুলের</a:t>
          </a:r>
          <a:r>
            <a: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F40CBA-7FA9-471E-B354-B68E0702BE4E}" type="parTrans" cxnId="{879E7D01-5E0B-4BD1-87B9-8073FA7356C2}">
      <dgm:prSet/>
      <dgm:spPr/>
      <dgm:t>
        <a:bodyPr/>
        <a:lstStyle/>
        <a:p>
          <a:endParaRPr lang="en-US"/>
        </a:p>
      </dgm:t>
    </dgm:pt>
    <dgm:pt modelId="{7B72B448-7D7C-48B0-A65C-DE28858EF7AC}" type="sibTrans" cxnId="{879E7D01-5E0B-4BD1-87B9-8073FA7356C2}">
      <dgm:prSet/>
      <dgm:spPr/>
      <dgm:t>
        <a:bodyPr/>
        <a:lstStyle/>
        <a:p>
          <a:endParaRPr lang="en-US"/>
        </a:p>
      </dgm:t>
    </dgm:pt>
    <dgm:pt modelId="{58C5D2EB-A91E-4B98-AAF0-53594A1391C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পত্রিকার</a:t>
          </a:r>
          <a:r>
            <a: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সম্পাদক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</a:t>
          </a:r>
          <a:r>
            <a: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কপণ্ঠ,কর্ণফুলি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1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C0194-793D-42DA-9031-C9058AF765BC}" type="parTrans" cxnId="{B76D89FE-6824-4763-8C02-D62BC9EFAFAF}">
      <dgm:prSet/>
      <dgm:spPr/>
      <dgm:t>
        <a:bodyPr/>
        <a:lstStyle/>
        <a:p>
          <a:endParaRPr lang="en-US"/>
        </a:p>
      </dgm:t>
    </dgm:pt>
    <dgm:pt modelId="{46F3C6D2-E389-4BDF-8D22-7A916B206382}" type="sibTrans" cxnId="{B76D89FE-6824-4763-8C02-D62BC9EFAFAF}">
      <dgm:prSet/>
      <dgm:spPr/>
      <dgm:t>
        <a:bodyPr/>
        <a:lstStyle/>
        <a:p>
          <a:endParaRPr lang="en-US"/>
        </a:p>
      </dgm:t>
    </dgm:pt>
    <dgm:pt modelId="{4558902E-0D86-4A86-AE06-42DCE953330E}">
      <dgm:prSet phldrT="[Text]" custT="1"/>
      <dgm:spPr/>
      <dgm:t>
        <a:bodyPr/>
        <a:lstStyle/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সাংবাদিকা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চাকরি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6745D3-672E-455B-A4DC-1424938B7183}" type="parTrans" cxnId="{A02E92B2-B262-43D9-BFA3-AAA80B1B89D5}">
      <dgm:prSet/>
      <dgm:spPr/>
      <dgm:t>
        <a:bodyPr/>
        <a:lstStyle/>
        <a:p>
          <a:endParaRPr lang="en-US"/>
        </a:p>
      </dgm:t>
    </dgm:pt>
    <dgm:pt modelId="{022C1C4A-47E3-41DC-84C4-9A23125B9635}" type="sibTrans" cxnId="{A02E92B2-B262-43D9-BFA3-AAA80B1B89D5}">
      <dgm:prSet/>
      <dgm:spPr/>
      <dgm:t>
        <a:bodyPr/>
        <a:lstStyle/>
        <a:p>
          <a:endParaRPr lang="en-US"/>
        </a:p>
      </dgm:t>
    </dgm:pt>
    <dgm:pt modelId="{283DA6F0-0BA1-4B1F-80B7-5A63FF22BE6F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১৯৩৬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মৃত্যুঃ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২০১৯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07D90A-AB94-413D-AF1A-A9CB5060C77E}" type="parTrans" cxnId="{E6721BBB-9A3F-49AE-B870-B2EF063953C1}">
      <dgm:prSet/>
      <dgm:spPr/>
      <dgm:t>
        <a:bodyPr/>
        <a:lstStyle/>
        <a:p>
          <a:endParaRPr lang="en-US"/>
        </a:p>
      </dgm:t>
    </dgm:pt>
    <dgm:pt modelId="{B1AAEBC4-9D31-4A0C-8E48-0192D5792D22}" type="sibTrans" cxnId="{E6721BBB-9A3F-49AE-B870-B2EF063953C1}">
      <dgm:prSet/>
      <dgm:spPr/>
      <dgm:t>
        <a:bodyPr/>
        <a:lstStyle/>
        <a:p>
          <a:endParaRPr lang="en-US"/>
        </a:p>
      </dgm:t>
    </dgm:pt>
    <dgm:pt modelId="{74A99DE5-B06D-41DB-9532-3D8110317E53}" type="pres">
      <dgm:prSet presAssocID="{B8C95E0E-5EE8-4072-B57B-376C049EF3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D91CFF-10A2-4B52-AE56-0EF508D1643C}" type="pres">
      <dgm:prSet presAssocID="{C7956AE0-0C69-45EB-848B-1483B5E5F416}" presName="node" presStyleLbl="node1" presStyleIdx="0" presStyleCnt="5" custScaleX="126716" custScaleY="125802" custRadScaleRad="84196" custRadScaleInc="6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46159-0091-4247-AC59-28395B1F16EA}" type="pres">
      <dgm:prSet presAssocID="{C7956AE0-0C69-45EB-848B-1483B5E5F416}" presName="spNode" presStyleCnt="0"/>
      <dgm:spPr/>
    </dgm:pt>
    <dgm:pt modelId="{56E3A514-6CC7-42F7-87BA-B42253FB6CAF}" type="pres">
      <dgm:prSet presAssocID="{14E0E4DE-49C1-4153-96D4-B6FECE0C6566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7FD81FA-8756-432B-A758-939DC12EA1BB}" type="pres">
      <dgm:prSet presAssocID="{4B0A55FA-8D8F-4FC0-86A2-C562A9AF10E1}" presName="node" presStyleLbl="node1" presStyleIdx="1" presStyleCnt="5" custScaleX="105885" custScaleY="170504" custRadScaleRad="137150" custRadScaleInc="-23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A9838-F154-443E-97E8-F8A255C06472}" type="pres">
      <dgm:prSet presAssocID="{4B0A55FA-8D8F-4FC0-86A2-C562A9AF10E1}" presName="spNode" presStyleCnt="0"/>
      <dgm:spPr/>
    </dgm:pt>
    <dgm:pt modelId="{17BFF736-F391-444A-8A8A-43A7CA3D838F}" type="pres">
      <dgm:prSet presAssocID="{7B72B448-7D7C-48B0-A65C-DE28858EF7A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04BBDDC-74C9-4010-AECD-DFB3CC44AFAF}" type="pres">
      <dgm:prSet presAssocID="{58C5D2EB-A91E-4B98-AAF0-53594A1391CF}" presName="node" presStyleLbl="node1" presStyleIdx="2" presStyleCnt="5" custScaleX="112122" custScaleY="182195" custRadScaleRad="131076" custRadScaleInc="-54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432A4-EA45-4FEE-B0AD-C39A2FDD6056}" type="pres">
      <dgm:prSet presAssocID="{58C5D2EB-A91E-4B98-AAF0-53594A1391CF}" presName="spNode" presStyleCnt="0"/>
      <dgm:spPr/>
    </dgm:pt>
    <dgm:pt modelId="{3DC40612-BD86-4AFF-96A7-894BCD6C99DE}" type="pres">
      <dgm:prSet presAssocID="{46F3C6D2-E389-4BDF-8D22-7A916B206382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0D2CBD9-A766-42A1-B576-5E43955DE0A6}" type="pres">
      <dgm:prSet presAssocID="{4558902E-0D86-4A86-AE06-42DCE953330E}" presName="node" presStyleLbl="node1" presStyleIdx="3" presStyleCnt="5" custScaleX="128009" custScaleY="148971" custRadScaleRad="106937" custRadScaleInc="23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46858-534B-48B8-BA9A-519C547E9E4C}" type="pres">
      <dgm:prSet presAssocID="{4558902E-0D86-4A86-AE06-42DCE953330E}" presName="spNode" presStyleCnt="0"/>
      <dgm:spPr/>
    </dgm:pt>
    <dgm:pt modelId="{C0BF2305-BA8A-41A9-9ABF-5B7FC6A0FAE3}" type="pres">
      <dgm:prSet presAssocID="{022C1C4A-47E3-41DC-84C4-9A23125B963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630FB26-A947-488D-9F65-50CBAD23D551}" type="pres">
      <dgm:prSet presAssocID="{283DA6F0-0BA1-4B1F-80B7-5A63FF22BE6F}" presName="node" presStyleLbl="node1" presStyleIdx="4" presStyleCnt="5" custScaleX="137964" custScaleY="163142" custRadScaleRad="127535" custRadScaleInc="36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AD774-0730-4357-A25B-4B8782C5F17E}" type="pres">
      <dgm:prSet presAssocID="{283DA6F0-0BA1-4B1F-80B7-5A63FF22BE6F}" presName="spNode" presStyleCnt="0"/>
      <dgm:spPr/>
    </dgm:pt>
    <dgm:pt modelId="{11568D5B-590E-4F78-9F2A-487CBFC7CB7C}" type="pres">
      <dgm:prSet presAssocID="{B1AAEBC4-9D31-4A0C-8E48-0192D5792D2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41524EA-6A20-463B-A122-52309014B39B}" type="presOf" srcId="{C7956AE0-0C69-45EB-848B-1483B5E5F416}" destId="{EAD91CFF-10A2-4B52-AE56-0EF508D1643C}" srcOrd="0" destOrd="0" presId="urn:microsoft.com/office/officeart/2005/8/layout/cycle6"/>
    <dgm:cxn modelId="{F5CAE393-7ECC-45E3-BF83-DC13E0501B57}" type="presOf" srcId="{B1AAEBC4-9D31-4A0C-8E48-0192D5792D22}" destId="{11568D5B-590E-4F78-9F2A-487CBFC7CB7C}" srcOrd="0" destOrd="0" presId="urn:microsoft.com/office/officeart/2005/8/layout/cycle6"/>
    <dgm:cxn modelId="{4D28DB51-3576-4871-8F5B-D9A4FA1FF467}" type="presOf" srcId="{B8C95E0E-5EE8-4072-B57B-376C049EF38B}" destId="{74A99DE5-B06D-41DB-9532-3D8110317E53}" srcOrd="0" destOrd="0" presId="urn:microsoft.com/office/officeart/2005/8/layout/cycle6"/>
    <dgm:cxn modelId="{0BF6657F-17ED-4B0F-BCDE-C2302B8310E6}" type="presOf" srcId="{58C5D2EB-A91E-4B98-AAF0-53594A1391CF}" destId="{904BBDDC-74C9-4010-AECD-DFB3CC44AFAF}" srcOrd="0" destOrd="0" presId="urn:microsoft.com/office/officeart/2005/8/layout/cycle6"/>
    <dgm:cxn modelId="{C7D6F0BE-5A89-41C4-A8A2-F6F3854AB8E9}" type="presOf" srcId="{46F3C6D2-E389-4BDF-8D22-7A916B206382}" destId="{3DC40612-BD86-4AFF-96A7-894BCD6C99DE}" srcOrd="0" destOrd="0" presId="urn:microsoft.com/office/officeart/2005/8/layout/cycle6"/>
    <dgm:cxn modelId="{FCEF233E-1EE9-4573-81BA-5408D02CE69F}" type="presOf" srcId="{283DA6F0-0BA1-4B1F-80B7-5A63FF22BE6F}" destId="{E630FB26-A947-488D-9F65-50CBAD23D551}" srcOrd="0" destOrd="0" presId="urn:microsoft.com/office/officeart/2005/8/layout/cycle6"/>
    <dgm:cxn modelId="{4B7CC3CE-26F5-454E-8CAF-D633C5CC9D17}" type="presOf" srcId="{7B72B448-7D7C-48B0-A65C-DE28858EF7AC}" destId="{17BFF736-F391-444A-8A8A-43A7CA3D838F}" srcOrd="0" destOrd="0" presId="urn:microsoft.com/office/officeart/2005/8/layout/cycle6"/>
    <dgm:cxn modelId="{6481A8FC-E7FC-425F-BBA0-67FD25041487}" type="presOf" srcId="{14E0E4DE-49C1-4153-96D4-B6FECE0C6566}" destId="{56E3A514-6CC7-42F7-87BA-B42253FB6CAF}" srcOrd="0" destOrd="0" presId="urn:microsoft.com/office/officeart/2005/8/layout/cycle6"/>
    <dgm:cxn modelId="{CD53FD20-BBB3-46A3-AAE7-4D7CB10E9EE7}" type="presOf" srcId="{022C1C4A-47E3-41DC-84C4-9A23125B9635}" destId="{C0BF2305-BA8A-41A9-9ABF-5B7FC6A0FAE3}" srcOrd="0" destOrd="0" presId="urn:microsoft.com/office/officeart/2005/8/layout/cycle6"/>
    <dgm:cxn modelId="{B76D89FE-6824-4763-8C02-D62BC9EFAFAF}" srcId="{B8C95E0E-5EE8-4072-B57B-376C049EF38B}" destId="{58C5D2EB-A91E-4B98-AAF0-53594A1391CF}" srcOrd="2" destOrd="0" parTransId="{9CFC0194-793D-42DA-9031-C9058AF765BC}" sibTransId="{46F3C6D2-E389-4BDF-8D22-7A916B206382}"/>
    <dgm:cxn modelId="{C03154CD-78B6-462B-845C-3D2A6736640D}" type="presOf" srcId="{4B0A55FA-8D8F-4FC0-86A2-C562A9AF10E1}" destId="{F7FD81FA-8756-432B-A758-939DC12EA1BB}" srcOrd="0" destOrd="0" presId="urn:microsoft.com/office/officeart/2005/8/layout/cycle6"/>
    <dgm:cxn modelId="{D2B2DF70-A5BC-450E-B8EC-C0596D5DDC4A}" srcId="{B8C95E0E-5EE8-4072-B57B-376C049EF38B}" destId="{C7956AE0-0C69-45EB-848B-1483B5E5F416}" srcOrd="0" destOrd="0" parTransId="{27F6065E-ADAE-4BEE-B91F-D2F427D9DBB5}" sibTransId="{14E0E4DE-49C1-4153-96D4-B6FECE0C6566}"/>
    <dgm:cxn modelId="{879E7D01-5E0B-4BD1-87B9-8073FA7356C2}" srcId="{B8C95E0E-5EE8-4072-B57B-376C049EF38B}" destId="{4B0A55FA-8D8F-4FC0-86A2-C562A9AF10E1}" srcOrd="1" destOrd="0" parTransId="{D7F40CBA-7FA9-471E-B354-B68E0702BE4E}" sibTransId="{7B72B448-7D7C-48B0-A65C-DE28858EF7AC}"/>
    <dgm:cxn modelId="{A02E92B2-B262-43D9-BFA3-AAA80B1B89D5}" srcId="{B8C95E0E-5EE8-4072-B57B-376C049EF38B}" destId="{4558902E-0D86-4A86-AE06-42DCE953330E}" srcOrd="3" destOrd="0" parTransId="{766745D3-672E-455B-A4DC-1424938B7183}" sibTransId="{022C1C4A-47E3-41DC-84C4-9A23125B9635}"/>
    <dgm:cxn modelId="{E6721BBB-9A3F-49AE-B870-B2EF063953C1}" srcId="{B8C95E0E-5EE8-4072-B57B-376C049EF38B}" destId="{283DA6F0-0BA1-4B1F-80B7-5A63FF22BE6F}" srcOrd="4" destOrd="0" parTransId="{4207D90A-AB94-413D-AF1A-A9CB5060C77E}" sibTransId="{B1AAEBC4-9D31-4A0C-8E48-0192D5792D22}"/>
    <dgm:cxn modelId="{3CA03244-D41A-4C9D-9DE7-AB83884937CB}" type="presOf" srcId="{4558902E-0D86-4A86-AE06-42DCE953330E}" destId="{F0D2CBD9-A766-42A1-B576-5E43955DE0A6}" srcOrd="0" destOrd="0" presId="urn:microsoft.com/office/officeart/2005/8/layout/cycle6"/>
    <dgm:cxn modelId="{B365CE6B-BF17-4D4A-AE80-609636ACB21B}" type="presParOf" srcId="{74A99DE5-B06D-41DB-9532-3D8110317E53}" destId="{EAD91CFF-10A2-4B52-AE56-0EF508D1643C}" srcOrd="0" destOrd="0" presId="urn:microsoft.com/office/officeart/2005/8/layout/cycle6"/>
    <dgm:cxn modelId="{B7DB1BC2-452D-4072-8E02-D35A33D1F792}" type="presParOf" srcId="{74A99DE5-B06D-41DB-9532-3D8110317E53}" destId="{BF546159-0091-4247-AC59-28395B1F16EA}" srcOrd="1" destOrd="0" presId="urn:microsoft.com/office/officeart/2005/8/layout/cycle6"/>
    <dgm:cxn modelId="{E7D23426-2DC7-40DF-92F1-FC11AE514A20}" type="presParOf" srcId="{74A99DE5-B06D-41DB-9532-3D8110317E53}" destId="{56E3A514-6CC7-42F7-87BA-B42253FB6CAF}" srcOrd="2" destOrd="0" presId="urn:microsoft.com/office/officeart/2005/8/layout/cycle6"/>
    <dgm:cxn modelId="{996AAE0B-CFA6-40B8-A68B-7E30C0A9BC80}" type="presParOf" srcId="{74A99DE5-B06D-41DB-9532-3D8110317E53}" destId="{F7FD81FA-8756-432B-A758-939DC12EA1BB}" srcOrd="3" destOrd="0" presId="urn:microsoft.com/office/officeart/2005/8/layout/cycle6"/>
    <dgm:cxn modelId="{1248C62B-72F3-4858-BF2A-696EBFC4F42C}" type="presParOf" srcId="{74A99DE5-B06D-41DB-9532-3D8110317E53}" destId="{EA7A9838-F154-443E-97E8-F8A255C06472}" srcOrd="4" destOrd="0" presId="urn:microsoft.com/office/officeart/2005/8/layout/cycle6"/>
    <dgm:cxn modelId="{82F28AFA-0DB6-41D8-9D1A-F5C586A9C37F}" type="presParOf" srcId="{74A99DE5-B06D-41DB-9532-3D8110317E53}" destId="{17BFF736-F391-444A-8A8A-43A7CA3D838F}" srcOrd="5" destOrd="0" presId="urn:microsoft.com/office/officeart/2005/8/layout/cycle6"/>
    <dgm:cxn modelId="{EF6C30F1-0F39-41D6-998F-2C5D6FCD62A1}" type="presParOf" srcId="{74A99DE5-B06D-41DB-9532-3D8110317E53}" destId="{904BBDDC-74C9-4010-AECD-DFB3CC44AFAF}" srcOrd="6" destOrd="0" presId="urn:microsoft.com/office/officeart/2005/8/layout/cycle6"/>
    <dgm:cxn modelId="{337F36C9-54A6-4D35-8B82-A52EA04171EC}" type="presParOf" srcId="{74A99DE5-B06D-41DB-9532-3D8110317E53}" destId="{3D0432A4-EA45-4FEE-B0AD-C39A2FDD6056}" srcOrd="7" destOrd="0" presId="urn:microsoft.com/office/officeart/2005/8/layout/cycle6"/>
    <dgm:cxn modelId="{CC5AE15D-2E13-4357-B42C-B5502FF4571C}" type="presParOf" srcId="{74A99DE5-B06D-41DB-9532-3D8110317E53}" destId="{3DC40612-BD86-4AFF-96A7-894BCD6C99DE}" srcOrd="8" destOrd="0" presId="urn:microsoft.com/office/officeart/2005/8/layout/cycle6"/>
    <dgm:cxn modelId="{36485BC2-8E72-40AE-BC41-76CA206C232B}" type="presParOf" srcId="{74A99DE5-B06D-41DB-9532-3D8110317E53}" destId="{F0D2CBD9-A766-42A1-B576-5E43955DE0A6}" srcOrd="9" destOrd="0" presId="urn:microsoft.com/office/officeart/2005/8/layout/cycle6"/>
    <dgm:cxn modelId="{CA12BD17-776F-4E8A-9420-220CB0CD2417}" type="presParOf" srcId="{74A99DE5-B06D-41DB-9532-3D8110317E53}" destId="{8FC46858-534B-48B8-BA9A-519C547E9E4C}" srcOrd="10" destOrd="0" presId="urn:microsoft.com/office/officeart/2005/8/layout/cycle6"/>
    <dgm:cxn modelId="{BE3F7CD6-6ACC-47FD-931E-EBC21E909164}" type="presParOf" srcId="{74A99DE5-B06D-41DB-9532-3D8110317E53}" destId="{C0BF2305-BA8A-41A9-9ABF-5B7FC6A0FAE3}" srcOrd="11" destOrd="0" presId="urn:microsoft.com/office/officeart/2005/8/layout/cycle6"/>
    <dgm:cxn modelId="{02B91E62-5F48-4157-AEB5-4E4EA5301B33}" type="presParOf" srcId="{74A99DE5-B06D-41DB-9532-3D8110317E53}" destId="{E630FB26-A947-488D-9F65-50CBAD23D551}" srcOrd="12" destOrd="0" presId="urn:microsoft.com/office/officeart/2005/8/layout/cycle6"/>
    <dgm:cxn modelId="{D6EABE7F-4780-45AB-8004-9C34C278FA3A}" type="presParOf" srcId="{74A99DE5-B06D-41DB-9532-3D8110317E53}" destId="{23FAD774-0730-4357-A25B-4B8782C5F17E}" srcOrd="13" destOrd="0" presId="urn:microsoft.com/office/officeart/2005/8/layout/cycle6"/>
    <dgm:cxn modelId="{99E1E59D-15D0-4AB1-B6F1-6B140FFDA3A0}" type="presParOf" srcId="{74A99DE5-B06D-41DB-9532-3D8110317E53}" destId="{11568D5B-590E-4F78-9F2A-487CBFC7CB7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91CFF-10A2-4B52-AE56-0EF508D1643C}">
      <dsp:nvSpPr>
        <dsp:cNvPr id="0" name=""/>
        <dsp:cNvSpPr/>
      </dsp:nvSpPr>
      <dsp:spPr>
        <a:xfrm>
          <a:off x="3130367" y="94702"/>
          <a:ext cx="2255525" cy="145551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en-US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একাডেমি,একুশে</a:t>
          </a:r>
          <a:r>
            <a:rPr lang="en-US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পদক</a:t>
          </a:r>
        </a:p>
      </dsp:txBody>
      <dsp:txXfrm>
        <a:off x="3201419" y="165754"/>
        <a:ext cx="2113421" cy="1313412"/>
      </dsp:txXfrm>
    </dsp:sp>
    <dsp:sp modelId="{56E3A514-6CC7-42F7-87BA-B42253FB6CAF}">
      <dsp:nvSpPr>
        <dsp:cNvPr id="0" name=""/>
        <dsp:cNvSpPr/>
      </dsp:nvSpPr>
      <dsp:spPr>
        <a:xfrm>
          <a:off x="4847034" y="392828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46992" y="817463"/>
              </a:moveTo>
              <a:arcTo wR="2310126" hR="2310126" stAng="13215068" swAng="18662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D81FA-8756-432B-A758-939DC12EA1BB}">
      <dsp:nvSpPr>
        <dsp:cNvPr id="0" name=""/>
        <dsp:cNvSpPr/>
      </dsp:nvSpPr>
      <dsp:spPr>
        <a:xfrm>
          <a:off x="6166874" y="510063"/>
          <a:ext cx="1884736" cy="1972713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বই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লোক-লোকান্তর,কালের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কলস,সোনালী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কাবিন,পাখির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ফুলের</a:t>
          </a:r>
          <a:r>
            <a:rPr lang="en-US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কাছে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58879" y="602068"/>
        <a:ext cx="1700726" cy="1788703"/>
      </dsp:txXfrm>
    </dsp:sp>
    <dsp:sp modelId="{17BFF736-F391-444A-8A8A-43A7CA3D838F}">
      <dsp:nvSpPr>
        <dsp:cNvPr id="0" name=""/>
        <dsp:cNvSpPr/>
      </dsp:nvSpPr>
      <dsp:spPr>
        <a:xfrm>
          <a:off x="2743224" y="99910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8717" y="2394302"/>
              </a:moveTo>
              <a:arcTo wR="2310126" hR="2310126" stAng="125292" swAng="16863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BBDDC-74C9-4010-AECD-DFB3CC44AFAF}">
      <dsp:nvSpPr>
        <dsp:cNvPr id="0" name=""/>
        <dsp:cNvSpPr/>
      </dsp:nvSpPr>
      <dsp:spPr>
        <a:xfrm>
          <a:off x="5494202" y="3581757"/>
          <a:ext cx="1995754" cy="2107977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পত্রিকার</a:t>
          </a:r>
          <a:r>
            <a: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সম্পাদক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</a:t>
          </a:r>
          <a:r>
            <a: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কপণ্ঠ,কর্ণফুলি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91627" y="3679182"/>
        <a:ext cx="1800904" cy="1913127"/>
      </dsp:txXfrm>
    </dsp:sp>
    <dsp:sp modelId="{3DC40612-BD86-4AFF-96A7-894BCD6C99DE}">
      <dsp:nvSpPr>
        <dsp:cNvPr id="0" name=""/>
        <dsp:cNvSpPr/>
      </dsp:nvSpPr>
      <dsp:spPr>
        <a:xfrm>
          <a:off x="2567805" y="886990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908941" y="4541292"/>
              </a:moveTo>
              <a:arcTo wR="2310126" hR="2310126" stAng="4498596" swAng="27125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2CBD9-A766-42A1-B576-5E43955DE0A6}">
      <dsp:nvSpPr>
        <dsp:cNvPr id="0" name=""/>
        <dsp:cNvSpPr/>
      </dsp:nvSpPr>
      <dsp:spPr>
        <a:xfrm>
          <a:off x="1422232" y="3747831"/>
          <a:ext cx="2278540" cy="172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সাংবাদিকা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চাকরি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06370" y="3831969"/>
        <a:ext cx="2110264" cy="1555303"/>
      </dsp:txXfrm>
    </dsp:sp>
    <dsp:sp modelId="{C0BF2305-BA8A-41A9-9ABF-5B7FC6A0FAE3}">
      <dsp:nvSpPr>
        <dsp:cNvPr id="0" name=""/>
        <dsp:cNvSpPr/>
      </dsp:nvSpPr>
      <dsp:spPr>
        <a:xfrm>
          <a:off x="1271991" y="-18664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656888" y="3923658"/>
              </a:moveTo>
              <a:arcTo wR="2310126" hR="2310126" stAng="8141781" swAng="22546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0FB26-A947-488D-9F65-50CBAD23D551}">
      <dsp:nvSpPr>
        <dsp:cNvPr id="0" name=""/>
        <dsp:cNvSpPr/>
      </dsp:nvSpPr>
      <dsp:spPr>
        <a:xfrm>
          <a:off x="350745" y="491466"/>
          <a:ext cx="2455737" cy="1887536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১৯৩৬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মৃত্যুঃ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২০১৯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2887" y="583608"/>
        <a:ext cx="2271453" cy="1703252"/>
      </dsp:txXfrm>
    </dsp:sp>
    <dsp:sp modelId="{11568D5B-590E-4F78-9F2A-487CBFC7CB7C}">
      <dsp:nvSpPr>
        <dsp:cNvPr id="0" name=""/>
        <dsp:cNvSpPr/>
      </dsp:nvSpPr>
      <dsp:spPr>
        <a:xfrm>
          <a:off x="-1009467" y="246907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353792" y="249193"/>
              </a:moveTo>
              <a:arcTo wR="2310126" hR="2310126" stAng="17811473" swAng="15157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B7390-9D38-41C7-8B94-594CE95D36E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C947A-5EB7-477E-AD87-F1AFB6C3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0663-D7E1-4438-B3EB-C5BDB1F49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73AB9-4476-4B12-A4E0-87E4767DC8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9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2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7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0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4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664B-E471-464D-ACB2-7A41B021794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2D47-080E-497A-B53F-00303C2C2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1524001" y="6569077"/>
            <a:ext cx="1243013" cy="365125"/>
          </a:xfrm>
        </p:spPr>
        <p:txBody>
          <a:bodyPr/>
          <a:lstStyle/>
          <a:p>
            <a:pPr algn="ctr"/>
            <a:fld id="{0808498C-2A0A-4748-9BF1-A8F066014083}" type="datetime1">
              <a:rPr lang="en-US" sz="1600" smtClean="0">
                <a:solidFill>
                  <a:srgbClr val="FF0000"/>
                </a:solidFill>
              </a:rPr>
              <a:t>10/11/2021</a:t>
            </a:fld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467852" y="6569078"/>
            <a:ext cx="1200149" cy="365125"/>
          </a:xfrm>
        </p:spPr>
        <p:txBody>
          <a:bodyPr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Page no. </a:t>
            </a:r>
            <a:fld id="{A3C1C94F-D22B-47FA-8AD5-1B58285DE3E4}" type="slidenum">
              <a:rPr lang="en-US" sz="1600">
                <a:solidFill>
                  <a:srgbClr val="FF0000"/>
                </a:solidFill>
              </a:rPr>
              <a:pPr algn="ctr"/>
              <a:t>1</a:t>
            </a:fld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107374"/>
            <a:ext cx="12024986" cy="6611941"/>
          </a:xfrm>
          <a:prstGeom prst="frame">
            <a:avLst>
              <a:gd name="adj1" fmla="val 4072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9568" y="2176028"/>
            <a:ext cx="139803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99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62596" y="2176028"/>
            <a:ext cx="135806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82594" y="2223218"/>
            <a:ext cx="1620957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26569" y="2223218"/>
            <a:ext cx="1492716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9" y="327243"/>
            <a:ext cx="5882747" cy="61721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124" y="327244"/>
            <a:ext cx="5664994" cy="61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7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1" grpId="1"/>
      <p:bldP spid="12" grpId="0"/>
      <p:bldP spid="12" grpId="1"/>
      <p:bldP spid="18" grpId="0"/>
      <p:bldP spid="18" grpId="1"/>
      <p:bldP spid="19" grpId="0"/>
      <p:bldP spid="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4A7FE14-9B61-4B5E-AFEE-0458FA9A2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28" y="815533"/>
            <a:ext cx="4703372" cy="4042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130743-D4D5-4496-83C9-E25ECA47D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639" y="689754"/>
            <a:ext cx="4787703" cy="41354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D50F31-D94D-4211-9C09-AE5FCB3528BE}"/>
              </a:ext>
            </a:extLst>
          </p:cNvPr>
          <p:cNvSpPr txBox="1"/>
          <p:nvPr/>
        </p:nvSpPr>
        <p:spPr>
          <a:xfrm>
            <a:off x="2282481" y="4967917"/>
            <a:ext cx="72694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মিনারটাকে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দেখছি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পাথরঘাটার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গির্জেটা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পাথড়ের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ঢেউ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3350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7FBCC5-3EA8-4E65-96E9-4F8319926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3" y="839299"/>
            <a:ext cx="6370248" cy="35779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0A7A435-54BC-4FCA-9F01-51D0C4E23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361" y="839299"/>
            <a:ext cx="4493526" cy="35779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28BC64-82F6-4DCB-A316-175E55F0BC43}"/>
              </a:ext>
            </a:extLst>
          </p:cNvPr>
          <p:cNvSpPr txBox="1"/>
          <p:nvPr/>
        </p:nvSpPr>
        <p:spPr>
          <a:xfrm>
            <a:off x="3039793" y="4677899"/>
            <a:ext cx="64981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পাহাড়টাকে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লালদিঘির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এগিয়ে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জোনাকিদের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বসেছে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দরবার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9041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649908B-D433-43D4-9D7E-7D4B8D20C2C6}"/>
              </a:ext>
            </a:extLst>
          </p:cNvPr>
          <p:cNvSpPr txBox="1"/>
          <p:nvPr/>
        </p:nvSpPr>
        <p:spPr>
          <a:xfrm>
            <a:off x="4845734" y="731520"/>
            <a:ext cx="1740877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FC09902-86F5-4492-A90E-0BDD90CEF82D}"/>
              </a:ext>
            </a:extLst>
          </p:cNvPr>
          <p:cNvSpPr txBox="1"/>
          <p:nvPr/>
        </p:nvSpPr>
        <p:spPr>
          <a:xfrm>
            <a:off x="1185202" y="1377851"/>
            <a:ext cx="1445456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3284469-EF91-4AC9-801D-6F26F361FB2A}"/>
              </a:ext>
            </a:extLst>
          </p:cNvPr>
          <p:cNvSpPr txBox="1"/>
          <p:nvPr/>
        </p:nvSpPr>
        <p:spPr>
          <a:xfrm>
            <a:off x="4233307" y="1296943"/>
            <a:ext cx="2540819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0BC7649-C339-4392-B9FE-A7883551BA3B}"/>
              </a:ext>
            </a:extLst>
          </p:cNvPr>
          <p:cNvSpPr txBox="1"/>
          <p:nvPr/>
        </p:nvSpPr>
        <p:spPr>
          <a:xfrm>
            <a:off x="8438271" y="1285517"/>
            <a:ext cx="1361051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BDB474-6CBE-4DEA-B68E-7BA8C6C6D433}"/>
              </a:ext>
            </a:extLst>
          </p:cNvPr>
          <p:cNvSpPr txBox="1"/>
          <p:nvPr/>
        </p:nvSpPr>
        <p:spPr>
          <a:xfrm>
            <a:off x="1132448" y="2116514"/>
            <a:ext cx="1459524" cy="76944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4972EF7-8EA9-43FE-812D-51D88EA8DE71}"/>
              </a:ext>
            </a:extLst>
          </p:cNvPr>
          <p:cNvSpPr txBox="1"/>
          <p:nvPr/>
        </p:nvSpPr>
        <p:spPr>
          <a:xfrm>
            <a:off x="1199270" y="3240817"/>
            <a:ext cx="1445456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গির্জে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7B71D9F-4D9E-430E-87A8-B6B546183925}"/>
              </a:ext>
            </a:extLst>
          </p:cNvPr>
          <p:cNvSpPr txBox="1"/>
          <p:nvPr/>
        </p:nvSpPr>
        <p:spPr>
          <a:xfrm>
            <a:off x="1213339" y="4214289"/>
            <a:ext cx="144545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দরবার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E98C255-D5F5-41BB-98C3-1B689F905AB3}"/>
              </a:ext>
            </a:extLst>
          </p:cNvPr>
          <p:cNvSpPr txBox="1"/>
          <p:nvPr/>
        </p:nvSpPr>
        <p:spPr>
          <a:xfrm>
            <a:off x="1213339" y="5243139"/>
            <a:ext cx="2116807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কলকলিয়ে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DC8A41DA-8C1D-4E93-ADB3-4BB244EEE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57" y="1943274"/>
            <a:ext cx="1740877" cy="90786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C8C93A7A-A1CB-4BC6-9A81-615160FE2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23" y="2992219"/>
            <a:ext cx="1740877" cy="9457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768E51F1-EF30-4306-9A5F-650C9A79F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089" y="5158909"/>
            <a:ext cx="1740877" cy="76807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7BD91603-0E93-4E7C-8D9F-A24DDDE1D0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089" y="4109964"/>
            <a:ext cx="1637911" cy="87693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8E7F71F-5A1C-466F-93F2-0CE06522C451}"/>
              </a:ext>
            </a:extLst>
          </p:cNvPr>
          <p:cNvSpPr txBox="1"/>
          <p:nvPr/>
        </p:nvSpPr>
        <p:spPr>
          <a:xfrm>
            <a:off x="7650800" y="2024181"/>
            <a:ext cx="236353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2CDE9B1-AF73-437D-8B07-35FFDD009709}"/>
              </a:ext>
            </a:extLst>
          </p:cNvPr>
          <p:cNvSpPr txBox="1"/>
          <p:nvPr/>
        </p:nvSpPr>
        <p:spPr>
          <a:xfrm>
            <a:off x="7650799" y="3021717"/>
            <a:ext cx="1939033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উপাসনালয়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4B16BAB-98C4-4891-89D5-D715F45EA76B}"/>
              </a:ext>
            </a:extLst>
          </p:cNvPr>
          <p:cNvSpPr txBox="1"/>
          <p:nvPr/>
        </p:nvSpPr>
        <p:spPr>
          <a:xfrm>
            <a:off x="7650799" y="4378649"/>
            <a:ext cx="185121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রাজদবার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CD1461D-31A6-4919-9333-839A67D1A4EA}"/>
              </a:ext>
            </a:extLst>
          </p:cNvPr>
          <p:cNvSpPr txBox="1"/>
          <p:nvPr/>
        </p:nvSpPr>
        <p:spPr>
          <a:xfrm>
            <a:off x="7650799" y="5335472"/>
            <a:ext cx="227539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3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75BE6A-C648-4E20-9181-C16EDF9A4280}"/>
              </a:ext>
            </a:extLst>
          </p:cNvPr>
          <p:cNvSpPr txBox="1"/>
          <p:nvPr/>
        </p:nvSpPr>
        <p:spPr>
          <a:xfrm>
            <a:off x="3856862" y="698312"/>
            <a:ext cx="2841674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588F250-AADF-4ECC-9F43-D323326E4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3" y="1571299"/>
            <a:ext cx="4178104" cy="2982351"/>
          </a:xfrm>
          <a:prstGeom prst="rect">
            <a:avLst/>
          </a:prstGeom>
        </p:spPr>
      </p:pic>
      <p:sp>
        <p:nvSpPr>
          <p:cNvPr id="7" name="Flowchart: Process 6">
            <a:extLst>
              <a:ext uri="{FF2B5EF4-FFF2-40B4-BE49-F238E27FC236}">
                <a16:creationId xmlns:a16="http://schemas.microsoft.com/office/drawing/2014/main" xmlns="" id="{7599B591-96D9-4363-A7E8-D7E1CB2A0B18}"/>
              </a:ext>
            </a:extLst>
          </p:cNvPr>
          <p:cNvSpPr/>
          <p:nvPr/>
        </p:nvSpPr>
        <p:spPr>
          <a:xfrm rot="2050010">
            <a:off x="5723948" y="34201"/>
            <a:ext cx="230601" cy="6719982"/>
          </a:xfrm>
          <a:prstGeom prst="flowChartProcess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DB9B1E-7648-4B65-A681-A142880AC394}"/>
              </a:ext>
            </a:extLst>
          </p:cNvPr>
          <p:cNvSpPr txBox="1"/>
          <p:nvPr/>
        </p:nvSpPr>
        <p:spPr>
          <a:xfrm rot="20517032">
            <a:off x="6407229" y="1599535"/>
            <a:ext cx="523354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48A16A-7B37-4811-B5C8-29A26644F757}"/>
              </a:ext>
            </a:extLst>
          </p:cNvPr>
          <p:cNvSpPr txBox="1"/>
          <p:nvPr/>
        </p:nvSpPr>
        <p:spPr>
          <a:xfrm rot="20078868">
            <a:off x="7175814" y="2831816"/>
            <a:ext cx="2176224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endParaRPr lang="en-US" sz="2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xmlns="" id="{741B5CA6-E3B7-4646-BD3E-8BF66E73556C}"/>
              </a:ext>
            </a:extLst>
          </p:cNvPr>
          <p:cNvSpPr/>
          <p:nvPr/>
        </p:nvSpPr>
        <p:spPr>
          <a:xfrm rot="20366454">
            <a:off x="6305988" y="3599811"/>
            <a:ext cx="649428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A09E61E-000C-4E62-B445-B00D5BEC5F6B}"/>
              </a:ext>
            </a:extLst>
          </p:cNvPr>
          <p:cNvSpPr txBox="1"/>
          <p:nvPr/>
        </p:nvSpPr>
        <p:spPr>
          <a:xfrm rot="20350316">
            <a:off x="5846108" y="4081630"/>
            <a:ext cx="4377715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পুরস্কার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পেয়েছেন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1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E4F6592A-AE95-4183-868A-78966EA33821}"/>
              </a:ext>
            </a:extLst>
          </p:cNvPr>
          <p:cNvSpPr/>
          <p:nvPr/>
        </p:nvSpPr>
        <p:spPr>
          <a:xfrm rot="20833525">
            <a:off x="5868761" y="5515747"/>
            <a:ext cx="649428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C922DFE-9736-4D3C-806D-B8E496CD6DDC}"/>
              </a:ext>
            </a:extLst>
          </p:cNvPr>
          <p:cNvSpPr txBox="1"/>
          <p:nvPr/>
        </p:nvSpPr>
        <p:spPr>
          <a:xfrm rot="9878739" flipV="1">
            <a:off x="6953942" y="4840426"/>
            <a:ext cx="3001907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একাডেমি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lvl="0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পদক</a:t>
            </a:r>
          </a:p>
        </p:txBody>
      </p:sp>
    </p:spTree>
    <p:extLst>
      <p:ext uri="{BB962C8B-B14F-4D97-AF65-F5344CB8AC3E}">
        <p14:creationId xmlns:p14="http://schemas.microsoft.com/office/powerpoint/2010/main" val="581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C21AA8-3B5D-42CB-896D-AAD43B168112}"/>
              </a:ext>
            </a:extLst>
          </p:cNvPr>
          <p:cNvSpPr txBox="1"/>
          <p:nvPr/>
        </p:nvSpPr>
        <p:spPr>
          <a:xfrm>
            <a:off x="5266063" y="812360"/>
            <a:ext cx="192795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C4FEA0-C0F6-47A3-837E-7C5FB00238B2}"/>
              </a:ext>
            </a:extLst>
          </p:cNvPr>
          <p:cNvSpPr txBox="1"/>
          <p:nvPr/>
        </p:nvSpPr>
        <p:spPr>
          <a:xfrm>
            <a:off x="1498293" y="1570801"/>
            <a:ext cx="4153361" cy="661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2FC658E-5894-44F1-9591-FB31AB178D6F}"/>
              </a:ext>
            </a:extLst>
          </p:cNvPr>
          <p:cNvSpPr txBox="1"/>
          <p:nvPr/>
        </p:nvSpPr>
        <p:spPr>
          <a:xfrm>
            <a:off x="1498293" y="2098888"/>
            <a:ext cx="1641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7EC1380-EEE7-40E7-982C-DE4D50D8B954}"/>
              </a:ext>
            </a:extLst>
          </p:cNvPr>
          <p:cNvSpPr txBox="1"/>
          <p:nvPr/>
        </p:nvSpPr>
        <p:spPr>
          <a:xfrm>
            <a:off x="3982598" y="2098888"/>
            <a:ext cx="1823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হুমায়ন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B6884DB-7FE0-47DB-9498-92D13FDFC86A}"/>
              </a:ext>
            </a:extLst>
          </p:cNvPr>
          <p:cNvSpPr txBox="1"/>
          <p:nvPr/>
        </p:nvSpPr>
        <p:spPr>
          <a:xfrm>
            <a:off x="5967468" y="2098888"/>
            <a:ext cx="22198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7A141F8-C178-44C3-81BC-19DD27CE803D}"/>
              </a:ext>
            </a:extLst>
          </p:cNvPr>
          <p:cNvSpPr txBox="1"/>
          <p:nvPr/>
        </p:nvSpPr>
        <p:spPr>
          <a:xfrm>
            <a:off x="8348946" y="2098888"/>
            <a:ext cx="2032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1947F7-31DB-4E37-B0D8-E59817A45351}"/>
              </a:ext>
            </a:extLst>
          </p:cNvPr>
          <p:cNvSpPr txBox="1"/>
          <p:nvPr/>
        </p:nvSpPr>
        <p:spPr>
          <a:xfrm>
            <a:off x="1066802" y="2833834"/>
            <a:ext cx="34211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দরবার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DE4E6F1-922E-4B16-87F5-0C9AF789E5FC}"/>
              </a:ext>
            </a:extLst>
          </p:cNvPr>
          <p:cNvSpPr txBox="1"/>
          <p:nvPr/>
        </p:nvSpPr>
        <p:spPr>
          <a:xfrm>
            <a:off x="1498293" y="3244256"/>
            <a:ext cx="14817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কলাহল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604FDA-CE4B-4847-BC02-E2FA8926F9EF}"/>
              </a:ext>
            </a:extLst>
          </p:cNvPr>
          <p:cNvSpPr txBox="1"/>
          <p:nvPr/>
        </p:nvSpPr>
        <p:spPr>
          <a:xfrm>
            <a:off x="3985352" y="3380685"/>
            <a:ext cx="1834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রাজসভা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2913759-F696-4299-A38F-7397820EE316}"/>
              </a:ext>
            </a:extLst>
          </p:cNvPr>
          <p:cNvSpPr txBox="1"/>
          <p:nvPr/>
        </p:nvSpPr>
        <p:spPr>
          <a:xfrm>
            <a:off x="5805889" y="3300528"/>
            <a:ext cx="19279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দালান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C701945-F24E-44A3-93DB-BB3CBCFF8BEC}"/>
              </a:ext>
            </a:extLst>
          </p:cNvPr>
          <p:cNvSpPr txBox="1"/>
          <p:nvPr/>
        </p:nvSpPr>
        <p:spPr>
          <a:xfrm>
            <a:off x="7610816" y="3244256"/>
            <a:ext cx="28313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A25033F-9FDA-42CB-80DC-5C852CA0BF7B}"/>
              </a:ext>
            </a:extLst>
          </p:cNvPr>
          <p:cNvSpPr txBox="1"/>
          <p:nvPr/>
        </p:nvSpPr>
        <p:spPr>
          <a:xfrm>
            <a:off x="837281" y="3951487"/>
            <a:ext cx="5392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D56E7FD-97EE-493A-8579-D709271D9A1E}"/>
              </a:ext>
            </a:extLst>
          </p:cNvPr>
          <p:cNvSpPr txBox="1"/>
          <p:nvPr/>
        </p:nvSpPr>
        <p:spPr>
          <a:xfrm>
            <a:off x="1176970" y="4602446"/>
            <a:ext cx="1549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আশীর্বাদ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6B5D73D-7E22-4CFA-B91D-6834B26020B0}"/>
              </a:ext>
            </a:extLst>
          </p:cNvPr>
          <p:cNvSpPr txBox="1"/>
          <p:nvPr/>
        </p:nvSpPr>
        <p:spPr>
          <a:xfrm>
            <a:off x="3678715" y="4658718"/>
            <a:ext cx="2127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আত্নীয়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BDB26BB-0578-4E50-A1A7-DBE0FBA66AF7}"/>
              </a:ext>
            </a:extLst>
          </p:cNvPr>
          <p:cNvSpPr txBox="1"/>
          <p:nvPr/>
        </p:nvSpPr>
        <p:spPr>
          <a:xfrm>
            <a:off x="5805889" y="4640471"/>
            <a:ext cx="2543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সর্বশেষ</a:t>
            </a:r>
            <a:r>
              <a:rPr lang="en-US" sz="1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342217F-1CD2-4B67-97D8-7C20ADB8A2D1}"/>
              </a:ext>
            </a:extLst>
          </p:cNvPr>
          <p:cNvSpPr txBox="1"/>
          <p:nvPr/>
        </p:nvSpPr>
        <p:spPr>
          <a:xfrm>
            <a:off x="8041393" y="4649595"/>
            <a:ext cx="2127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905B62-EF52-4497-AB3D-4B5141407AD7}"/>
              </a:ext>
            </a:extLst>
          </p:cNvPr>
          <p:cNvSpPr txBox="1"/>
          <p:nvPr/>
        </p:nvSpPr>
        <p:spPr>
          <a:xfrm>
            <a:off x="1240325" y="5130973"/>
            <a:ext cx="1002218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কবিতা্য়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ফুটেছে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84076" y="710422"/>
            <a:ext cx="5223850" cy="1285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678" y="2328013"/>
            <a:ext cx="4290646" cy="213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8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281AAE8-453E-4AC6-8E06-7D58FFA99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640" y="2325610"/>
            <a:ext cx="8057584" cy="37492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6CDB5D-614D-4A17-9092-E0C2D89ADE3F}"/>
              </a:ext>
            </a:extLst>
          </p:cNvPr>
          <p:cNvSpPr txBox="1"/>
          <p:nvPr/>
        </p:nvSpPr>
        <p:spPr>
          <a:xfrm>
            <a:off x="2742955" y="527995"/>
            <a:ext cx="617495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539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bbon: Tilted Down 3">
            <a:extLst>
              <a:ext uri="{FF2B5EF4-FFF2-40B4-BE49-F238E27FC236}">
                <a16:creationId xmlns:a16="http://schemas.microsoft.com/office/drawing/2014/main" xmlns="" id="{A5341403-CD1C-40F0-BF4E-B49CF5CA4552}"/>
              </a:ext>
            </a:extLst>
          </p:cNvPr>
          <p:cNvSpPr/>
          <p:nvPr/>
        </p:nvSpPr>
        <p:spPr>
          <a:xfrm>
            <a:off x="3090873" y="489354"/>
            <a:ext cx="7484012" cy="1392702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Rectangle: Beveled 4">
            <a:extLst>
              <a:ext uri="{FF2B5EF4-FFF2-40B4-BE49-F238E27FC236}">
                <a16:creationId xmlns:a16="http://schemas.microsoft.com/office/drawing/2014/main" xmlns="" id="{2E073326-B598-4EE5-A2B6-FC62E4A6318E}"/>
              </a:ext>
            </a:extLst>
          </p:cNvPr>
          <p:cNvSpPr/>
          <p:nvPr/>
        </p:nvSpPr>
        <p:spPr>
          <a:xfrm>
            <a:off x="695392" y="1627244"/>
            <a:ext cx="6105376" cy="5148773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কিসামত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হারাটী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ডি.এস.আই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ctr">
              <a:buNone/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০১৭১৪৫৫৯৬৪১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E-mail:` nazrul693105@gmail.com</a:t>
            </a:r>
            <a:endPara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/>
              <a:t>ঙ</a:t>
            </a:r>
            <a:endParaRPr lang="en-US" sz="2800" dirty="0"/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xmlns="" id="{83B52B29-6F57-4F7E-A2EA-37E9EC74C67C}"/>
              </a:ext>
            </a:extLst>
          </p:cNvPr>
          <p:cNvSpPr/>
          <p:nvPr/>
        </p:nvSpPr>
        <p:spPr>
          <a:xfrm rot="16200000">
            <a:off x="4586055" y="4175370"/>
            <a:ext cx="5148772" cy="55873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xmlns="" id="{901D4490-4A91-43C1-9D0D-BFF715CB011D}"/>
              </a:ext>
            </a:extLst>
          </p:cNvPr>
          <p:cNvSpPr/>
          <p:nvPr/>
        </p:nvSpPr>
        <p:spPr>
          <a:xfrm>
            <a:off x="7439806" y="1912371"/>
            <a:ext cx="4604818" cy="5148773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চারুপাঠ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A0C1140-DCA2-4460-BF4C-BC4692A82C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633" y="1912371"/>
            <a:ext cx="1992239" cy="254321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69695" y="1928736"/>
            <a:ext cx="1752601" cy="16002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1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A1A49A3-D0BA-4379-896A-86E7004BC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8" y="561704"/>
            <a:ext cx="6230982" cy="43238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6021A2-5554-4438-953A-B60ACB1CA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61704"/>
            <a:ext cx="4706982" cy="43238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026B2BB-2A4C-43B9-902B-7E81D172F8A1}"/>
              </a:ext>
            </a:extLst>
          </p:cNvPr>
          <p:cNvSpPr txBox="1"/>
          <p:nvPr/>
        </p:nvSpPr>
        <p:spPr>
          <a:xfrm>
            <a:off x="2172787" y="4986597"/>
            <a:ext cx="7167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গুলোতে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51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>
            <a:extLst>
              <a:ext uri="{FF2B5EF4-FFF2-40B4-BE49-F238E27FC236}">
                <a16:creationId xmlns:a16="http://schemas.microsoft.com/office/drawing/2014/main" xmlns="" id="{A83F9B5D-D888-4CE5-AD11-8C1678C2EC91}"/>
              </a:ext>
            </a:extLst>
          </p:cNvPr>
          <p:cNvSpPr/>
          <p:nvPr/>
        </p:nvSpPr>
        <p:spPr>
          <a:xfrm>
            <a:off x="1184988" y="223935"/>
            <a:ext cx="6583680" cy="1250302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xmlns="" id="{C32A7AF5-D7DE-44A4-84DF-1EA5FEC68CF4}"/>
              </a:ext>
            </a:extLst>
          </p:cNvPr>
          <p:cNvSpPr/>
          <p:nvPr/>
        </p:nvSpPr>
        <p:spPr>
          <a:xfrm>
            <a:off x="1119674" y="2062066"/>
            <a:ext cx="10058810" cy="160486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0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0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40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endParaRPr lang="en-US" sz="40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7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B6E5F1-8327-4EDA-8598-07DA7CD72186}"/>
              </a:ext>
            </a:extLst>
          </p:cNvPr>
          <p:cNvSpPr txBox="1"/>
          <p:nvPr/>
        </p:nvSpPr>
        <p:spPr>
          <a:xfrm>
            <a:off x="4616232" y="201599"/>
            <a:ext cx="3579223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69A31F-051F-4A83-A790-B2D15B401C7E}"/>
              </a:ext>
            </a:extLst>
          </p:cNvPr>
          <p:cNvSpPr txBox="1"/>
          <p:nvPr/>
        </p:nvSpPr>
        <p:spPr>
          <a:xfrm>
            <a:off x="818604" y="1785256"/>
            <a:ext cx="500743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568B48-1A58-423C-B826-C809B0ABE156}"/>
              </a:ext>
            </a:extLst>
          </p:cNvPr>
          <p:cNvSpPr txBox="1"/>
          <p:nvPr/>
        </p:nvSpPr>
        <p:spPr>
          <a:xfrm>
            <a:off x="1598022" y="2792037"/>
            <a:ext cx="3644538" cy="45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FFBF62-769D-41E1-8EB2-53916DA25E56}"/>
              </a:ext>
            </a:extLst>
          </p:cNvPr>
          <p:cNvSpPr txBox="1"/>
          <p:nvPr/>
        </p:nvSpPr>
        <p:spPr>
          <a:xfrm>
            <a:off x="1598021" y="3312531"/>
            <a:ext cx="5181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92C87F-8D18-45D3-95D0-DCF30BCD0BFE}"/>
              </a:ext>
            </a:extLst>
          </p:cNvPr>
          <p:cNvSpPr txBox="1"/>
          <p:nvPr/>
        </p:nvSpPr>
        <p:spPr>
          <a:xfrm>
            <a:off x="1598022" y="3925223"/>
            <a:ext cx="5312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0A0F80-4D84-4238-BFAC-1E8D54683514}"/>
              </a:ext>
            </a:extLst>
          </p:cNvPr>
          <p:cNvSpPr txBox="1"/>
          <p:nvPr/>
        </p:nvSpPr>
        <p:spPr>
          <a:xfrm>
            <a:off x="1576251" y="4476959"/>
            <a:ext cx="9013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পল্লী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265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FFB72013-8491-42C3-BE97-06B2BA86E7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05773"/>
              </p:ext>
            </p:extLst>
          </p:nvPr>
        </p:nvGraphicFramePr>
        <p:xfrm>
          <a:off x="1744617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95B6102-25ED-4CA1-8BB4-F4BC6F42F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70" y="2411729"/>
            <a:ext cx="2857500" cy="20345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584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8B081D6-B8A7-4FDA-93C8-F7E57D729B3C}"/>
              </a:ext>
            </a:extLst>
          </p:cNvPr>
          <p:cNvSpPr txBox="1"/>
          <p:nvPr/>
        </p:nvSpPr>
        <p:spPr>
          <a:xfrm>
            <a:off x="4127863" y="754231"/>
            <a:ext cx="3596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CF1B00-7600-4887-B740-B6D0B268A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1523672"/>
            <a:ext cx="9614263" cy="43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4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F10178-AEF6-4A94-9177-66CFB7789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" y="568380"/>
            <a:ext cx="10689772" cy="57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7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E1B2804-011F-4F4C-B90F-D548708DE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687058"/>
            <a:ext cx="5156250" cy="40537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659714-A60B-446C-BD2F-4367489D69D2}"/>
              </a:ext>
            </a:extLst>
          </p:cNvPr>
          <p:cNvSpPr txBox="1"/>
          <p:nvPr/>
        </p:nvSpPr>
        <p:spPr>
          <a:xfrm>
            <a:off x="784495" y="5105308"/>
            <a:ext cx="49658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নারকেলের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ডাবের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গোলগাল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C4CA0B-5591-4122-9B03-E7C8DB103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67" y="1065745"/>
            <a:ext cx="2619375" cy="36750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709ECD2-E521-4398-9A0B-B9022F93C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418" y="1065745"/>
            <a:ext cx="3030266" cy="36750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A5B7113-793E-4D03-AD10-B51573860C13}"/>
              </a:ext>
            </a:extLst>
          </p:cNvPr>
          <p:cNvSpPr txBox="1"/>
          <p:nvPr/>
        </p:nvSpPr>
        <p:spPr>
          <a:xfrm>
            <a:off x="5750389" y="5105308"/>
            <a:ext cx="61124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ছিটকিনিটা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পেরিয়ে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গেলাম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ঝিমধরা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মস্ত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কাঁপছিলো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থরথর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9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309</Words>
  <Application>Microsoft Office PowerPoint</Application>
  <PresentationFormat>Widescreen</PresentationFormat>
  <Paragraphs>96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Nazrul Islam</dc:creator>
  <cp:lastModifiedBy>Md Nazrul Islam</cp:lastModifiedBy>
  <cp:revision>14</cp:revision>
  <dcterms:created xsi:type="dcterms:W3CDTF">2021-09-28T05:27:49Z</dcterms:created>
  <dcterms:modified xsi:type="dcterms:W3CDTF">2021-10-11T01:13:59Z</dcterms:modified>
</cp:coreProperties>
</file>