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72" r:id="rId4"/>
    <p:sldId id="259" r:id="rId5"/>
    <p:sldId id="260" r:id="rId6"/>
    <p:sldId id="274" r:id="rId7"/>
    <p:sldId id="262" r:id="rId8"/>
    <p:sldId id="263" r:id="rId9"/>
    <p:sldId id="265" r:id="rId10"/>
    <p:sldId id="276" r:id="rId11"/>
    <p:sldId id="280" r:id="rId12"/>
    <p:sldId id="27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FD6F-3502-426B-803E-24E27851C4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89007-49B6-46C8-BC2C-853FDAF0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6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1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5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4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4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B74F-B656-410F-B1AA-FFCE7B493B1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5D74-159E-4ECD-BED8-6B792E20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lient=firefox-b-d&amp;sxsrf=ALeKk031ca9XLw0ODWtLdXAGFtNHahjMOg:1615524623809&amp;q=%E0%A6%AC%E0%A6%AF%E0%A6%BC%E0%A6%B8&amp;stick=H4sIAAAAAAAAAONgVuLSz9U3yEvKMMgwXMTK82DZmgfL1j9YtufBsh0AZSzosh0AAAA&amp;sa=X&amp;ved=2ahUKEwjjrM-a-qnvAhVm4HMBHa2rAqYQmxMoAjAhegQIIxAE" TargetMode="External"/><Relationship Id="rId13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culture+and+thought&amp;stick=H4sIAAAAAAAAAOPgE-LSz9U3SC8rLCtJV-LVT9c3NEyqLDayyChO15LKTrbST8rPz9ZPLC3JyC-yArGLFfLzcioXsVo8WNb2YNmKB8v2P1i248HyxgfL5jxY3gsil-17sGwdmFyhkFyaU1JalKqQmJeiADSiND2jZAcrIwC09WLBdwAAAA&amp;sa=X&amp;ved=2ahUKEwjjrM-a-qnvAhVm4HMBHa2rAqYQmxMoAjAiegQIHhAE" TargetMode="External"/><Relationship Id="rId18" Type="http://schemas.openxmlformats.org/officeDocument/2006/relationships/hyperlink" Target="https://www.google.com/search?client=firefox-b-d&amp;sxsrf=ALeKk031ca9XLw0ODWtLdXAGFtNHahjMOg:1615524623809&amp;q=%E0%A6%9C%E0%A6%97%E0%A6%A8%E0%A7%8D%E0%A6%A8%E0%A6%BE%E0%A6%A5+%E0%A6%AC%E0%A6%BF%E0%A6%B6%E0%A7%8D%E0%A6%AC%E0%A6%AC%E0%A6%BF%E0%A6%A6%E0%A7%8D%E0%A6%AF%E0%A6%BE%E0%A6%B2%E0%A7%9F&amp;stick=H4sIAAAAAAAAAOPgE-LSz9U3SC8rLCtJVwKzjSxMszNKtKSzk630C1LzC3JSgVRRcX6eVWpKaXJiSWZ-3iJW2wfL5jxYNv3BshUPlveCyGX7HixbqvBg2ZoHy_Y_WLYNLLoGxl0G5q4HK9r0YPn8HayMAEwhRh96AAAA&amp;sa=X&amp;ved=2ahUKEwjjrM-a-qnvAhVm4HMBHa2rAqYQmxMoBDAjegQIGhAG" TargetMode="External"/><Relationship Id="rId3" Type="http://schemas.openxmlformats.org/officeDocument/2006/relationships/hyperlink" Target="https://www.google.com/search?client=firefox-b-d&amp;sxsrf=ALeKk031ca9XLw0ODWtLdXAGFtNHahjMOg:1615524623809&amp;q=%E0%A6%95%E0%A6%B2%E0%A6%95%E0%A6%BE%E0%A6%A4%E0%A6%BE&amp;stick=H4sIAAAAAAAAAOPgE-LSz9U3SC8rLCtJV-IAsZPLyi21xLKTrfQLUvMLclKBVFFxfp5VUn5R3iJWoQfLpj5YtglM7nuwbAmQ3MHKCAClNIWISAAAAA&amp;sa=X&amp;ved=2ahUKEwjjrM-a-qnvAhVm4HMBHa2rAqYQmxMoATAfegQIHBAD" TargetMode="External"/><Relationship Id="rId21" Type="http://schemas.openxmlformats.org/officeDocument/2006/relationships/hyperlink" Target="https://www.google.com/search?client=firefox-b-d&amp;sxsrf=ALeKk031ca9XLw0ODWtLdXAGFtNHahjMOg:1615524623809&amp;q=%E0%A6%86%E0%A6%A8%E0%A6%A8%E0%A7%8D%E0%A6%A6+%E0%A6%AA%E0%A7%81%E0%A6%B0%E0%A6%B8%E0%A7%8D%E0%A6%95%E0%A6%BE%E0%A6%B0&amp;stick=H4sIAAAAAAAAAOPgE-LSz9U3SC8rLCtJVwKzjcyycgqNtWSzk630E8sTi1IgZHx5Zl5eapEVmFO8iFXjwbK2B8tWgNDy3gfLlik8WLbqwfLGB8s2PFi2Ayw09cGyfUDuDlZGAPVPSeVnAAAA&amp;sa=X&amp;ved=2ahUKEwjjrM-a-qnvAhVm4HMBHa2rAqYQmxMoAjAkegQIGxAE" TargetMode="External"/><Relationship Id="rId7" Type="http://schemas.openxmlformats.org/officeDocument/2006/relationships/hyperlink" Target="https://www.google.com/search?client=firefox-b-d&amp;sxsrf=ALeKk031ca9XLw0ODWtLdXAGFtNHahjMOg:1615524623809&amp;q=%E0%A7%A7%E0%A7%AA+%E0%A6%AE%E0%A7%87+%E0%A7%A8%E0%A7%A6%E0%A7%A8%E0%A7%A6&amp;stick=H4sIAAAAAAAAAONgVhLQL9E3MsopN62wKLFMTzIpX8Qq9WD58gfLVyk8WLbuwfJ2hQfLVzxYvgxCAgAXxveVMQAAAA&amp;sa=X&amp;ved=2ahUKEwjjrM-a-qnvAhVm4HMBHa2rAqYQmxMoATAhegQIIxAD" TargetMode="External"/><Relationship Id="rId12" Type="http://schemas.openxmlformats.org/officeDocument/2006/relationships/hyperlink" Target="https://www.google.com/search?client=firefox-b-d&amp;sxsrf=ALeKk031ca9XLw0ODWtLdXAGFtNHahjMOg:1615524623809&amp;q=%E0%A6%86%E0%A6%AE%E0%A6%BE%E0%A6%B0+%E0%A6%8F%E0%A6%95%E0%A6%BE%E0%A6%A4%E0%A7%8D%E0%A6%A4%E0%A6%B0&amp;stick=H4sIAAAAAAAAAOPgE-LSz9U3SC8rLCtJV-LRT9c3NErKK85OSonXkspOttJPys_P1k8sLcnIL7ICsYsV8vNyKhexKj1Y1vZg2boHy_Y9WLZB4cGy_gfLpoI5Sx4s7wWRyzbsYGUEALpYX7VgAAAA&amp;sa=X&amp;ved=2ahUKEwjjrM-a-qnvAhVm4HMBHa2rAqYQmxMoATAiegQIHhAD" TargetMode="External"/><Relationship Id="rId17" Type="http://schemas.openxmlformats.org/officeDocument/2006/relationships/hyperlink" Target="https://www.google.com/search?client=firefox-b-d&amp;sxsrf=ALeKk031ca9XLw0ODWtLdXAGFtNHahjMOg:1615524623809&amp;q=%E0%A6%A2%E0%A6%BE%E0%A6%95%E0%A6%BE+%E0%A6%AC%E0%A6%BF%E0%A6%B6%E0%A7%8D%E0%A6%AC%E0%A6%AC%E0%A6%BF%E0%A6%A6%E0%A7%8D%E0%A6%AF%E0%A6%BE%E0%A6%B2%E0%A7%9F&amp;stick=H4sIAAAAAAAAAOPgE-LSz9U3SC8rLCtJV-IEsc3LTYsKtaSzk630C1LzC3JSgVRRcX6eVWpKaXJiSWZ-3iJWkwfLFj1Ytu_BsqlAUuHBsjUPlu1_sGzbg-W9YDaEuwzMXQ9Wt-nB8vk7WBkBwSf1sHAAAAA&amp;sa=X&amp;ved=2ahUKEwjjrM-a-qnvAhVm4HMBHa2rAqYQmxMoAzAjegQIGhAF" TargetMode="External"/><Relationship Id="rId25" Type="http://schemas.openxmlformats.org/officeDocument/2006/relationships/image" Target="../media/image6.jpg"/><Relationship Id="rId2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9C%E0%A6%A8%E0%A7%8D%E0%A6%AE&amp;stick=H4sIAAAAAAAAAOPgE-LSz9U3SC8rLCtJ1xLLTrbSL0jNL8hJBVJFxfl5Vkn5RXmLWA0fLGt7sGzFg2X7Hyzb8WB544Nlcx4s7wWRy_Y9WLYOTK5QAPNXgCXWAQC1XEfRWgAAAA&amp;sa=X&amp;ved=2ahUKEwjjrM-a-qnvAhVm4HMBHa2rAqYQ6BMoADAfegQIHBAC" TargetMode="External"/><Relationship Id="rId16" Type="http://schemas.openxmlformats.org/officeDocument/2006/relationships/hyperlink" Target="https://www.google.com/search?client=firefox-b-d&amp;sxsrf=ALeKk031ca9XLw0ODWtLdXAGFtNHahjMOg:1615524623809&amp;q=%E0%A6%A2%E0%A6%BE%E0%A6%95%E0%A6%BE+%E0%A6%AC%E0%A6%BF%E0%A6%B6%E0%A7%8D%E0%A6%AC%E0%A6%AC%E0%A6%BF%E0%A6%A6%E0%A7%8D%E0%A6%AF%E0%A6%BE%E0%A6%B2%E0%A7%9F&amp;stick=H4sIAAAAAAAAAOPgE-LSz9U3SC8rLCtJV-IEsc3LTYsKtaSzk630C1LzC3JSgVRRcX6eVWpKaXJiSWZ-3iJWkwfLFj1Ytu_BsqlAUuHBsjUPlu1_sGzbg-W9YDaEuwzMXQ9Wt-nB8vk7WBkBwSf1sHAAAAA&amp;sa=X&amp;ved=2ahUKEwjjrM-a-qnvAhVm4HMBHa2rAqYQmxMoAjAjegQIGhAE" TargetMode="External"/><Relationship Id="rId20" Type="http://schemas.openxmlformats.org/officeDocument/2006/relationships/hyperlink" Target="https://www.google.com/search?client=firefox-b-d&amp;sxsrf=ALeKk031ca9XLw0ODWtLdXAGFtNHahjMOg:1615524623809&amp;q=%E0%A6%B6%E0%A6%BF%E0%A6%95%E0%A7%8D%E0%A6%B7%E0%A6%BE%E0%A6%AF%E0%A6%BC+%E0%A6%8F%E0%A6%95%E0%A7%81%E0%A6%B6%E0%A7%87+%E0%A6%AA%E0%A6%A6%E0%A6%95&amp;stick=H4sIAAAAAAAAAOPgE-LSz9U3SC8rLCtJV-LVT9c3NEw2KzQpiTcp0JLNTrbSTyxPLEqBkPHlmXl5qUVWYE7xIlajB8u2PVi2_8GyqQ-W9z5Ytv3Bsn0Plq1_sGyPwoNl_WDRRpCK5e1A_qoHy5YBhXawMgIAKjTDfHQAAAA&amp;sa=X&amp;ved=2ahUKEwjjrM-a-qnvAhVm4HMBHa2rAqYQmxMoATAkegQIGx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E%E0%A7%83%E0%A6%A4%E0%A7%8D%E0%A6%AF%E0%A7%81&amp;sa=X&amp;ved=2ahUKEwjjrM-a-qnvAhVm4HMBHa2rAqYQ6BMoADAhegQIIxAC" TargetMode="External"/><Relationship Id="rId11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C%E0%A6%87&amp;stick=H4sIAAAAAAAAAOPgE-LSz9U3SC8rLCtJ15LKTrbST8rPz9ZPLC3JyC-yArGLFfLzcioXsWo_WNb2YNmKB8v2P1i248HyxgfL5jxY3gsil-17sGwdmFyh8GDZmgfL2gGZME-JWAAAAA&amp;sa=X&amp;ved=2ahUKEwjjrM-a-qnvAhVm4HMBHa2rAqYQ6BMoADAiegQIHhAC" TargetMode="External"/><Relationship Id="rId24" Type="http://schemas.openxmlformats.org/officeDocument/2006/relationships/hyperlink" Target="https://www.google.com/search?client=firefox-b-d&amp;sxsrf=ALeKk031ca9XLw0ODWtLdXAGFtNHahjMOg:1615524623809&amp;q=%E0%A6%97%E0%A6%AC%E0%A7%87%E0%A6%B7%E0%A6%A3%E0%A6%BE%E0%A7%9F+%E0%A6%AC%E0%A6%BE%E0%A6%82%E0%A6%B2%E0%A6%BE+%E0%A6%8F%E0%A6%95%E0%A6%BE%E0%A6%A1%E0%A7%87%E0%A6%AE%E0%A6%BF+%E0%A6%B8%E0%A6%BE%E0%A6%B9%E0%A6%BF%E0%A6%A4%E0%A7%8D%E0%A6%AF+%E0%A6%AA%E0%A7%81%E0%A6%B0%E0%A6%B8%E0%A7%8D%E0%A6%95%E0%A6%BE%E0%A6%B0&amp;stick=H4sIAAAAAAAAAOPgE-LSz9U3SC8rLCtJV-LVT9c3NEw2NTOpSs8z1ZLNTrbSTyxPLEqBkPHlmXl5qUVWYE7xItasB8umP1i25sHy9gfLtj9YtvjBsn0Pls9XAAkBWcuaHizbBGQA-f0Plk0FCy0Eq133YNl-oOgOsNBOIOfBsiUPlvc-WLYeKLrqwfLGB8s2gKRBQhB9G3awMgIAaGVf1awAAAA&amp;sa=X&amp;ved=2ahUKEwjjrM-a-qnvAhVm4HMBHa2rAqYQmxMoBTAkegQIGxAH" TargetMode="External"/><Relationship Id="rId5" Type="http://schemas.openxmlformats.org/officeDocument/2006/relationships/hyperlink" Target="https://www.google.com/search?client=firefox-b-d&amp;sxsrf=ALeKk031ca9XLw0ODWtLdXAGFtNHahjMOg:1615524623809&amp;q=%E0%A6%B8%E0%A6%AE%E0%A7%8D%E0%A6%AE%E0%A6%BF%E0%A6%B2%E0%A6%BF%E0%A6%A4+%E0%A6%B8%E0%A6%BE%E0%A6%AE%E0%A6%B0%E0%A6%BF%E0%A6%95+%E0%A6%B9%E0%A6%BE%E0%A6%B8%E0%A6%AA%E0%A6%BE%E0%A6%A4%E0%A6%BE%E0%A6%B2+(%E0%A6%A2%E0%A6%BE%E0%A6%95%E0%A6%BE)&amp;stick=H4sIAAAAAAAAAOPgE-LSz9U3SC8rLCtJV-LVT9c3NEypzC2zSEs30pLPTrbSL0jNL8hJ1U9JTU5NLE5NiS9ILSrOz7NKyUxNWcQa_GDZjgfL1j1Y3gsil-1_sGwTmFyiAJbYBxbdABaaChTaCRYCSqwCM5aAyU0KGg-WLQIzpwJJzR2sjACXFZtAlwAAAA&amp;sa=X&amp;ved=2ahUKEwjjrM-a-qnvAhVm4HMBHa2rAqYQmxMoATAgegQIJBAD" TargetMode="External"/><Relationship Id="rId15" Type="http://schemas.openxmlformats.org/officeDocument/2006/relationships/hyperlink" Target="https://www.google.com/search?client=firefox-b-d&amp;sxsrf=ALeKk031ca9XLw0ODWtLdXAGFtNHahjMOg:1615524623809&amp;q=%E0%A6%A2%E0%A6%BE%E0%A6%95%E0%A6%BE+%E0%A6%AC%E0%A6%BF%E0%A6%B6%E0%A7%8D%E0%A6%AC%E0%A6%AC%E0%A6%BF%E0%A6%A6%E0%A7%8D%E0%A6%AF%E0%A6%BE%E0%A6%B2%E0%A7%9F&amp;stick=H4sIAAAAAAAAAOPgE-LSz9U3SC8rLCtJV-IEsc3LTYsKtaSzk630C1LzC3JSgVRRcX6eVWpKaXJiSWZ-3iJWkwfLFj1Ytu_BsqlAUuHBsjUPlu1_sGzbg-W9YDaEuwzMXQ9Wt-nB8vk7WBkBwSf1sHAAAAA&amp;sa=X&amp;ved=2ahUKEwjjrM-a-qnvAhVm4HMBHa2rAqYQmxMoATAjegQIGhAD" TargetMode="External"/><Relationship Id="rId23" Type="http://schemas.openxmlformats.org/officeDocument/2006/relationships/hyperlink" Target="https://www.google.com/search?client=firefox-b-d&amp;sxsrf=ALeKk031ca9XLw0ODWtLdXAGFtNHahjMOg:1615524623809&amp;q=%E0%A6%B8%E0%A6%BE%E0%A6%B9%E0%A6%BF%E0%A6%A4%E0%A7%8D%E0%A6%AF%E0%A7%87+%E0%A6%B8%E0%A7%8D%E0%A6%AC%E0%A6%BE%E0%A6%A7%E0%A7%80%E0%A6%A8%E0%A6%A4%E0%A6%BE+%E0%A6%AA%E0%A7%81%E0%A6%B0%E0%A6%B8%E0%A7%8D%E0%A6%95%E0%A6%BE%E0%A6%B0&amp;stick=H4sIAAAAAAAAAOPgE-LSz9U3SC8rLCtJV-LVT9c3NEypsDROy7M01JLNTrbSTyxPLEqBkPHlmXl5qUVWYE7xIlbfB8t2PFi278GynQ-W7X-wbMmD5b0Plq1_sLxdASQB4qwBSy9_sLzhwbIVIBXL9gHlVj1Y3vhg2QaYoqlgRRt2sDICANusj26PAAAA&amp;sa=X&amp;ved=2ahUKEwjjrM-a-qnvAhVm4HMBHa2rAqYQmxMoBDAkegQIGxAG" TargetMode="External"/><Relationship Id="rId10" Type="http://schemas.openxmlformats.org/officeDocument/2006/relationships/hyperlink" Target="https://www.google.com/search?client=firefox-b-d&amp;sxsrf=ALeKk031ca9XLw0ODWtLdXAGFtNHahjMOg:1615524623809&amp;q=%E0%A6%AC%E0%A6%BE%E0%A6%82%E0%A6%B2%E0%A6%BE%E0%A6%A6%E0%A7%87%E0%A6%B6&amp;stick=H4sIAAAAAAAAAONgVuLQz9U3MDQzSlrEKvFg2ZoHy_Y9WNb0YNkmMGPZg-XtD5ZtAwDA4ZvYJwAAAA&amp;sa=X&amp;ved=2ahUKEwjjrM-a-qnvAhVm4HMBHa2rAqYQmxMoBDAhegQIIxAG" TargetMode="External"/><Relationship Id="rId19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A%E0%A7%81%E0%A6%B0%E0%A6%B8%E0%A7%8D%E0%A6%95%E0%A6%BE%E0%A6%B0&amp;stick=H4sIAAAAAAAAAOPgE-LSz9U3SC8rLCtJ15LNTrbSTyxPLEqBkPHlmXl5qUVWYE7xIlbbB8vaHixb8WDZ_gfLdjxY3vhg2ZwHy3tB5LJ9D5atA5MrFB4sWwWW2wBWBJSeCpbYAAAt9hL9bQAAAA&amp;sa=X&amp;ved=2ahUKEwjjrM-a-qnvAhVm4HMBHa2rAqYQ6BMoADAkegQIGxAC" TargetMode="External"/><Relationship Id="rId4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AE%E0%A6%BE%E0%A6%B0%E0%A6%BE+%E0%A6%97%E0%A7%87%E0%A6%9B%E0%A7%87%E0%A6%A8&amp;stick=H4sIAAAAAAAAAOPgE-LSz9U3SC8rLCtJ15LPTrbSL0jNL8hJ1U9JTU5NLE5NiS9ILSrOz7NKyUxNWcTq-GBZ24NlKx4s2_9g2Y4HyxsfLJvzYHkviFy278GydWByhQKMtQFIAjnTHyxvf7BsNphcAQDHNFPwcwAAAA&amp;sa=X&amp;ved=2ahUKEwjjrM-a-qnvAhVm4HMBHa2rAqYQ6BMoADAgegQIJBAC" TargetMode="External"/><Relationship Id="rId9" Type="http://schemas.openxmlformats.org/officeDocument/2006/relationships/hyperlink" Target="https://www.google.com/search?client=firefox-b-d&amp;sxsrf=ALeKk031ca9XLw0ODWtLdXAGFtNHahjMOg:1615524623809&amp;q=%E0%A6%A2%E0%A6%BE%E0%A6%95%E0%A6%BE&amp;stick=H4sIAAAAAAAAAONgVuLQz9U3SMtLMlnEyvNg2aIHy_Y9WDYVSAIA_zEdAxsAAAA&amp;sa=X&amp;ved=2ahUKEwjjrM-a-qnvAhVm4HMBHa2rAqYQmxMoAzAhegQIIxAF" TargetMode="External"/><Relationship Id="rId14" Type="http://schemas.openxmlformats.org/officeDocument/2006/relationships/hyperlink" Target="https://www.google.com/search?client=firefox-b-d&amp;sxsrf=ALeKk031ca9XLw0ODWtLdXAGFtNHahjMOg:1615524623809&amp;q=%E0%A6%86%E0%A6%A8%E0%A6%BF%E0%A6%B8%E0%A7%81%E0%A6%9C%E0%A7%8D%E0%A6%9C%E0%A6%BE%E0%A6%AE%E0%A6%BE%E0%A6%A8+%E0%A6%B6%E0%A6%BF%E0%A6%95%E0%A7%8D%E0%A6%B7%E0%A6%BE&amp;stick=H4sIAAAAAAAAAOPgE-LSz9U3SC8rLCtJ15LOTrbSL0jNL8hJBVJFxfl5VqkppcmJJZn5eYtYzR8sa3uwbMWDZfsfLNvxYHnjg2VzHizvBZHL9j1Ytg5MrlB4sGwbWMVUsNx2oCgAVWEoz2UAAAA&amp;sa=X&amp;ved=2ahUKEwjjrM-a-qnvAhVm4HMBHa2rAqYQ6BMoADAjegQIGhAC" TargetMode="External"/><Relationship Id="rId22" Type="http://schemas.openxmlformats.org/officeDocument/2006/relationships/hyperlink" Target="https://www.google.com/search?client=firefox-b-d&amp;sxsrf=ALeKk031ca9XLw0ODWtLdXAGFtNHahjMOg:1615524623809&amp;q=%E0%A6%AA%E0%A6%A6%E0%A7%8D%E0%A6%AE%E0%A6%AD%E0%A7%82%E0%A6%B7%E0%A6%A3&amp;stick=H4sIAAAAAAAAAOPgE-LSz9U3SC8rLCtJV-IEsY1M03KNtGSzk630E8sTi1IgZHx5Zl5eapEVmFO8iFXiwbJVD5Yte7C898GydQ-WrX2wvOnBsu0Pli3ewcoIANAR6XpWAAAA&amp;sa=X&amp;ved=2ahUKEwjjrM-a-qnvAhVm4HMBHa2rAqYQmxMoAzAkegQIGxA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524001" y="6569077"/>
            <a:ext cx="1243013" cy="365125"/>
          </a:xfrm>
        </p:spPr>
        <p:txBody>
          <a:bodyPr/>
          <a:lstStyle/>
          <a:p>
            <a:pPr algn="ctr"/>
            <a:fld id="{0808498C-2A0A-4748-9BF1-A8F066014083}" type="datetime1">
              <a:rPr lang="en-US" sz="1600" smtClean="0">
                <a:solidFill>
                  <a:srgbClr val="FF0000"/>
                </a:solidFill>
              </a:rPr>
              <a:t>10/11/2021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67852" y="6569078"/>
            <a:ext cx="1200149" cy="365125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>
                <a:solidFill>
                  <a:srgbClr val="FF0000"/>
                </a:solidFill>
              </a:rPr>
              <a:pPr algn="ctr"/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107374"/>
            <a:ext cx="12024986" cy="6611941"/>
          </a:xfrm>
          <a:prstGeom prst="frame">
            <a:avLst>
              <a:gd name="adj1" fmla="val 407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9568" y="2176028"/>
            <a:ext cx="139803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2596" y="2176028"/>
            <a:ext cx="135806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2594" y="2223218"/>
            <a:ext cx="162095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26569" y="2223218"/>
            <a:ext cx="149271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9" y="327243"/>
            <a:ext cx="5882747" cy="6172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24" y="327244"/>
            <a:ext cx="5664994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" pitchFamily="2" charset="0"/>
                <a:cs typeface="Nikosh" pitchFamily="2" charset="0"/>
              </a:rPr>
              <a:t>একক কাজ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41256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4400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>
                <a:latin typeface="Nikosh" pitchFamily="2" charset="0"/>
                <a:cs typeface="Nikosh" pitchFamily="2" charset="0"/>
              </a:rPr>
              <a:t>কারা মগমলের কাপড় পড়ত? </a:t>
            </a:r>
          </a:p>
        </p:txBody>
      </p:sp>
    </p:spTree>
    <p:extLst>
      <p:ext uri="{BB962C8B-B14F-4D97-AF65-F5344CB8AC3E}">
        <p14:creationId xmlns:p14="http://schemas.microsoft.com/office/powerpoint/2010/main" val="24393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6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1253" y="2412569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bn-BD" sz="4400" dirty="0">
                <a:latin typeface="Nikosh" pitchFamily="2" charset="0"/>
                <a:cs typeface="Nikosh" pitchFamily="2" charset="0"/>
              </a:rPr>
              <a:t>সেকালে বাঙালির প্রিয় খাবার কি 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 </a:t>
            </a:r>
            <a:endParaRPr lang="bn-BD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87494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662" y="510540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‘কতকাল ধরে’ প্রবন্ধের কোন দিকটি উদ্দীপকে ফুটে এসেছে</a:t>
            </a:r>
            <a:r>
              <a:rPr lang="bn-BD" sz="40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? লিখ। </a:t>
            </a:r>
            <a:endParaRPr lang="en-US" sz="4000" dirty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93631"/>
            <a:ext cx="74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আমাদের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দেশ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তারে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ভালোবাসি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সবুজ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ঘাসের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বুকে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শেফালির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হাসি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,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মাঠে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মাঠে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চরে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গরু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নদী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যায়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জেলে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ভাই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ধরে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মাছ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মেঘের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ছায়ায়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রাখাল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বাজায়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বাঁশি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কেটে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বেলা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চাষি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ভাই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চাষ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নেই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হেলা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10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457201"/>
            <a:ext cx="2743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বাংলাদেশের ইতিহাস কত বছরের</a:t>
            </a:r>
            <a:r>
              <a:rPr lang="en-US" sz="40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>
                <a:latin typeface="Nikosh" pitchFamily="2" charset="0"/>
                <a:cs typeface="Nikosh" pitchFamily="2" charset="0"/>
              </a:rPr>
              <a:t>(ক)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 এক হাজার বছরের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(খ) </a:t>
            </a:r>
            <a:r>
              <a:rPr lang="bn-BD" sz="3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দুই হাজার বছরের </a:t>
            </a:r>
            <a:endParaRPr lang="en-US" sz="36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dirty="0">
                <a:latin typeface="Nikosh" pitchFamily="2" charset="0"/>
                <a:cs typeface="Nikosh" pitchFamily="2" charset="0"/>
              </a:rPr>
              <a:t>(গ)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 আড়াই হাজার বছরের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solidFill>
                  <a:srgbClr val="FF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(ঘ)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তিন হাজার বছরের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549" y="434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প্রাচীন বাঙালি পুরুষরা কেমন চুল রাখত</a:t>
            </a:r>
            <a:r>
              <a:rPr lang="en-US" sz="40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>
                <a:latin typeface="Nikosh" pitchFamily="2" charset="0"/>
                <a:cs typeface="Nikosh" pitchFamily="2" charset="0"/>
              </a:rPr>
              <a:t>(ক)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ছোট                    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  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(খ)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বাবরি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(গ)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খুব লম্বা</a:t>
            </a:r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         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(ঘ)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মাঝারি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38201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438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169" y="4773724"/>
            <a:ext cx="10520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itchFamily="2" charset="0"/>
                <a:cs typeface="Nikosh" pitchFamily="2" charset="0"/>
              </a:rPr>
              <a:t>প্রাচীনকালে জলপথই যাতায়তের প্রধান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‘কতকাল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ধরে’ গল্পের আলোকে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তোমার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মতামত লিখে আনবে।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8" y="2328013"/>
            <a:ext cx="4290646" cy="21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1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6000" b="1" dirty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bn-BD" sz="6000" dirty="0"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49" y="1693913"/>
            <a:ext cx="7660176" cy="40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99" y="540384"/>
            <a:ext cx="838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" pitchFamily="2" charset="0"/>
                <a:cs typeface="Nikosh" pitchFamily="2" charset="0"/>
              </a:rPr>
              <a:t>শিক্ষক </a:t>
            </a:r>
            <a:r>
              <a:rPr lang="en-US" sz="6000" b="1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নজরুল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কিসামত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হারাটী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ডি.এস.আই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দাখিল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মাদ্‌রাসা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সদর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লালমনিরহাট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নাম্বার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-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০১৭১৪৫৫৯৬৪১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মেইলঃ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nazrul693105@gmail.com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96003" y="1251387"/>
            <a:ext cx="2199992" cy="198270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22934"/>
            <a:ext cx="2823296" cy="3629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4112" y="10668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000" b="1" dirty="0"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lvl="0" algn="ctr"/>
            <a:r>
              <a:rPr lang="bn-BD" sz="6000" dirty="0">
                <a:latin typeface="Nikosh" pitchFamily="2" charset="0"/>
                <a:cs typeface="Nikosh" pitchFamily="2" charset="0"/>
              </a:rPr>
              <a:t>শ্রেণি : ষষ্ঠ</a:t>
            </a:r>
          </a:p>
          <a:p>
            <a:pPr lvl="0" algn="ctr"/>
            <a:r>
              <a:rPr lang="bn-BD" sz="6000" dirty="0">
                <a:latin typeface="Nikosh" pitchFamily="2" charset="0"/>
                <a:cs typeface="Nikosh" pitchFamily="2" charset="0"/>
              </a:rPr>
              <a:t>বিষয় : চারুপাঠ 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endParaRPr lang="bn-BD" sz="6000" dirty="0"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6000" dirty="0">
                <a:latin typeface="Nikosh" pitchFamily="2" charset="0"/>
                <a:cs typeface="Nikosh" pitchFamily="2" charset="0"/>
              </a:rPr>
              <a:t>সময়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৪০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মিনিট       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56" y="596296"/>
            <a:ext cx="3150916" cy="45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63" y="596296"/>
            <a:ext cx="3379801" cy="45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1"/>
            <a:ext cx="6934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কতকাল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ধরে</a:t>
            </a:r>
            <a:endParaRPr lang="bn-BD" sz="60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endParaRPr lang="bn-BD" sz="6000" dirty="0">
              <a:latin typeface="Nikosh" pitchFamily="2" charset="0"/>
              <a:cs typeface="Nikosh" pitchFamily="2" charset="0"/>
            </a:endParaRPr>
          </a:p>
          <a:p>
            <a:pPr lvl="0"/>
            <a:endParaRPr lang="bn-BD" sz="60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/>
            <a:endParaRPr lang="bn-BD" sz="60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60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     </a:t>
            </a:r>
          </a:p>
          <a:p>
            <a:pPr lvl="0"/>
            <a:r>
              <a:rPr lang="bn-BD" sz="60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     আনিসুজ্জামান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28" y="1323975"/>
            <a:ext cx="528614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394" y="1668339"/>
            <a:ext cx="1005839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bn-BD" sz="4000" kern="0" dirty="0">
                <a:latin typeface="Nikosh" pitchFamily="2" charset="0"/>
                <a:cs typeface="Nikosh" pitchFamily="2" charset="0"/>
              </a:rPr>
              <a:t>এই পাঠ শেষে শিক্ষার্থীরা -</a:t>
            </a:r>
          </a:p>
          <a:p>
            <a:pPr>
              <a:spcAft>
                <a:spcPts val="3000"/>
              </a:spcAft>
              <a:defRPr/>
            </a:pP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.</a:t>
            </a: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kern="0" dirty="0">
                <a:latin typeface="Nikosh" pitchFamily="2" charset="0"/>
                <a:cs typeface="Nikosh" pitchFamily="2" charset="0"/>
              </a:rPr>
              <a:t>কবির </a:t>
            </a: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kern="0" dirty="0">
                <a:latin typeface="Nikosh" pitchFamily="2" charset="0"/>
                <a:cs typeface="Nikosh" pitchFamily="2" charset="0"/>
              </a:rPr>
              <a:t>পরিচিতি বলতে </a:t>
            </a: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;</a:t>
            </a:r>
            <a:endParaRPr lang="bn-BD" sz="4000" kern="0" dirty="0">
              <a:latin typeface="Nikosh" pitchFamily="2" charset="0"/>
              <a:cs typeface="Nikosh" pitchFamily="2" charset="0"/>
            </a:endParaRPr>
          </a:p>
          <a:p>
            <a:pPr>
              <a:spcAft>
                <a:spcPts val="3000"/>
              </a:spcAft>
              <a:defRPr/>
            </a:pP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.</a:t>
            </a: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kern="0" dirty="0">
                <a:latin typeface="Nikosh" pitchFamily="2" charset="0"/>
                <a:cs typeface="Nikosh" pitchFamily="2" charset="0"/>
              </a:rPr>
              <a:t>নতুন শব্দের অর্থ  </a:t>
            </a: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kern="0" dirty="0">
                <a:latin typeface="Nikosh" pitchFamily="2" charset="0"/>
                <a:cs typeface="Nikosh" pitchFamily="2" charset="0"/>
              </a:rPr>
              <a:t>লিখতে পারবে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;</a:t>
            </a:r>
            <a:r>
              <a:rPr lang="bn-BD" sz="4000" kern="0" dirty="0">
                <a:latin typeface="Nikosh" pitchFamily="2" charset="0"/>
                <a:cs typeface="Nikosh" pitchFamily="2" charset="0"/>
              </a:rPr>
              <a:t>     </a:t>
            </a:r>
          </a:p>
          <a:p>
            <a:pPr>
              <a:spcAft>
                <a:spcPts val="3000"/>
              </a:spcAft>
              <a:defRPr/>
            </a:pPr>
            <a:r>
              <a:rPr lang="bn-BD" sz="4000" kern="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4000" kern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sz="4000" kern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kern="0" dirty="0" err="1">
                <a:latin typeface="Nikosh" pitchFamily="2" charset="0"/>
                <a:cs typeface="Nikosh" pitchFamily="2" charset="0"/>
              </a:rPr>
              <a:t>দেশ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kern="0" dirty="0" err="1">
                <a:latin typeface="Nikosh" pitchFamily="2" charset="0"/>
                <a:cs typeface="Nikosh" pitchFamily="2" charset="0"/>
              </a:rPr>
              <a:t>জাতির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kern="0" dirty="0" err="1">
                <a:latin typeface="Nikosh" pitchFamily="2" charset="0"/>
                <a:cs typeface="Nikosh" pitchFamily="2" charset="0"/>
              </a:rPr>
              <a:t>অতীত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kern="0" dirty="0" err="1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kern="0" dirty="0" err="1" smtClean="0">
                <a:latin typeface="Nikosh" pitchFamily="2" charset="0"/>
                <a:cs typeface="Nikosh" pitchFamily="2" charset="0"/>
              </a:rPr>
              <a:t>বর্ননা</a:t>
            </a:r>
            <a:r>
              <a:rPr lang="en-US" sz="4000" kern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kern="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kern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kern="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kern="0" dirty="0">
                <a:latin typeface="Nikosh" pitchFamily="2" charset="0"/>
                <a:cs typeface="Nikosh" pitchFamily="2" charset="0"/>
              </a:rPr>
              <a:t>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52436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" pitchFamily="2" charset="0"/>
                <a:cs typeface="Nikosh" pitchFamily="2" charset="0"/>
              </a:rPr>
              <a:t>শিখণফল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61963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" pitchFamily="2" charset="0"/>
                <a:cs typeface="Nikosh" pitchFamily="2" charset="0"/>
              </a:rPr>
              <a:t>                                             </a:t>
            </a:r>
          </a:p>
          <a:p>
            <a:r>
              <a:rPr lang="bn-BD" sz="3200" b="1" dirty="0">
                <a:latin typeface="Nikosh" pitchFamily="2" charset="0"/>
                <a:cs typeface="Nikosh" pitchFamily="2" charset="0"/>
              </a:rPr>
              <a:t>                আনিসুজ্জামান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আনিসুজ্জামান ছিলেন একজন বাংলাদেশী শিক্ষাবিদ, লেখক ও জাতীয় অধ্যাপক। তিনি ঢাকা বিশ্ববিদ্যালয়ের বাংলা ভাষা ও সাহিত্যের ইমেরিটাস অধ্যাপক ছিলেন। তিনি ভাষা আন্দোলন, উনসত্তরের গণঅভ্যুত্থান ও ১৯৭১ সালে বাংলাদেশের মুক্তিযুদ্ধে অংশগ্রহণ করেন।  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  <a:hlinkClick r:id="rId2"/>
              </a:rPr>
              <a:t>জন্ম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: ১৮ ফেব্রুয়ারী, ১৯৩৭, </a:t>
            </a:r>
            <a:r>
              <a:rPr lang="bn-BD" sz="2800" dirty="0">
                <a:latin typeface="Nikosh" pitchFamily="2" charset="0"/>
                <a:cs typeface="Nikosh" pitchFamily="2" charset="0"/>
                <a:hlinkClick r:id="rId3"/>
              </a:rPr>
              <a:t>কলকাতা, ভারত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r>
              <a:rPr lang="bn-BD" sz="2000" dirty="0">
                <a:latin typeface="Nikosh" pitchFamily="2" charset="0"/>
                <a:cs typeface="Nikosh" pitchFamily="2" charset="0"/>
                <a:hlinkClick r:id="rId4"/>
              </a:rPr>
              <a:t>মারা গেছেন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: ১৪ মে, ২০২০, </a:t>
            </a:r>
            <a:r>
              <a:rPr lang="bn-BD" sz="2000" dirty="0">
                <a:latin typeface="Nikosh" pitchFamily="2" charset="0"/>
                <a:cs typeface="Nikosh" pitchFamily="2" charset="0"/>
                <a:hlinkClick r:id="rId5"/>
              </a:rPr>
              <a:t>সম্মিলিত সামরিক হাসপাতাল (সিএমএইচ), ঢাকা</a:t>
            </a:r>
            <a:endParaRPr lang="bn-BD" sz="20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  <a:hlinkClick r:id="rId6"/>
              </a:rPr>
              <a:t>মৃত্যু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7"/>
              </a:rPr>
              <a:t>১৪ মে ২০২০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(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8"/>
              </a:rPr>
              <a:t>বয়স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৮৩);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9"/>
              </a:rPr>
              <a:t>ঢাকা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10"/>
              </a:rPr>
              <a:t>বাংলাদেশ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sz="3200" dirty="0">
                <a:latin typeface="Nikosh" pitchFamily="2" charset="0"/>
                <a:cs typeface="Nikosh" pitchFamily="2" charset="0"/>
                <a:hlinkClick r:id="rId11"/>
              </a:rPr>
              <a:t>বই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12"/>
              </a:rPr>
              <a:t>আমার একাত্তর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bn-BD" sz="3200" dirty="0">
                <a:latin typeface="Nikosh" pitchFamily="2" charset="0"/>
                <a:cs typeface="Nikosh" pitchFamily="2" charset="0"/>
                <a:hlinkClick r:id="rId13"/>
              </a:rPr>
              <a:t>Culture And Thought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latin typeface="Nikosh" pitchFamily="2" charset="0"/>
                <a:cs typeface="Nikosh" pitchFamily="2" charset="0"/>
                <a:hlinkClick r:id="rId14"/>
              </a:rPr>
              <a:t>শিক্ষা</a:t>
            </a:r>
            <a:r>
              <a:rPr lang="bn-BD" dirty="0">
                <a:latin typeface="Nikosh" pitchFamily="2" charset="0"/>
                <a:cs typeface="Nikosh" pitchFamily="2" charset="0"/>
              </a:rPr>
              <a:t>: </a:t>
            </a:r>
            <a:r>
              <a:rPr lang="bn-BD" dirty="0">
                <a:latin typeface="Nikosh" pitchFamily="2" charset="0"/>
                <a:cs typeface="Nikosh" pitchFamily="2" charset="0"/>
                <a:hlinkClick r:id="rId15"/>
              </a:rPr>
              <a:t>ঢাকা বিশ্ববিদ্যালয়</a:t>
            </a:r>
            <a:r>
              <a:rPr lang="bn-BD" dirty="0">
                <a:latin typeface="Nikosh" pitchFamily="2" charset="0"/>
                <a:cs typeface="Nikosh" pitchFamily="2" charset="0"/>
              </a:rPr>
              <a:t> (১৯৬২), </a:t>
            </a:r>
            <a:r>
              <a:rPr lang="bn-BD" dirty="0">
                <a:latin typeface="Nikosh" pitchFamily="2" charset="0"/>
                <a:cs typeface="Nikosh" pitchFamily="2" charset="0"/>
                <a:hlinkClick r:id="rId16"/>
              </a:rPr>
              <a:t>ঢাকা বিশ্ববিদ্যালয়</a:t>
            </a:r>
            <a:r>
              <a:rPr lang="bn-BD" dirty="0">
                <a:latin typeface="Nikosh" pitchFamily="2" charset="0"/>
                <a:cs typeface="Nikosh" pitchFamily="2" charset="0"/>
              </a:rPr>
              <a:t> (১৯৫৭), </a:t>
            </a:r>
            <a:r>
              <a:rPr lang="bn-BD" dirty="0">
                <a:latin typeface="Nikosh" pitchFamily="2" charset="0"/>
                <a:cs typeface="Nikosh" pitchFamily="2" charset="0"/>
                <a:hlinkClick r:id="rId17"/>
              </a:rPr>
              <a:t>ঢাকা বিশ্ববিদ্যালয়</a:t>
            </a:r>
            <a:r>
              <a:rPr lang="bn-BD" dirty="0">
                <a:latin typeface="Nikosh" pitchFamily="2" charset="0"/>
                <a:cs typeface="Nikosh" pitchFamily="2" charset="0"/>
              </a:rPr>
              <a:t> (১৯৫৬), </a:t>
            </a:r>
            <a:r>
              <a:rPr lang="bn-BD" dirty="0">
                <a:latin typeface="Nikosh" pitchFamily="2" charset="0"/>
                <a:cs typeface="Nikosh" pitchFamily="2" charset="0"/>
                <a:hlinkClick r:id="rId18"/>
              </a:rPr>
              <a:t>জগন্নাথ বিশ্ববিদ্যালয়</a:t>
            </a:r>
            <a:endParaRPr lang="bn-BD" dirty="0"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latin typeface="Nikosh" pitchFamily="2" charset="0"/>
                <a:cs typeface="Nikosh" pitchFamily="2" charset="0"/>
                <a:hlinkClick r:id="rId19"/>
              </a:rPr>
              <a:t>পুরস্কার</a:t>
            </a:r>
            <a:r>
              <a:rPr lang="bn-BD" dirty="0">
                <a:latin typeface="Nikosh" pitchFamily="2" charset="0"/>
                <a:cs typeface="Nikosh" pitchFamily="2" charset="0"/>
              </a:rPr>
              <a:t>: </a:t>
            </a:r>
            <a:r>
              <a:rPr lang="bn-BD" dirty="0">
                <a:latin typeface="Nikosh" pitchFamily="2" charset="0"/>
                <a:cs typeface="Nikosh" pitchFamily="2" charset="0"/>
                <a:hlinkClick r:id="rId20"/>
              </a:rPr>
              <a:t>শিক্ষায় একুশে পদক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1"/>
              </a:rPr>
              <a:t>আনন্দ পুরস্কার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2"/>
              </a:rPr>
              <a:t>পদ্মভূষণ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3"/>
              </a:rPr>
              <a:t>সাহিত্যে স্বাধীনতা পুরস্কার</a:t>
            </a:r>
            <a:r>
              <a:rPr lang="bn-BD" dirty="0">
                <a:latin typeface="Nikosh" pitchFamily="2" charset="0"/>
                <a:cs typeface="Nikosh" pitchFamily="2" charset="0"/>
              </a:rPr>
              <a:t>, </a:t>
            </a:r>
            <a:r>
              <a:rPr lang="bn-BD" dirty="0">
                <a:latin typeface="Nikosh" pitchFamily="2" charset="0"/>
                <a:cs typeface="Nikosh" pitchFamily="2" charset="0"/>
                <a:hlinkClick r:id="rId24"/>
              </a:rPr>
              <a:t>গবেষণায় বাংলা একাডেমি সাহিত্য পুরস্কার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137899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3700842" cy="208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810000"/>
            <a:ext cx="3600451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0"/>
            <a:ext cx="3600452" cy="20818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10000"/>
            <a:ext cx="366274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8153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" pitchFamily="2" charset="0"/>
                <a:cs typeface="Nikosh" pitchFamily="2" charset="0"/>
              </a:rPr>
              <a:t>শব্দের অর্থ গুলো জেনে নিই-</a:t>
            </a:r>
          </a:p>
          <a:p>
            <a:pPr>
              <a:spcAft>
                <a:spcPts val="1800"/>
              </a:spcAft>
            </a:pPr>
            <a:r>
              <a:rPr lang="en-US" sz="40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তরঙ্গ</a:t>
            </a:r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– </a:t>
            </a:r>
            <a:r>
              <a:rPr lang="en-US" sz="40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কানে</a:t>
            </a:r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পরার</a:t>
            </a:r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দুল</a:t>
            </a:r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অলংকার</a:t>
            </a:r>
            <a:r>
              <a:rPr lang="bn-IN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ডুলি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পালকির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মতো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ছোট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বাহন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পদ্মবৃন্ত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40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পদ্ম</a:t>
            </a:r>
            <a:r>
              <a:rPr lang="en-US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ফুলের</a:t>
            </a:r>
            <a:r>
              <a:rPr lang="en-US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বোঁটা</a:t>
            </a:r>
            <a:r>
              <a:rPr lang="bn-BD" sz="40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তিল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পল্লব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তিলের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পাতা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40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নিরানন্দ</a:t>
            </a:r>
            <a:r>
              <a:rPr lang="en-US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– আনন্দহীন/ বষন্ন/ অসুখী।</a:t>
            </a:r>
          </a:p>
          <a:p>
            <a:pPr>
              <a:spcAft>
                <a:spcPts val="1800"/>
              </a:spcAft>
            </a:pPr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শীর্ণ – কৃশ/ ক্ষীণ/ রোগা।</a:t>
            </a:r>
            <a:endParaRPr lang="en-US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408</Words>
  <Application>Microsoft Office PowerPoint</Application>
  <PresentationFormat>Widescreen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16</cp:revision>
  <dcterms:created xsi:type="dcterms:W3CDTF">2021-09-28T04:27:03Z</dcterms:created>
  <dcterms:modified xsi:type="dcterms:W3CDTF">2021-10-11T01:43:22Z</dcterms:modified>
</cp:coreProperties>
</file>