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68" r:id="rId2"/>
    <p:sldId id="263" r:id="rId3"/>
    <p:sldId id="275" r:id="rId4"/>
    <p:sldId id="257" r:id="rId5"/>
    <p:sldId id="258" r:id="rId6"/>
    <p:sldId id="259" r:id="rId7"/>
    <p:sldId id="260" r:id="rId8"/>
    <p:sldId id="271" r:id="rId9"/>
    <p:sldId id="273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57FCE-1EE4-4959-8BE9-AD761D5D6F3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FCA25-1DB1-4F09-8EBA-6B24C8FAF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8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CBF8D-7314-4B2F-91C2-A0BA5FFFF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B45F-2DBF-42DB-B7DF-B58296133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17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CA25-1DB1-4F09-8EBA-6B24C8FAF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1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609B-BBCB-487B-9798-68DD8FEA8A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9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7A75-7308-4E22-8518-86FE7BE241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8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853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6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9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3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4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4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4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7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3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D2FBE7-9190-42F1-9ABB-A884AC8DF2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13BB4-46DC-4D7B-88C6-6FC90A2F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5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5.png"/><Relationship Id="rId3" Type="http://schemas.microsoft.com/office/2007/relationships/media" Target="../media/media2.wma"/><Relationship Id="rId7" Type="http://schemas.openxmlformats.org/officeDocument/2006/relationships/audio" Target="../media/audio1.wav"/><Relationship Id="rId12" Type="http://schemas.openxmlformats.org/officeDocument/2006/relationships/image" Target="../media/image14.png"/><Relationship Id="rId2" Type="http://schemas.openxmlformats.org/officeDocument/2006/relationships/audio" Target="../media/media1.wma"/><Relationship Id="rId16" Type="http://schemas.openxmlformats.org/officeDocument/2006/relationships/image" Target="../media/image18.jpeg"/><Relationship Id="rId1" Type="http://schemas.microsoft.com/office/2007/relationships/media" Target="../media/media1.wma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audio" Target="../media/media2.wma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93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971800"/>
            <a:ext cx="12192000" cy="3699164"/>
          </a:xfrm>
          <a:prstGeom prst="horizontalScroll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99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16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2986089"/>
            <a:ext cx="11244263" cy="3871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42928" r="31921" b="20240"/>
          <a:stretch/>
        </p:blipFill>
        <p:spPr>
          <a:xfrm>
            <a:off x="971551" y="3313962"/>
            <a:ext cx="10367962" cy="354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64" y="3460790"/>
            <a:ext cx="1138236" cy="1414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3225" y="428625"/>
            <a:ext cx="570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S" sz="4000" dirty="0" smtClean="0"/>
              <a:t>                                 শিক্ষক পরিচিতি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0439400" y="707886"/>
            <a:ext cx="685800" cy="4351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5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6317" y="4295218"/>
            <a:ext cx="9753596" cy="16471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S" sz="6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রপ্তানিদ্রব্য</a:t>
            </a:r>
            <a:endParaRPr kumimoji="0" lang="en-US" sz="6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7975" y="920114"/>
            <a:ext cx="9890279" cy="14560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Arial"/>
              </a:rPr>
              <a:t>আজকেরপাঠ</a:t>
            </a:r>
            <a:endParaRPr kumimoji="0" lang="en-US" sz="1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006319" y="457199"/>
            <a:ext cx="9890279" cy="4629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778" y="457199"/>
            <a:ext cx="876539" cy="5943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10896598" y="457200"/>
            <a:ext cx="876537" cy="5943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317" y="5942411"/>
            <a:ext cx="9890280" cy="4583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68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S" b="1" dirty="0" smtClean="0"/>
              <a:t/>
            </a:r>
            <a:br>
              <a:rPr lang="en-AS" b="1" dirty="0" smtClean="0"/>
            </a:br>
            <a:r>
              <a:rPr lang="en-AS" b="1" dirty="0" smtClean="0"/>
              <a:t>        </a:t>
            </a:r>
            <a:r>
              <a:rPr lang="en-US" b="1" dirty="0" err="1" smtClean="0"/>
              <a:t>বাংলাদেশের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প্রধান</a:t>
            </a:r>
            <a:r>
              <a:rPr lang="en-US" b="1" dirty="0" smtClean="0"/>
              <a:t> </a:t>
            </a:r>
            <a:r>
              <a:rPr lang="en-US" b="1" dirty="0" err="1" smtClean="0"/>
              <a:t>রপ্তানি</a:t>
            </a:r>
            <a:r>
              <a:rPr lang="en-US" b="1" dirty="0" smtClean="0"/>
              <a:t> </a:t>
            </a:r>
            <a:r>
              <a:rPr lang="en-US" b="1" dirty="0" err="1" smtClean="0"/>
              <a:t>দ্রব্য</a:t>
            </a:r>
            <a:r>
              <a:rPr lang="en-US" b="1" dirty="0" smtClean="0"/>
              <a:t> </a:t>
            </a:r>
            <a:r>
              <a:rPr lang="en-US" b="1" dirty="0" err="1" smtClean="0"/>
              <a:t>সমূহ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5257800"/>
          </a:xfrm>
          <a:pattFill prst="smConfetti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endParaRPr lang="bn-BD" b="1" dirty="0" smtClean="0"/>
          </a:p>
          <a:p>
            <a:pPr marL="0" indent="0">
              <a:buNone/>
            </a:pPr>
            <a:r>
              <a:rPr lang="en-US" sz="4000" b="1" dirty="0" err="1"/>
              <a:t>প্রচলিত</a:t>
            </a:r>
            <a:r>
              <a:rPr lang="en-US" sz="4000" b="1" dirty="0"/>
              <a:t> </a:t>
            </a:r>
            <a:r>
              <a:rPr lang="en-US" sz="4000" b="1" dirty="0" err="1"/>
              <a:t>পণ্যঃ</a:t>
            </a:r>
            <a:r>
              <a:rPr lang="en-US" sz="4000" b="1" dirty="0"/>
              <a:t>-</a:t>
            </a:r>
          </a:p>
          <a:p>
            <a:pPr marL="0" indent="0">
              <a:buNone/>
            </a:pPr>
            <a:r>
              <a:rPr lang="en-US" sz="4000" b="1" dirty="0"/>
              <a:t>১।কাঁচাপাট</a:t>
            </a:r>
          </a:p>
          <a:p>
            <a:pPr marL="0" indent="0">
              <a:buNone/>
            </a:pPr>
            <a:r>
              <a:rPr lang="en-US" sz="4000" b="1" dirty="0"/>
              <a:t>২। </a:t>
            </a:r>
            <a:r>
              <a:rPr lang="en-US" sz="4000" b="1" dirty="0" err="1"/>
              <a:t>পাটজাত</a:t>
            </a:r>
            <a:r>
              <a:rPr lang="en-US" sz="4000" b="1" dirty="0"/>
              <a:t> </a:t>
            </a:r>
            <a:r>
              <a:rPr lang="en-US" sz="4000" b="1" dirty="0" err="1"/>
              <a:t>দ্রব্য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৩। </a:t>
            </a:r>
            <a:r>
              <a:rPr lang="en-US" sz="4000" b="1" dirty="0" err="1"/>
              <a:t>চা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৪। </a:t>
            </a:r>
            <a:r>
              <a:rPr lang="en-US" sz="4000" b="1" dirty="0" err="1"/>
              <a:t>চামড়া</a:t>
            </a:r>
            <a:r>
              <a:rPr lang="en-US" sz="4000" b="1" dirty="0"/>
              <a:t> ও </a:t>
            </a:r>
            <a:r>
              <a:rPr lang="en-US" sz="4000" b="1" dirty="0" err="1"/>
              <a:t>চামড়াজাত</a:t>
            </a:r>
            <a:r>
              <a:rPr lang="en-US" sz="4000" b="1" dirty="0"/>
              <a:t> </a:t>
            </a:r>
            <a:r>
              <a:rPr lang="en-US" sz="4000" b="1" dirty="0" err="1"/>
              <a:t>দ্রব্য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৫। </a:t>
            </a:r>
            <a:r>
              <a:rPr lang="en-US" sz="4000" b="1" dirty="0" err="1"/>
              <a:t>পেট্টোলিয়াম</a:t>
            </a:r>
            <a:r>
              <a:rPr lang="en-US" sz="4000" b="1" dirty="0"/>
              <a:t> </a:t>
            </a:r>
            <a:r>
              <a:rPr lang="en-US" sz="4000" b="1" dirty="0" err="1"/>
              <a:t>উপজাত</a:t>
            </a:r>
            <a:r>
              <a:rPr lang="en-US" sz="4000" b="1" dirty="0"/>
              <a:t> </a:t>
            </a:r>
            <a:r>
              <a:rPr lang="en-US" sz="4000" b="1" dirty="0" err="1"/>
              <a:t>দ্রব্য</a:t>
            </a:r>
            <a:endParaRPr lang="en-US" sz="40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7283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658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S" b="1" dirty="0" smtClean="0"/>
              <a:t>     </a:t>
            </a:r>
            <a:r>
              <a:rPr lang="en-US" b="1" dirty="0" err="1" smtClean="0"/>
              <a:t>বাংলাদেশের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প্রধান</a:t>
            </a:r>
            <a:r>
              <a:rPr lang="en-US" b="1" dirty="0" smtClean="0"/>
              <a:t> </a:t>
            </a:r>
            <a:r>
              <a:rPr lang="en-US" b="1" dirty="0" err="1" smtClean="0"/>
              <a:t>রপ্তানি</a:t>
            </a:r>
            <a:r>
              <a:rPr lang="en-US" b="1" dirty="0" smtClean="0"/>
              <a:t> </a:t>
            </a:r>
            <a:r>
              <a:rPr lang="en-US" b="1" dirty="0" err="1" smtClean="0"/>
              <a:t>দ্রব্য</a:t>
            </a:r>
            <a:r>
              <a:rPr lang="en-US" b="1" dirty="0" smtClean="0"/>
              <a:t> </a:t>
            </a:r>
            <a:r>
              <a:rPr lang="en-US" b="1" dirty="0" err="1" smtClean="0"/>
              <a:t>সমূহ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11658600" cy="5715000"/>
          </a:xfrm>
          <a:pattFill prst="dashHorz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bn-BD" sz="3200" b="1" dirty="0"/>
          </a:p>
          <a:p>
            <a:r>
              <a:rPr lang="en-US" sz="3200" b="1" dirty="0"/>
              <a:t>১। </a:t>
            </a:r>
            <a:r>
              <a:rPr lang="en-US" sz="3200" b="1" dirty="0" err="1"/>
              <a:t>তৈরি</a:t>
            </a:r>
            <a:r>
              <a:rPr lang="en-US" sz="3200" b="1" dirty="0"/>
              <a:t> </a:t>
            </a:r>
            <a:r>
              <a:rPr lang="en-US" sz="3200" b="1" dirty="0" err="1"/>
              <a:t>পোষাক</a:t>
            </a:r>
            <a:endParaRPr lang="en-US" sz="3200" b="1" dirty="0"/>
          </a:p>
          <a:p>
            <a:r>
              <a:rPr lang="en-US" sz="3200" b="1" dirty="0"/>
              <a:t>২। </a:t>
            </a:r>
            <a:r>
              <a:rPr lang="en-US" sz="3200" b="1" dirty="0" err="1"/>
              <a:t>হিমায়িত</a:t>
            </a:r>
            <a:r>
              <a:rPr lang="en-US" sz="3200" b="1" dirty="0"/>
              <a:t> </a:t>
            </a:r>
            <a:r>
              <a:rPr lang="en-US" sz="3200" b="1" dirty="0" err="1"/>
              <a:t>খাদ্য</a:t>
            </a:r>
            <a:endParaRPr lang="en-US" sz="3200" b="1" dirty="0"/>
          </a:p>
          <a:p>
            <a:r>
              <a:rPr lang="en-US" sz="3200" b="1" dirty="0"/>
              <a:t>৩। </a:t>
            </a:r>
            <a:r>
              <a:rPr lang="en-US" sz="3200" b="1" dirty="0" err="1"/>
              <a:t>হোসিয়ারি</a:t>
            </a:r>
            <a:r>
              <a:rPr lang="en-US" sz="3200" b="1" dirty="0"/>
              <a:t> </a:t>
            </a:r>
            <a:r>
              <a:rPr lang="en-US" sz="3200" b="1" dirty="0" err="1"/>
              <a:t>পণ্য</a:t>
            </a:r>
            <a:endParaRPr lang="en-US" sz="3200" b="1" dirty="0"/>
          </a:p>
          <a:p>
            <a:r>
              <a:rPr lang="en-US" sz="3200" b="1" dirty="0"/>
              <a:t>৪। </a:t>
            </a:r>
            <a:r>
              <a:rPr lang="en-US" sz="3200" b="1" dirty="0" err="1"/>
              <a:t>হস্তশিল্প</a:t>
            </a:r>
            <a:r>
              <a:rPr lang="en-US" sz="3200" b="1" dirty="0"/>
              <a:t> </a:t>
            </a:r>
            <a:r>
              <a:rPr lang="en-US" sz="3200" b="1" dirty="0" err="1"/>
              <a:t>জাত</a:t>
            </a:r>
            <a:r>
              <a:rPr lang="en-US" sz="3200" b="1" dirty="0"/>
              <a:t> </a:t>
            </a:r>
            <a:r>
              <a:rPr lang="en-US" sz="3200" b="1" dirty="0" err="1"/>
              <a:t>দ্রব্য</a:t>
            </a:r>
            <a:endParaRPr lang="en-US" sz="3200" b="1" dirty="0"/>
          </a:p>
          <a:p>
            <a:r>
              <a:rPr lang="en-US" sz="3200" b="1" dirty="0"/>
              <a:t>৫। </a:t>
            </a:r>
            <a:r>
              <a:rPr lang="en-US" sz="3200" b="1" dirty="0" err="1"/>
              <a:t>কৃষি</a:t>
            </a:r>
            <a:r>
              <a:rPr lang="en-US" sz="3200" b="1" dirty="0"/>
              <a:t> </a:t>
            </a:r>
            <a:r>
              <a:rPr lang="en-US" sz="3200" b="1" dirty="0" err="1"/>
              <a:t>পণ্য</a:t>
            </a:r>
            <a:endParaRPr lang="en-US" sz="3200" b="1" dirty="0"/>
          </a:p>
          <a:p>
            <a:r>
              <a:rPr lang="en-US" sz="3200" b="1" dirty="0"/>
              <a:t>৬। </a:t>
            </a:r>
            <a:r>
              <a:rPr lang="en-US" sz="3200" b="1" dirty="0" err="1"/>
              <a:t>রাসায়নিক</a:t>
            </a:r>
            <a:r>
              <a:rPr lang="en-US" sz="3200" b="1" dirty="0"/>
              <a:t> </a:t>
            </a:r>
            <a:r>
              <a:rPr lang="en-US" sz="3200" b="1" dirty="0" err="1"/>
              <a:t>দ্রব্য</a:t>
            </a:r>
            <a:endParaRPr lang="en-US" sz="3200" b="1" dirty="0"/>
          </a:p>
          <a:p>
            <a:r>
              <a:rPr lang="en-US" sz="3200" b="1" dirty="0"/>
              <a:t>৭। </a:t>
            </a:r>
            <a:r>
              <a:rPr lang="en-US" sz="3200" b="1" dirty="0" err="1"/>
              <a:t>অন্যান্য</a:t>
            </a:r>
            <a:r>
              <a:rPr lang="en-US" sz="3200" b="1" dirty="0"/>
              <a:t> </a:t>
            </a:r>
            <a:r>
              <a:rPr lang="en-US" sz="3200" b="1" dirty="0" err="1"/>
              <a:t>শিল্প</a:t>
            </a:r>
            <a:r>
              <a:rPr lang="en-US" sz="3200" b="1" dirty="0"/>
              <a:t> </a:t>
            </a:r>
            <a:r>
              <a:rPr lang="en-US" sz="3200" b="1" dirty="0" err="1"/>
              <a:t>পণ্য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অপ্রচলিত</a:t>
            </a:r>
            <a:r>
              <a:rPr lang="en-US" sz="3200" b="1" dirty="0"/>
              <a:t> </a:t>
            </a:r>
            <a:r>
              <a:rPr lang="en-US" sz="3200" b="1" dirty="0" err="1"/>
              <a:t>পণ্যঃ</a:t>
            </a:r>
            <a:r>
              <a:rPr lang="en-US" sz="32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48140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/>
              <a:t>বাংলাদেশের</a:t>
            </a:r>
            <a:r>
              <a:rPr lang="en-US" b="1" dirty="0" smtClean="0"/>
              <a:t> </a:t>
            </a:r>
            <a:r>
              <a:rPr lang="en-US" b="1" dirty="0" err="1" smtClean="0"/>
              <a:t>রপ্তানি</a:t>
            </a:r>
            <a:r>
              <a:rPr lang="en-US" b="1" dirty="0" smtClean="0"/>
              <a:t> </a:t>
            </a:r>
            <a:r>
              <a:rPr lang="en-US" b="1" dirty="0" err="1" smtClean="0"/>
              <a:t>বাণিজ্য</a:t>
            </a:r>
            <a:r>
              <a:rPr lang="en-US" b="1" dirty="0" smtClean="0"/>
              <a:t> </a:t>
            </a:r>
            <a:r>
              <a:rPr lang="en-US" b="1" dirty="0" err="1" smtClean="0"/>
              <a:t>সম্প্রসারনের</a:t>
            </a:r>
            <a:r>
              <a:rPr lang="en-US" b="1" dirty="0" smtClean="0"/>
              <a:t> </a:t>
            </a:r>
            <a:r>
              <a:rPr lang="en-US" b="1" dirty="0" err="1" smtClean="0"/>
              <a:t>উপায়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1430000" cy="5715000"/>
          </a:xfr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bn-BD" b="1" dirty="0" smtClean="0"/>
          </a:p>
          <a:p>
            <a:r>
              <a:rPr lang="en-US" sz="3200" b="1" dirty="0" smtClean="0"/>
              <a:t>১। </a:t>
            </a:r>
            <a:r>
              <a:rPr lang="en-US" sz="3200" b="1" dirty="0" err="1" smtClean="0"/>
              <a:t>রপ্তানি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সংক্রান্ত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জাতীয়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কমিটি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r>
              <a:rPr lang="en-US" sz="3200" b="1" dirty="0" smtClean="0"/>
              <a:t>২। </a:t>
            </a:r>
            <a:r>
              <a:rPr lang="en-US" sz="3200" b="1" dirty="0" err="1" smtClean="0"/>
              <a:t>রপ্তানি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উন্নয়ন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ব্যুরো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পুনর্গঠন</a:t>
            </a:r>
            <a:endParaRPr lang="en-US" sz="3200" b="1" dirty="0" smtClean="0"/>
          </a:p>
          <a:p>
            <a:r>
              <a:rPr lang="en-US" sz="3200" b="1" dirty="0" smtClean="0"/>
              <a:t>৩। </a:t>
            </a:r>
            <a:r>
              <a:rPr lang="en-US" sz="3200" b="1" dirty="0" err="1" smtClean="0"/>
              <a:t>টাকার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মূল্যমান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যৌক্তিকি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করণ</a:t>
            </a:r>
            <a:endParaRPr lang="en-US" sz="3200" b="1" dirty="0" smtClean="0"/>
          </a:p>
          <a:p>
            <a:r>
              <a:rPr lang="en-US" sz="3200" b="1" dirty="0" smtClean="0"/>
              <a:t>৪। </a:t>
            </a:r>
            <a:r>
              <a:rPr lang="en-US" sz="3200" b="1" dirty="0" err="1" smtClean="0"/>
              <a:t>আমদানি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নীতি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উদার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করণ</a:t>
            </a:r>
            <a:endParaRPr lang="en-US" sz="3200" b="1" dirty="0" smtClean="0"/>
          </a:p>
          <a:p>
            <a:r>
              <a:rPr lang="en-US" sz="3200" b="1" dirty="0" smtClean="0"/>
              <a:t>৫। </a:t>
            </a:r>
            <a:r>
              <a:rPr lang="en-US" sz="3200" b="1" dirty="0" err="1" smtClean="0"/>
              <a:t>ট্যাক্স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হলিডে</a:t>
            </a:r>
            <a:endParaRPr lang="en-US" sz="3200" b="1" dirty="0" smtClean="0"/>
          </a:p>
          <a:p>
            <a:r>
              <a:rPr lang="en-US" sz="3200" b="1" dirty="0" smtClean="0"/>
              <a:t>৬। </a:t>
            </a:r>
            <a:r>
              <a:rPr lang="en-US" sz="3200" b="1" dirty="0" err="1" smtClean="0"/>
              <a:t>রপ্তানি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আয়ের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ক্ষেত্রে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আয়কর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রেয়াত</a:t>
            </a:r>
            <a:endParaRPr lang="en-US" sz="3200" b="1" dirty="0" smtClean="0"/>
          </a:p>
          <a:p>
            <a:r>
              <a:rPr lang="en-US" sz="3200" b="1" dirty="0" smtClean="0"/>
              <a:t>৭। </a:t>
            </a:r>
            <a:r>
              <a:rPr lang="en-US" sz="3200" b="1" dirty="0" err="1" smtClean="0"/>
              <a:t>রপ্তানি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ঋণ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নিশ্চিত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করণ</a:t>
            </a:r>
            <a:endParaRPr lang="en-US" sz="3200" b="1" dirty="0" smtClean="0"/>
          </a:p>
          <a:p>
            <a:r>
              <a:rPr lang="en-US" sz="3200" b="1" dirty="0" smtClean="0"/>
              <a:t>৮। </a:t>
            </a:r>
            <a:r>
              <a:rPr lang="en-US" sz="3200" b="1" dirty="0" err="1" smtClean="0"/>
              <a:t>দ্রব্যের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উন্নয়ন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89168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S" b="1" dirty="0" smtClean="0"/>
              <a:t> </a:t>
            </a:r>
            <a:r>
              <a:rPr lang="en-US" b="1" dirty="0" err="1" smtClean="0"/>
              <a:t>বাংলাদেশের</a:t>
            </a:r>
            <a:r>
              <a:rPr lang="en-US" b="1" dirty="0" smtClean="0"/>
              <a:t> </a:t>
            </a:r>
            <a:r>
              <a:rPr lang="en-US" b="1" dirty="0" err="1" smtClean="0"/>
              <a:t>রপ্তানি</a:t>
            </a:r>
            <a:r>
              <a:rPr lang="en-US" b="1" dirty="0" smtClean="0"/>
              <a:t> </a:t>
            </a:r>
            <a:r>
              <a:rPr lang="en-US" b="1" dirty="0" err="1" smtClean="0"/>
              <a:t>বাণিজ্য</a:t>
            </a:r>
            <a:r>
              <a:rPr lang="en-US" b="1" dirty="0" smtClean="0"/>
              <a:t> </a:t>
            </a:r>
            <a:r>
              <a:rPr lang="en-US" b="1" dirty="0" err="1" smtClean="0"/>
              <a:t>সম্প্রসারনের</a:t>
            </a:r>
            <a:r>
              <a:rPr lang="en-US" b="1" dirty="0" smtClean="0"/>
              <a:t> </a:t>
            </a:r>
            <a:r>
              <a:rPr lang="en-US" b="1" dirty="0" err="1" smtClean="0"/>
              <a:t>উপায়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1430000" cy="5486400"/>
          </a:xfrm>
          <a:pattFill prst="shingl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bn-BD" b="1" dirty="0" smtClean="0"/>
          </a:p>
          <a:p>
            <a:r>
              <a:rPr lang="en-US" sz="2800" b="1" dirty="0" smtClean="0"/>
              <a:t>৯। </a:t>
            </a:r>
            <a:r>
              <a:rPr lang="en-US" sz="2800" b="1" dirty="0" err="1" smtClean="0"/>
              <a:t>বাণিজ্যিক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ভ্রমনের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সুবিধা</a:t>
            </a:r>
            <a:endParaRPr lang="en-US" sz="2800" b="1" dirty="0" smtClean="0"/>
          </a:p>
          <a:p>
            <a:r>
              <a:rPr lang="en-US" sz="2800" b="1" dirty="0" smtClean="0"/>
              <a:t>১০। </a:t>
            </a:r>
            <a:r>
              <a:rPr lang="en-US" sz="2800" b="1" dirty="0" err="1" smtClean="0"/>
              <a:t>রপ্তানি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ঋণ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বৃদ্ধি</a:t>
            </a:r>
            <a:endParaRPr lang="en-US" sz="2800" b="1" dirty="0" smtClean="0"/>
          </a:p>
          <a:p>
            <a:r>
              <a:rPr lang="en-US" sz="2800" b="1" dirty="0" smtClean="0"/>
              <a:t>১১। </a:t>
            </a:r>
            <a:r>
              <a:rPr lang="en-US" sz="2800" b="1" dirty="0" err="1" smtClean="0"/>
              <a:t>পশ্চা</a:t>
            </a:r>
            <a:r>
              <a:rPr lang="en-US" sz="2800" b="1" dirty="0" smtClean="0"/>
              <a:t>ৎ </a:t>
            </a:r>
            <a:r>
              <a:rPr lang="en-US" sz="2800" b="1" dirty="0" err="1" smtClean="0"/>
              <a:t>সংযোগ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সম্মুখ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শিল্প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স্থাপন</a:t>
            </a:r>
            <a:endParaRPr lang="en-US" sz="2800" b="1" dirty="0" smtClean="0"/>
          </a:p>
          <a:p>
            <a:r>
              <a:rPr lang="en-US" sz="2800" b="1" dirty="0" smtClean="0"/>
              <a:t>১২। </a:t>
            </a:r>
            <a:r>
              <a:rPr lang="en-US" sz="2800" b="1" dirty="0" err="1" smtClean="0"/>
              <a:t>রপ্তানি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দ্রব্যের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প্রচার</a:t>
            </a:r>
            <a:endParaRPr lang="en-US" sz="2800" b="1" dirty="0" smtClean="0"/>
          </a:p>
          <a:p>
            <a:r>
              <a:rPr lang="en-US" sz="2800" b="1" dirty="0" smtClean="0"/>
              <a:t>১৩। </a:t>
            </a:r>
            <a:r>
              <a:rPr lang="en-US" sz="2800" b="1" dirty="0" err="1" smtClean="0"/>
              <a:t>রপ্তানি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মেলা</a:t>
            </a:r>
            <a:endParaRPr lang="en-US" sz="2800" b="1" dirty="0" smtClean="0"/>
          </a:p>
          <a:p>
            <a:r>
              <a:rPr lang="en-US" sz="2800" b="1" dirty="0" smtClean="0"/>
              <a:t>১৪। </a:t>
            </a:r>
            <a:r>
              <a:rPr lang="en-US" sz="2800" b="1" dirty="0" err="1" smtClean="0"/>
              <a:t>রপ্তানি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প্রশিক্ষণ</a:t>
            </a:r>
            <a:endParaRPr lang="en-US" sz="2800" b="1" dirty="0" smtClean="0"/>
          </a:p>
          <a:p>
            <a:r>
              <a:rPr lang="en-US" sz="2800" b="1" dirty="0" smtClean="0"/>
              <a:t>১৫। </a:t>
            </a:r>
            <a:r>
              <a:rPr lang="en-US" sz="2800" b="1" dirty="0" err="1" smtClean="0"/>
              <a:t>রপ্তানি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উন্নয়ন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তহবিল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গঠন</a:t>
            </a:r>
            <a:endParaRPr lang="en-US" sz="2800" b="1" dirty="0" smtClean="0"/>
          </a:p>
          <a:p>
            <a:r>
              <a:rPr lang="en-US" sz="2800" b="1" dirty="0" smtClean="0"/>
              <a:t>১৬। </a:t>
            </a:r>
            <a:r>
              <a:rPr lang="en-US" sz="2800" b="1" dirty="0" err="1" smtClean="0"/>
              <a:t>প্রশাসনিক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দীর্ঘসূত্রতা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দুর্নীতি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রোধ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3123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7276" y="1347742"/>
            <a:ext cx="59278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3017" y="1435416"/>
            <a:ext cx="23711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1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(অপসনে ক্লিক করতে হবে)</a:t>
            </a:r>
            <a:endParaRPr lang="en-US" sz="21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155" y="2006642"/>
            <a:ext cx="82398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‘সাদা সোনা’ কোনটি ?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4795" y="2962267"/>
            <a:ext cx="1832212" cy="45037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হীরক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0107" y="2987563"/>
            <a:ext cx="2410808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5229" y="3523865"/>
            <a:ext cx="3080171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ব্যাঙের পা ।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0788" y="2949545"/>
            <a:ext cx="2189269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তরলসোনা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713" y="1007056"/>
            <a:ext cx="1806097" cy="1316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9543" y="870032"/>
            <a:ext cx="1490601" cy="1440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6401" y="811908"/>
            <a:ext cx="1490601" cy="14403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7456" y="687489"/>
            <a:ext cx="1490601" cy="1440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0471" y="3361445"/>
            <a:ext cx="1194338" cy="1158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4762" y="3100484"/>
            <a:ext cx="978493" cy="1092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82621" y="4060168"/>
            <a:ext cx="87186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প্রচলিত রপ্তানি পণ্যের মধ্যে সবচেয়ে-উল্লেখযোগ্য হলো-</a:t>
            </a:r>
            <a:endParaRPr lang="bn-IN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পাটজাত দ্রব্য।</a:t>
            </a:r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  ।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পোশাক ।</a:t>
            </a:r>
            <a:endParaRPr lang="bn-IN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নিচের কোনটি সঠিক?</a:t>
            </a:r>
            <a:endParaRPr lang="en-US" sz="2700" dirty="0">
              <a:solidFill>
                <a:prstClr val="black"/>
              </a:solidFill>
            </a:endParaRPr>
          </a:p>
          <a:p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34796" y="6218340"/>
            <a:ext cx="1566081" cy="419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62055" y="6222411"/>
            <a:ext cx="1843304" cy="419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410584" y="6250084"/>
            <a:ext cx="1761323" cy="516024"/>
            <a:chOff x="6658963" y="5559433"/>
            <a:chExt cx="1956986" cy="6880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58963" y="5559433"/>
              <a:ext cx="1956986" cy="57307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715622" y="5570357"/>
              <a:ext cx="18776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27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ii</a:t>
              </a:r>
              <a:endParaRPr lang="en-US" sz="2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66773" y="6172058"/>
            <a:ext cx="1934468" cy="507831"/>
            <a:chOff x="8935684" y="5481404"/>
            <a:chExt cx="2579291" cy="6771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062112" y="5570356"/>
              <a:ext cx="2256971" cy="57307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935684" y="5481404"/>
              <a:ext cx="2579291" cy="67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(ঘ) </a:t>
              </a:r>
              <a:r>
                <a:rPr lang="en-US" sz="27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ii</a:t>
              </a:r>
              <a:r>
                <a:rPr lang="bn-IN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IN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7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1651" y="3091874"/>
            <a:ext cx="978493" cy="1092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2691" y="3120601"/>
            <a:ext cx="978493" cy="109280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19310" y="1389651"/>
            <a:ext cx="457200" cy="4572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17749" y="3416048"/>
            <a:ext cx="457200" cy="457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91788" y="27148"/>
            <a:ext cx="79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৬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-1"/>
          <a:stretch/>
        </p:blipFill>
        <p:spPr>
          <a:xfrm>
            <a:off x="1676400" y="326463"/>
            <a:ext cx="1041435" cy="1435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6779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repeatCount="300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5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5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5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mute="1">
                <p:cTn id="66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836781"/>
            <a:ext cx="12192000" cy="10212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2718"/>
            <a:ext cx="8984034" cy="99508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bn-IN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বাড়ির কাজ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Content Placeholder 4" descr="C:\Program Files\Microsoft Office\MEDIA\CAGCAT10\j0195384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45921" y="3450336"/>
            <a:ext cx="1795882" cy="18333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52600" y="1143000"/>
            <a:ext cx="4038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6782" y="3185922"/>
            <a:ext cx="32766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85800" y="1676400"/>
            <a:ext cx="4343400" cy="144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3779381"/>
            <a:ext cx="533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B765-C459-4D27-A97E-618EFFC62028}" type="datetime2">
              <a:rPr lang="en-US" smtClean="0"/>
              <a:pPr/>
              <a:t>Tuesday, October 12,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35124" y="1517575"/>
            <a:ext cx="7056876" cy="38472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4000" b="1" dirty="0">
              <a:ln/>
              <a:solidFill>
                <a:srgbClr val="002060"/>
              </a:solidFill>
            </a:endParaRPr>
          </a:p>
          <a:p>
            <a:r>
              <a:rPr lang="en-AS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AS" sz="2000" b="1" dirty="0" smtClean="0">
                <a:ln/>
                <a:solidFill>
                  <a:schemeClr val="accent4"/>
                </a:solidFill>
              </a:rPr>
              <a:t>প্রচলিত ও অপ্রচলিত পণ্যগুলো আলাদা করে লেখ</a:t>
            </a:r>
          </a:p>
          <a:p>
            <a:r>
              <a:rPr lang="en-US" sz="2400" b="1" dirty="0" err="1" smtClean="0"/>
              <a:t>কাঁচাপাট</a:t>
            </a:r>
            <a:r>
              <a:rPr lang="en-AS" sz="2400" b="1" dirty="0" smtClean="0"/>
              <a:t>,</a:t>
            </a:r>
            <a:r>
              <a:rPr lang="en-US" sz="2400" b="1" dirty="0" smtClean="0"/>
              <a:t> </a:t>
            </a:r>
            <a:r>
              <a:rPr lang="en-US" sz="2400" b="1" dirty="0" err="1"/>
              <a:t>পাটজাত</a:t>
            </a:r>
            <a:r>
              <a:rPr lang="en-US" sz="2400" b="1" dirty="0"/>
              <a:t> </a:t>
            </a:r>
            <a:r>
              <a:rPr lang="en-US" sz="2400" b="1" dirty="0" err="1" smtClean="0"/>
              <a:t>দ্রব্য</a:t>
            </a:r>
            <a:r>
              <a:rPr lang="en-AS" sz="2400" b="1" dirty="0" smtClean="0"/>
              <a:t>, তৈরিপোশাক,চা,কৃষি পণ্য,হিমায়িতখাদ্য,চামড়া,রাসায়নিক দ্রব্য</a:t>
            </a:r>
          </a:p>
          <a:p>
            <a:r>
              <a:rPr lang="en-AS" sz="2400" b="1" dirty="0" smtClean="0"/>
              <a:t>পাটজাত দ্রব্য/</a:t>
            </a:r>
          </a:p>
          <a:p>
            <a:endParaRPr lang="en-US" sz="2800" b="1" dirty="0"/>
          </a:p>
          <a:p>
            <a:endParaRPr lang="en-AS" sz="2800" b="1" dirty="0" smtClean="0">
              <a:ln/>
              <a:solidFill>
                <a:schemeClr val="accent4"/>
              </a:solidFill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9729662" y="5724143"/>
            <a:ext cx="4213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S" sz="5400" b="1" i="0" u="none" strike="noStrike" kern="0" cap="none" spc="0" normalizeH="0" baseline="0" noProof="0" dirty="0" smtClean="0">
                <a:ln w="22225">
                  <a:solidFill>
                    <a:srgbClr val="A50E82"/>
                  </a:solidFill>
                  <a:prstDash val="solid"/>
                </a:ln>
                <a:solidFill>
                  <a:srgbClr val="A50E82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মহেশপুর পৌর মহিলা কলেজ অর্থনীতি অনলাইন ক্লাসে সকলকে স্বাগত। উপস্থাপনায়ঃ খান মোঃ মাহবুবুর রহমান (</a:t>
            </a:r>
            <a:r>
              <a:rPr kumimoji="0" lang="en-AS" sz="5400" b="1" i="0" u="none" strike="noStrike" kern="0" cap="none" spc="0" normalizeH="0" baseline="0" noProof="0" dirty="0" smtClean="0">
                <a:ln w="22225">
                  <a:solidFill>
                    <a:srgbClr val="A50E82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প্রভাষক অর্থনীতি) </a:t>
            </a:r>
            <a:endParaRPr kumimoji="0" lang="en-US" sz="5400" b="1" i="0" u="none" strike="noStrike" kern="0" cap="none" spc="0" normalizeH="0" baseline="0" noProof="0" dirty="0" smtClean="0">
              <a:ln w="22225">
                <a:solidFill>
                  <a:srgbClr val="A50E82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5804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304</Words>
  <Application>Microsoft Office PowerPoint</Application>
  <PresentationFormat>Widescreen</PresentationFormat>
  <Paragraphs>73</Paragraphs>
  <Slides>10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Nikosh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         বাংলাদেশের প্রধান রপ্তানি দ্রব্য সমূহ </vt:lpstr>
      <vt:lpstr>     বাংলাদেশের প্রধান রপ্তানি দ্রব্য সমূহ  </vt:lpstr>
      <vt:lpstr>বাংলাদেশের রপ্তানি বাণিজ্য সম্প্রসারনের উপায় </vt:lpstr>
      <vt:lpstr> বাংলাদেশের রপ্তানি বাণিজ্য সম্প্রসারনের উপায়  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এল ৩ </dc:title>
  <dc:creator>personal</dc:creator>
  <cp:lastModifiedBy>mahbub</cp:lastModifiedBy>
  <cp:revision>34</cp:revision>
  <dcterms:created xsi:type="dcterms:W3CDTF">2020-01-18T01:08:01Z</dcterms:created>
  <dcterms:modified xsi:type="dcterms:W3CDTF">2021-10-12T15:33:07Z</dcterms:modified>
</cp:coreProperties>
</file>