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4"/>
  </p:notesMasterIdLst>
  <p:handoutMasterIdLst>
    <p:handoutMasterId r:id="rId25"/>
  </p:handoutMasterIdLst>
  <p:sldIdLst>
    <p:sldId id="296" r:id="rId2"/>
    <p:sldId id="445" r:id="rId3"/>
    <p:sldId id="277" r:id="rId4"/>
    <p:sldId id="324" r:id="rId5"/>
    <p:sldId id="264" r:id="rId6"/>
    <p:sldId id="267" r:id="rId7"/>
    <p:sldId id="310" r:id="rId8"/>
    <p:sldId id="311" r:id="rId9"/>
    <p:sldId id="312" r:id="rId10"/>
    <p:sldId id="313" r:id="rId11"/>
    <p:sldId id="315" r:id="rId12"/>
    <p:sldId id="325" r:id="rId13"/>
    <p:sldId id="316" r:id="rId14"/>
    <p:sldId id="323" r:id="rId15"/>
    <p:sldId id="317" r:id="rId16"/>
    <p:sldId id="318" r:id="rId17"/>
    <p:sldId id="284" r:id="rId18"/>
    <p:sldId id="309" r:id="rId19"/>
    <p:sldId id="319" r:id="rId20"/>
    <p:sldId id="280" r:id="rId21"/>
    <p:sldId id="321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FC8DD"/>
    <a:srgbClr val="24E8E8"/>
    <a:srgbClr val="6EBE4E"/>
    <a:srgbClr val="666633"/>
    <a:srgbClr val="006600"/>
    <a:srgbClr val="447E45"/>
    <a:srgbClr val="008000"/>
    <a:srgbClr val="7DA06C"/>
    <a:srgbClr val="1FA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86188" autoAdjust="0"/>
  </p:normalViewPr>
  <p:slideViewPr>
    <p:cSldViewPr>
      <p:cViewPr varScale="1">
        <p:scale>
          <a:sx n="55" d="100"/>
          <a:sy n="55" d="100"/>
        </p:scale>
        <p:origin x="1242" y="96"/>
      </p:cViewPr>
      <p:guideLst>
        <p:guide orient="horz" pos="427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8.wdp"/><Relationship Id="rId1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8.wdp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44A98-6060-4CC1-95E7-E93264F7757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3AF8E3F-5670-460A-A7CF-08C3B9C9FAD2}">
      <dgm:prSet phldrT="[Text]" custT="1"/>
      <dgm:spPr/>
      <dgm:t>
        <a:bodyPr/>
        <a:lstStyle/>
        <a:p>
          <a:endParaRPr lang="en-US" sz="36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D5383F-EA0E-4CB1-8EBD-D5BC25FE91BA}" type="sibTrans" cxnId="{84BBAF79-E696-4007-9445-AE07668618C3}">
      <dgm:prSet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1F219DCD-8D02-41D6-91DD-A0E8F2CCC981}" type="parTrans" cxnId="{84BBAF79-E696-4007-9445-AE07668618C3}">
      <dgm:prSet/>
      <dgm:spPr/>
      <dgm:t>
        <a:bodyPr/>
        <a:lstStyle/>
        <a:p>
          <a:endParaRPr lang="en-US"/>
        </a:p>
      </dgm:t>
    </dgm:pt>
    <dgm:pt modelId="{94B686E5-3708-4E63-B680-08E86123782D}" type="pres">
      <dgm:prSet presAssocID="{49044A98-6060-4CC1-95E7-E93264F77578}" presName="Name0" presStyleCnt="0">
        <dgm:presLayoutVars>
          <dgm:chMax val="7"/>
          <dgm:chPref val="7"/>
          <dgm:dir/>
        </dgm:presLayoutVars>
      </dgm:prSet>
      <dgm:spPr/>
    </dgm:pt>
    <dgm:pt modelId="{1958E44C-01ED-487C-883A-4C1F69470177}" type="pres">
      <dgm:prSet presAssocID="{49044A98-6060-4CC1-95E7-E93264F77578}" presName="Name1" presStyleCnt="0"/>
      <dgm:spPr/>
    </dgm:pt>
    <dgm:pt modelId="{4759BC15-1D2E-46D3-AA5F-3FB13AC368C0}" type="pres">
      <dgm:prSet presAssocID="{7CD5383F-EA0E-4CB1-8EBD-D5BC25FE91BA}" presName="picture_1" presStyleCnt="0"/>
      <dgm:spPr/>
    </dgm:pt>
    <dgm:pt modelId="{0F528957-0A86-46D1-9A72-891E8375194D}" type="pres">
      <dgm:prSet presAssocID="{7CD5383F-EA0E-4CB1-8EBD-D5BC25FE91BA}" presName="pictureRepeatNode" presStyleLbl="alignImgPlace1" presStyleIdx="0" presStyleCnt="1" custScaleX="200000" custScaleY="166667" custLinFactX="67347" custLinFactNeighborX="100000" custLinFactNeighborY="4932"/>
      <dgm:spPr/>
    </dgm:pt>
    <dgm:pt modelId="{76776C78-006C-436C-8E82-2737CF795C56}" type="pres">
      <dgm:prSet presAssocID="{D3AF8E3F-5670-460A-A7CF-08C3B9C9FAD2}" presName="text_1" presStyleLbl="node1" presStyleIdx="0" presStyleCnt="0" custFlipVert="0" custScaleX="162037" custScaleY="166539" custLinFactX="-100000" custLinFactNeighborX="-199824" custLinFactNeighborY="31299">
        <dgm:presLayoutVars>
          <dgm:bulletEnabled val="1"/>
        </dgm:presLayoutVars>
      </dgm:prSet>
      <dgm:spPr/>
    </dgm:pt>
  </dgm:ptLst>
  <dgm:cxnLst>
    <dgm:cxn modelId="{FEB13C4A-2440-4235-BA2B-AFBEB3D7B666}" type="presOf" srcId="{D3AF8E3F-5670-460A-A7CF-08C3B9C9FAD2}" destId="{76776C78-006C-436C-8E82-2737CF795C56}" srcOrd="0" destOrd="0" presId="urn:microsoft.com/office/officeart/2008/layout/CircularPictureCallout"/>
    <dgm:cxn modelId="{84BBAF79-E696-4007-9445-AE07668618C3}" srcId="{49044A98-6060-4CC1-95E7-E93264F77578}" destId="{D3AF8E3F-5670-460A-A7CF-08C3B9C9FAD2}" srcOrd="0" destOrd="0" parTransId="{1F219DCD-8D02-41D6-91DD-A0E8F2CCC981}" sibTransId="{7CD5383F-EA0E-4CB1-8EBD-D5BC25FE91BA}"/>
    <dgm:cxn modelId="{BDC8DC81-88C9-4A79-9407-E3B2A3D4DF50}" type="presOf" srcId="{49044A98-6060-4CC1-95E7-E93264F77578}" destId="{94B686E5-3708-4E63-B680-08E86123782D}" srcOrd="0" destOrd="0" presId="urn:microsoft.com/office/officeart/2008/layout/CircularPictureCallout"/>
    <dgm:cxn modelId="{EF232BFB-0A12-413D-BA43-3B4CF7DE76A0}" type="presOf" srcId="{7CD5383F-EA0E-4CB1-8EBD-D5BC25FE91BA}" destId="{0F528957-0A86-46D1-9A72-891E8375194D}" srcOrd="0" destOrd="0" presId="urn:microsoft.com/office/officeart/2008/layout/CircularPictureCallout"/>
    <dgm:cxn modelId="{5B757FF0-EA43-4EF9-8054-3EBE46B708CD}" type="presParOf" srcId="{94B686E5-3708-4E63-B680-08E86123782D}" destId="{1958E44C-01ED-487C-883A-4C1F69470177}" srcOrd="0" destOrd="0" presId="urn:microsoft.com/office/officeart/2008/layout/CircularPictureCallout"/>
    <dgm:cxn modelId="{74955814-17C5-4931-B282-E0B6A2906505}" type="presParOf" srcId="{1958E44C-01ED-487C-883A-4C1F69470177}" destId="{4759BC15-1D2E-46D3-AA5F-3FB13AC368C0}" srcOrd="0" destOrd="0" presId="urn:microsoft.com/office/officeart/2008/layout/CircularPictureCallout"/>
    <dgm:cxn modelId="{6BBCA1CE-4E7A-40D0-9C2E-3A808B319344}" type="presParOf" srcId="{4759BC15-1D2E-46D3-AA5F-3FB13AC368C0}" destId="{0F528957-0A86-46D1-9A72-891E8375194D}" srcOrd="0" destOrd="0" presId="urn:microsoft.com/office/officeart/2008/layout/CircularPictureCallout"/>
    <dgm:cxn modelId="{35516213-BA9F-4C55-9EDD-D5733F7C1CE2}" type="presParOf" srcId="{1958E44C-01ED-487C-883A-4C1F69470177}" destId="{76776C78-006C-436C-8E82-2737CF795C5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28957-0A86-46D1-9A72-891E8375194D}">
      <dsp:nvSpPr>
        <dsp:cNvPr id="0" name=""/>
        <dsp:cNvSpPr/>
      </dsp:nvSpPr>
      <dsp:spPr>
        <a:xfrm>
          <a:off x="0" y="-412753"/>
          <a:ext cx="3733800" cy="31115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6C78-006C-436C-8E82-2737CF795C56}">
      <dsp:nvSpPr>
        <dsp:cNvPr id="0" name=""/>
        <dsp:cNvSpPr/>
      </dsp:nvSpPr>
      <dsp:spPr>
        <a:xfrm>
          <a:off x="0" y="1188734"/>
          <a:ext cx="1936044" cy="10260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188734"/>
        <a:ext cx="1936044" cy="1026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8A6FCF-54C9-4333-9FDF-D54C99A340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713A5-C716-414D-BD72-C4CB4449F8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88AA4-69BA-43C0-A8A1-D848D57FAC2B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A550C-2AE5-4A8D-8D95-123DA33EB9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A7DD5-36A4-4C10-8CB9-9B784CF1E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765D9-B3ED-4753-BBD5-4FB882F9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68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C5120-C55B-4EB5-9661-2D02943B2307}" type="datetimeFigureOut">
              <a:rPr lang="en-US" smtClean="0"/>
              <a:pPr/>
              <a:t>12-Oct-21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AB99E-9785-49BA-8F0D-718028F3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971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9FD06F3E-74E0-4F9C-AAFD-AF58D6899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AEC3BC34-9AFC-4AF0-BBDC-935DCC88E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8D56DE0D-81A3-4EF0-890E-494FCEA72A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FD48069-1241-4719-B3BD-C45A4A8758C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9D0572-3D58-43E4-BEB0-9DF6559B49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aseline="0" dirty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0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aseline="0" dirty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85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aseline="0" dirty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3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aseline="0" dirty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56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aseline="0" dirty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95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AB99E-9785-49BA-8F0D-718028F3EA8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49C29-5ECA-4B3A-BCD6-568B2F732A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4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aseline="0" dirty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4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600" baseline="0" dirty="0"/>
              <a:t>ছবি দেখানোর মাধ্যেম পাঠ শিরোনাম বের করার চেষ্টা করব।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করব</a:t>
            </a:r>
            <a:r>
              <a:rPr lang="en-US" baseline="0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31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aseline="0" dirty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3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aseline="0" dirty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aseline="0" dirty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2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aseline="0" dirty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5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aseline="0" dirty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4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aseline="0" dirty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6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7F79-A0B9-4C67-8B69-0094DCCEEB00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ইরিগেশনের মৌলিক ধারণা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2D1285-7F32-4651-9235-CE7F14E8E535}" type="datetime1">
              <a:rPr lang="en-US" smtClean="0"/>
              <a:pPr/>
              <a:t>12-Oct-21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n-BD"/>
              <a:t>ইরিগেশনের মৌলিক ধারণা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89A55084-E863-4B5E-B241-CBB427F282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halfFrame">
            <a:avLst>
              <a:gd name="adj1" fmla="val 2020"/>
              <a:gd name="adj2" fmla="val 1365"/>
            </a:avLst>
          </a:prstGeom>
          <a:gradFill>
            <a:gsLst>
              <a:gs pos="31000">
                <a:srgbClr val="FF0000"/>
              </a:gs>
              <a:gs pos="46000">
                <a:srgbClr val="0000CC">
                  <a:shade val="67500"/>
                  <a:satMod val="115000"/>
                </a:srgbClr>
              </a:gs>
              <a:gs pos="17000">
                <a:srgbClr val="FF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25A30F85-987E-4DDA-9C06-D8AE4DCB3ED0}"/>
              </a:ext>
            </a:extLst>
          </p:cNvPr>
          <p:cNvSpPr/>
          <p:nvPr userDrawn="1"/>
        </p:nvSpPr>
        <p:spPr>
          <a:xfrm rot="10800000">
            <a:off x="0" y="25685"/>
            <a:ext cx="12192000" cy="6832315"/>
          </a:xfrm>
          <a:prstGeom prst="halfFrame">
            <a:avLst>
              <a:gd name="adj1" fmla="val 2020"/>
              <a:gd name="adj2" fmla="val 1365"/>
            </a:avLst>
          </a:prstGeom>
          <a:gradFill flip="none" rotWithShape="1">
            <a:gsLst>
              <a:gs pos="31000">
                <a:srgbClr val="FF0000"/>
              </a:gs>
              <a:gs pos="46000">
                <a:srgbClr val="0000CC">
                  <a:shade val="67500"/>
                  <a:satMod val="115000"/>
                </a:srgbClr>
              </a:gs>
              <a:gs pos="17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8527AD-1B09-4431-B030-43D0FD09BF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" y="228600"/>
            <a:ext cx="562053" cy="628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D742EB-82D4-4EDD-B8C0-BF871D1AEC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54" y="-74029"/>
            <a:ext cx="1042506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hyperlink" Target="https://www.facebook.com/shofiuddintscm/" TargetMode="External"/><Relationship Id="rId12" Type="http://schemas.openxmlformats.org/officeDocument/2006/relationships/image" Target="../media/image11.png"/><Relationship Id="rId17" Type="http://schemas.openxmlformats.org/officeDocument/2006/relationships/hyperlink" Target="https://www.teachers.gov.bd/user-profile" TargetMode="External"/><Relationship Id="rId2" Type="http://schemas.openxmlformats.org/officeDocument/2006/relationships/image" Target="../media/image6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in/shofiuddintscm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www.youtube.com/channel/UCrBcGBV0XSrKQOur0Kv5Mzw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hyperlink" Target="http://tscmeherpur.gov.bd/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123.49.3.254/MembersArea/MembershipNoSearch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>
            <a:extLst>
              <a:ext uri="{FF2B5EF4-FFF2-40B4-BE49-F238E27FC236}">
                <a16:creationId xmlns:a16="http://schemas.microsoft.com/office/drawing/2014/main" id="{919826CB-2AB5-4C7F-9DB5-5A53FB06D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706438"/>
            <a:ext cx="387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6">
            <a:extLst>
              <a:ext uri="{FF2B5EF4-FFF2-40B4-BE49-F238E27FC236}">
                <a16:creationId xmlns:a16="http://schemas.microsoft.com/office/drawing/2014/main" id="{CB1B8FEE-0307-49C2-9564-B6869872A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04838"/>
            <a:ext cx="357187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6-Point Star 1">
            <a:extLst>
              <a:ext uri="{FF2B5EF4-FFF2-40B4-BE49-F238E27FC236}">
                <a16:creationId xmlns:a16="http://schemas.microsoft.com/office/drawing/2014/main" id="{1ED409C6-170C-4B94-BF1A-7D20F5C86875}"/>
              </a:ext>
            </a:extLst>
          </p:cNvPr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rgbClr val="6EBE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75DCFE53-40ED-4B13-8A2F-CBCF60BA3E9F}"/>
              </a:ext>
            </a:extLst>
          </p:cNvPr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43D02F-CDA5-45E1-BDD5-48207E3DB94C}"/>
              </a:ext>
            </a:extLst>
          </p:cNvPr>
          <p:cNvSpPr/>
          <p:nvPr/>
        </p:nvSpPr>
        <p:spPr>
          <a:xfrm>
            <a:off x="1257300" y="2362200"/>
            <a:ext cx="9677400" cy="2986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8DAA1-B7E4-4A32-8A41-E9EE7D5C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1545-07CE-472F-9C47-2017CFAEB598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99369-4C94-4C63-9A99-B7BD5069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D0573C-9A21-484A-AE99-8363518AA0D4}"/>
              </a:ext>
            </a:extLst>
          </p:cNvPr>
          <p:cNvSpPr txBox="1"/>
          <p:nvPr/>
        </p:nvSpPr>
        <p:spPr>
          <a:xfrm>
            <a:off x="4205763" y="609600"/>
            <a:ext cx="3780474" cy="923330"/>
          </a:xfrm>
          <a:prstGeom prst="rect">
            <a:avLst/>
          </a:prstGeom>
          <a:solidFill>
            <a:srgbClr val="2FC8DD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8CE3C-BBA5-4DB5-91EB-AEAEC1F41881}"/>
              </a:ext>
            </a:extLst>
          </p:cNvPr>
          <p:cNvSpPr txBox="1"/>
          <p:nvPr/>
        </p:nvSpPr>
        <p:spPr>
          <a:xfrm>
            <a:off x="2590800" y="40386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১। পানি নিষ্কাশন কাকে বলে ?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                        (সময়-২ মিনিট)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AE4E3-21F9-4467-BE5F-240014ED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EA7D-F068-4013-9F25-ABF73478EA41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FEBCD-A1AA-4977-9570-884E1A41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4343CD-3B2E-4BBC-9753-D080E47E3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65" y1="85024" x2="93004" y2="84058"/>
                        <a14:foregroundMark x1="83128" y1="71498" x2="56790" y2="80676"/>
                        <a14:foregroundMark x1="47737" y1="71014" x2="55967" y2="83092"/>
                        <a14:foregroundMark x1="4527" y1="93237" x2="95473" y2="9227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2" y="1799927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7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DA88B0E6-D64F-4DC6-8A19-CD5AEEA9A341}"/>
              </a:ext>
            </a:extLst>
          </p:cNvPr>
          <p:cNvSpPr/>
          <p:nvPr/>
        </p:nvSpPr>
        <p:spPr>
          <a:xfrm>
            <a:off x="4092242" y="211308"/>
            <a:ext cx="4055559" cy="9785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 পানির উৎস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own Arrow 2">
            <a:extLst>
              <a:ext uri="{FF2B5EF4-FFF2-40B4-BE49-F238E27FC236}">
                <a16:creationId xmlns:a16="http://schemas.microsoft.com/office/drawing/2014/main" id="{5A29D55A-AA52-400D-9DE7-BC9428094274}"/>
              </a:ext>
            </a:extLst>
          </p:cNvPr>
          <p:cNvSpPr/>
          <p:nvPr/>
        </p:nvSpPr>
        <p:spPr>
          <a:xfrm rot="7764590">
            <a:off x="7119796" y="725811"/>
            <a:ext cx="457577" cy="1997240"/>
          </a:xfrm>
          <a:prstGeom prst="downArrow">
            <a:avLst/>
          </a:prstGeom>
          <a:solidFill>
            <a:srgbClr val="24E8E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id="{7901932E-2695-4D0D-9747-45E67E53B6F6}"/>
              </a:ext>
            </a:extLst>
          </p:cNvPr>
          <p:cNvSpPr/>
          <p:nvPr/>
        </p:nvSpPr>
        <p:spPr>
          <a:xfrm rot="13966575">
            <a:off x="5004658" y="764124"/>
            <a:ext cx="439063" cy="1795825"/>
          </a:xfrm>
          <a:prstGeom prst="downArrow">
            <a:avLst/>
          </a:prstGeom>
          <a:solidFill>
            <a:srgbClr val="24E8E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s (7).jpg">
            <a:extLst>
              <a:ext uri="{FF2B5EF4-FFF2-40B4-BE49-F238E27FC236}">
                <a16:creationId xmlns:a16="http://schemas.microsoft.com/office/drawing/2014/main" id="{2ABBB5BD-907A-49B6-A02D-EEE29896A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572" y="1828794"/>
            <a:ext cx="5486400" cy="379269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mages (6).jpg">
            <a:extLst>
              <a:ext uri="{FF2B5EF4-FFF2-40B4-BE49-F238E27FC236}">
                <a16:creationId xmlns:a16="http://schemas.microsoft.com/office/drawing/2014/main" id="{23B2AC1C-8C0C-400B-80E7-2D305CF57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19" y="1828794"/>
            <a:ext cx="5684141" cy="379269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B059DF-5000-4E72-8E46-59E8C83BDDD3}"/>
              </a:ext>
            </a:extLst>
          </p:cNvPr>
          <p:cNvSpPr txBox="1"/>
          <p:nvPr/>
        </p:nvSpPr>
        <p:spPr>
          <a:xfrm>
            <a:off x="1947280" y="565744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ভূ-পৃষ্ঠস্থ পানি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819F8A-FF17-4D61-B42E-22C49C077971}"/>
              </a:ext>
            </a:extLst>
          </p:cNvPr>
          <p:cNvSpPr txBox="1"/>
          <p:nvPr/>
        </p:nvSpPr>
        <p:spPr>
          <a:xfrm>
            <a:off x="7771855" y="559589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ভূ-গর্ভস্থ পানি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77405-1284-42B7-9283-7F018C56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F06E-B480-4369-9BB7-3AAF9E09478E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31A9D-18C6-41C4-B353-21602D32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hagutia-poddo-beel-011-626x365.jpg">
            <a:extLst>
              <a:ext uri="{FF2B5EF4-FFF2-40B4-BE49-F238E27FC236}">
                <a16:creationId xmlns:a16="http://schemas.microsoft.com/office/drawing/2014/main" id="{8F8E139C-93C5-47C8-8D8F-1EBE5C694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23" r="8823"/>
          <a:stretch/>
        </p:blipFill>
        <p:spPr>
          <a:xfrm>
            <a:off x="2298117" y="2043200"/>
            <a:ext cx="7368336" cy="4144689"/>
          </a:xfrm>
          <a:prstGeom prst="roundRect">
            <a:avLst/>
          </a:prstGeom>
        </p:spPr>
      </p:pic>
      <p:sp>
        <p:nvSpPr>
          <p:cNvPr id="10" name="Right Arrow 7">
            <a:extLst>
              <a:ext uri="{FF2B5EF4-FFF2-40B4-BE49-F238E27FC236}">
                <a16:creationId xmlns:a16="http://schemas.microsoft.com/office/drawing/2014/main" id="{CA958936-9FD3-49F8-B1C5-4CA04E909224}"/>
              </a:ext>
            </a:extLst>
          </p:cNvPr>
          <p:cNvSpPr/>
          <p:nvPr/>
        </p:nvSpPr>
        <p:spPr>
          <a:xfrm rot="5400000">
            <a:off x="5425948" y="1488124"/>
            <a:ext cx="1077503" cy="685800"/>
          </a:xfrm>
          <a:prstGeom prst="rightArrow">
            <a:avLst>
              <a:gd name="adj1" fmla="val 45898"/>
              <a:gd name="adj2" fmla="val 5205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5F9F4E-6045-4B56-A782-5CFB5017229A}"/>
              </a:ext>
            </a:extLst>
          </p:cNvPr>
          <p:cNvSpPr txBox="1"/>
          <p:nvPr/>
        </p:nvSpPr>
        <p:spPr>
          <a:xfrm>
            <a:off x="7869740" y="40742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9075F8-0143-495A-AE9B-6A96C30C0E00}"/>
              </a:ext>
            </a:extLst>
          </p:cNvPr>
          <p:cNvSpPr txBox="1"/>
          <p:nvPr/>
        </p:nvSpPr>
        <p:spPr>
          <a:xfrm>
            <a:off x="9648868" y="3581400"/>
            <a:ext cx="1420208" cy="830997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বিল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1920A-3C64-4ABA-BE80-E0668A8C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923-7370-4A44-8177-FDB9B961A996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7C51E-4FE5-4B82-B68A-89B09417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B1D17-65FA-4815-AADD-0490E87BD74F}"/>
              </a:ext>
            </a:extLst>
          </p:cNvPr>
          <p:cNvSpPr txBox="1"/>
          <p:nvPr/>
        </p:nvSpPr>
        <p:spPr>
          <a:xfrm>
            <a:off x="3193367" y="406882"/>
            <a:ext cx="5436284" cy="9188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ভূ-পৃষ্ঠস্থ পানির উৎস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8B1D17-65FA-4815-AADD-0490E87BD74F}"/>
              </a:ext>
            </a:extLst>
          </p:cNvPr>
          <p:cNvSpPr txBox="1"/>
          <p:nvPr/>
        </p:nvSpPr>
        <p:spPr>
          <a:xfrm>
            <a:off x="3457146" y="355487"/>
            <a:ext cx="4890471" cy="9188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ভূ-পৃষ্ঠস্থ পানির উৎস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8">
            <a:extLst>
              <a:ext uri="{FF2B5EF4-FFF2-40B4-BE49-F238E27FC236}">
                <a16:creationId xmlns:a16="http://schemas.microsoft.com/office/drawing/2014/main" id="{32F067D5-943F-4258-82B4-97382B9A9BD1}"/>
              </a:ext>
            </a:extLst>
          </p:cNvPr>
          <p:cNvSpPr/>
          <p:nvPr/>
        </p:nvSpPr>
        <p:spPr>
          <a:xfrm rot="5400000">
            <a:off x="5473004" y="1423189"/>
            <a:ext cx="983472" cy="685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angua_1.jpg">
            <a:extLst>
              <a:ext uri="{FF2B5EF4-FFF2-40B4-BE49-F238E27FC236}">
                <a16:creationId xmlns:a16="http://schemas.microsoft.com/office/drawing/2014/main" id="{FDC636F0-C9D7-4625-BD30-DEE697C8D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0" r="7250"/>
          <a:stretch/>
        </p:blipFill>
        <p:spPr>
          <a:xfrm>
            <a:off x="2246638" y="2257825"/>
            <a:ext cx="7546112" cy="4244688"/>
          </a:xfrm>
          <a:prstGeom prst="round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5F9F4E-6045-4B56-A782-5CFB5017229A}"/>
              </a:ext>
            </a:extLst>
          </p:cNvPr>
          <p:cNvSpPr txBox="1"/>
          <p:nvPr/>
        </p:nvSpPr>
        <p:spPr>
          <a:xfrm>
            <a:off x="7869740" y="40742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A86A3E-AB31-47E4-9547-47A7D99EE13D}"/>
              </a:ext>
            </a:extLst>
          </p:cNvPr>
          <p:cNvSpPr txBox="1"/>
          <p:nvPr/>
        </p:nvSpPr>
        <p:spPr>
          <a:xfrm>
            <a:off x="9792750" y="3733800"/>
            <a:ext cx="1531742" cy="830997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হাঁওড়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18A78-851D-4AAC-8D76-EE7F222B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371B-3E9B-4B56-B2E7-7154651E8F57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25715-853F-4329-9E8A-FAC54AF1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CB77AC-080A-46EE-958E-1FA8E981D27F}"/>
              </a:ext>
            </a:extLst>
          </p:cNvPr>
          <p:cNvSpPr txBox="1"/>
          <p:nvPr/>
        </p:nvSpPr>
        <p:spPr>
          <a:xfrm rot="16200000">
            <a:off x="-1314999" y="2942580"/>
            <a:ext cx="6530976" cy="918865"/>
          </a:xfrm>
          <a:prstGeom prst="rect">
            <a:avLst/>
          </a:prstGeom>
          <a:solidFill>
            <a:srgbClr val="2FC8D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ভূ-পৃষ্ঠস্থ পানির উৎস</a:t>
            </a:r>
            <a:endParaRPr 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25528EA6-7AEB-41BE-B0FA-6FCD97472EED}"/>
              </a:ext>
            </a:extLst>
          </p:cNvPr>
          <p:cNvSpPr/>
          <p:nvPr/>
        </p:nvSpPr>
        <p:spPr>
          <a:xfrm>
            <a:off x="2819400" y="1333499"/>
            <a:ext cx="1185698" cy="685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2675d578cc335d698b815b7a6e8bbc5-575a1b617b710.JPG">
            <a:extLst>
              <a:ext uri="{FF2B5EF4-FFF2-40B4-BE49-F238E27FC236}">
                <a16:creationId xmlns:a16="http://schemas.microsoft.com/office/drawing/2014/main" id="{4D997728-EA49-49F5-B492-80909F08D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099" y="218760"/>
            <a:ext cx="5074768" cy="3195895"/>
          </a:xfrm>
          <a:prstGeom prst="round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6CF0B6FC-2EAF-4CA5-A499-AD1E4DA87465}"/>
              </a:ext>
            </a:extLst>
          </p:cNvPr>
          <p:cNvSpPr/>
          <p:nvPr/>
        </p:nvSpPr>
        <p:spPr>
          <a:xfrm>
            <a:off x="2819400" y="4422919"/>
            <a:ext cx="1185698" cy="685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s (5).jpg">
            <a:extLst>
              <a:ext uri="{FF2B5EF4-FFF2-40B4-BE49-F238E27FC236}">
                <a16:creationId xmlns:a16="http://schemas.microsoft.com/office/drawing/2014/main" id="{4FDB5283-7955-4BA4-9087-CF0333BBD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98" y="3499063"/>
            <a:ext cx="5074769" cy="3156484"/>
          </a:xfrm>
          <a:prstGeom prst="round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EA4270-2ECA-40C0-A359-7A0A92B9E1FF}"/>
              </a:ext>
            </a:extLst>
          </p:cNvPr>
          <p:cNvSpPr txBox="1"/>
          <p:nvPr/>
        </p:nvSpPr>
        <p:spPr>
          <a:xfrm>
            <a:off x="9326880" y="1298917"/>
            <a:ext cx="2252912" cy="830997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পুকুর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D1D3CA-370F-444B-B407-AF48C065313C}"/>
              </a:ext>
            </a:extLst>
          </p:cNvPr>
          <p:cNvSpPr txBox="1"/>
          <p:nvPr/>
        </p:nvSpPr>
        <p:spPr>
          <a:xfrm>
            <a:off x="9454833" y="4633670"/>
            <a:ext cx="2362200" cy="830997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খাল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5118D-629D-4D87-B9DE-4D185BFB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5442-AACB-424D-9A9E-783DFC1DB181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94C21-1D71-4089-9274-54E5DBFF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1508DA-2FC0-4190-887B-820774BA78E1}"/>
              </a:ext>
            </a:extLst>
          </p:cNvPr>
          <p:cNvSpPr txBox="1"/>
          <p:nvPr/>
        </p:nvSpPr>
        <p:spPr>
          <a:xfrm rot="16200000">
            <a:off x="-1197124" y="2923363"/>
            <a:ext cx="6510230" cy="1015663"/>
          </a:xfrm>
          <a:prstGeom prst="rect">
            <a:avLst/>
          </a:prstGeom>
          <a:solidFill>
            <a:srgbClr val="2FC8D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ভূ-গর্ভস্থ পানি 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JMS_AGR034.jpg">
            <a:extLst>
              <a:ext uri="{FF2B5EF4-FFF2-40B4-BE49-F238E27FC236}">
                <a16:creationId xmlns:a16="http://schemas.microsoft.com/office/drawing/2014/main" id="{02788FC2-702B-49C4-945E-F7D576C87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436" y="211250"/>
            <a:ext cx="5434835" cy="3342859"/>
          </a:xfrm>
          <a:prstGeom prst="roundRect">
            <a:avLst/>
          </a:prstGeom>
        </p:spPr>
      </p:pic>
      <p:sp>
        <p:nvSpPr>
          <p:cNvPr id="9" name="Left Arrow 6">
            <a:extLst>
              <a:ext uri="{FF2B5EF4-FFF2-40B4-BE49-F238E27FC236}">
                <a16:creationId xmlns:a16="http://schemas.microsoft.com/office/drawing/2014/main" id="{C6DC1E95-9482-4438-9C0D-5F778D1ED4DE}"/>
              </a:ext>
            </a:extLst>
          </p:cNvPr>
          <p:cNvSpPr/>
          <p:nvPr/>
        </p:nvSpPr>
        <p:spPr>
          <a:xfrm rot="10800000">
            <a:off x="2655930" y="990600"/>
            <a:ext cx="1058369" cy="89038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7">
            <a:extLst>
              <a:ext uri="{FF2B5EF4-FFF2-40B4-BE49-F238E27FC236}">
                <a16:creationId xmlns:a16="http://schemas.microsoft.com/office/drawing/2014/main" id="{4D16ABE8-2642-43C7-B000-B92C9ED6EC88}"/>
              </a:ext>
            </a:extLst>
          </p:cNvPr>
          <p:cNvSpPr/>
          <p:nvPr/>
        </p:nvSpPr>
        <p:spPr>
          <a:xfrm rot="10800000">
            <a:off x="2655932" y="5105400"/>
            <a:ext cx="1053237" cy="89038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28B4C-402D-45DD-8CB3-B5389F170BAA}"/>
              </a:ext>
            </a:extLst>
          </p:cNvPr>
          <p:cNvSpPr txBox="1"/>
          <p:nvPr/>
        </p:nvSpPr>
        <p:spPr>
          <a:xfrm>
            <a:off x="9550423" y="935517"/>
            <a:ext cx="1676400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নলকূপ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FBD3C-6C09-4CCB-B324-627A62BFBE06}"/>
              </a:ext>
            </a:extLst>
          </p:cNvPr>
          <p:cNvSpPr txBox="1"/>
          <p:nvPr/>
        </p:nvSpPr>
        <p:spPr>
          <a:xfrm>
            <a:off x="9717037" y="4999153"/>
            <a:ext cx="1676400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কূয়া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well.jpg">
            <a:extLst>
              <a:ext uri="{FF2B5EF4-FFF2-40B4-BE49-F238E27FC236}">
                <a16:creationId xmlns:a16="http://schemas.microsoft.com/office/drawing/2014/main" id="{843A642A-C687-4C15-B676-511B672C9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443" y="3656156"/>
            <a:ext cx="5411827" cy="3048810"/>
          </a:xfrm>
          <a:prstGeom prst="round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3B672-EE4C-49B4-B4FB-4DE9547A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3C2F-D007-401B-B9BF-EB2579025737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4D4D1-B6FD-4EF2-8230-087AB9C2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64D95745-9ED7-4874-B369-BCA95C87AE06}"/>
              </a:ext>
            </a:extLst>
          </p:cNvPr>
          <p:cNvSpPr/>
          <p:nvPr/>
        </p:nvSpPr>
        <p:spPr>
          <a:xfrm>
            <a:off x="4571636" y="405288"/>
            <a:ext cx="3079653" cy="863901"/>
          </a:xfrm>
          <a:prstGeom prst="roundRect">
            <a:avLst>
              <a:gd name="adj" fmla="val 16667"/>
            </a:avLst>
          </a:prstGeom>
          <a:solidFill>
            <a:srgbClr val="2FC8DD"/>
          </a:solidFill>
          <a:ln w="57150">
            <a:solidFill>
              <a:srgbClr val="00B05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555D3-FAB2-4B79-9497-77A76302546C}"/>
              </a:ext>
            </a:extLst>
          </p:cNvPr>
          <p:cNvSpPr/>
          <p:nvPr/>
        </p:nvSpPr>
        <p:spPr>
          <a:xfrm>
            <a:off x="2209799" y="4108495"/>
            <a:ext cx="7772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১। সেচের পানির উৎস গুলো বর্ণনা কর ?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                                  (সময়-৩ মনিট) </a:t>
            </a:r>
            <a:endParaRPr lang="en-US" sz="4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27180-6676-4212-AD15-7D05BD78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1D8-EC6D-47C4-B2FA-FCEC2E4A7ACE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12476-429E-4135-B801-0B4AF519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19FEA-26E9-412B-8714-4A1B0410F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4" b="97444" l="0" r="99070">
                        <a14:foregroundMark x1="43721" y1="63099" x2="49070" y2="7220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36" y="1674902"/>
            <a:ext cx="3343275" cy="243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>
            <a:extLst>
              <a:ext uri="{FF2B5EF4-FFF2-40B4-BE49-F238E27FC236}">
                <a16:creationId xmlns:a16="http://schemas.microsoft.com/office/drawing/2014/main" id="{74CCDDD4-4381-4C76-98FA-D5C0A830E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566" y="-46755"/>
            <a:ext cx="5172868" cy="1191220"/>
          </a:xfrm>
          <a:prstGeom prst="roundRect">
            <a:avLst>
              <a:gd name="adj" fmla="val 39276"/>
            </a:avLst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প্রয়োজনীয়তা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Picture 2" descr="C:\Users\User.TTTC.ICTLab-03\Desktop\rice600x400.jpg">
            <a:extLst>
              <a:ext uri="{FF2B5EF4-FFF2-40B4-BE49-F238E27FC236}">
                <a16:creationId xmlns:a16="http://schemas.microsoft.com/office/drawing/2014/main" id="{914102F0-FF38-45DD-9206-6849BC91C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863" r="2863"/>
          <a:stretch/>
        </p:blipFill>
        <p:spPr bwMode="auto">
          <a:xfrm>
            <a:off x="7467600" y="3764126"/>
            <a:ext cx="4368797" cy="2457448"/>
          </a:xfrm>
          <a:prstGeom prst="roundRect">
            <a:avLst>
              <a:gd name="adj" fmla="val 15757"/>
            </a:avLst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78F1AF50-215F-4CE8-B0CA-459390703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82" y="902103"/>
            <a:ext cx="7128666" cy="58400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Yu Mincho Light" panose="02020300000000000000" pitchFamily="18" charset="-128"/>
              <a:buChar char="※"/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সময়মত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পরিমাণমত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Yu Mincho Light" panose="02020300000000000000" pitchFamily="18" charset="-128"/>
              <a:buChar char="※"/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পতিরোধে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Yu Mincho Light" panose="02020300000000000000" pitchFamily="18" charset="-128"/>
              <a:buChar char="※"/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অনাবৃষ্টি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Yu Mincho Light" panose="02020300000000000000" pitchFamily="18" charset="-128"/>
              <a:buChar char="※"/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উফসি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Yu Mincho Light" panose="02020300000000000000" pitchFamily="18" charset="-128"/>
              <a:buChar char="※"/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Yu Mincho Light" panose="02020300000000000000" pitchFamily="18" charset="-128"/>
              <a:buChar char="※"/>
              <a:defRPr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জমিকে চাষ উপযোগী 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Yu Mincho Light" panose="02020300000000000000" pitchFamily="18" charset="-128"/>
              <a:buChar char="※"/>
              <a:defRPr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0B8A7-AFB1-4099-8A80-D190AD1F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92BF3-8A3E-4432-9C2D-3E1AB1843DE9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411DD-6DE9-43CF-ABA0-F97D54E9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79CDC-224F-45C4-A6B9-E5C22C24BA7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1A97DB-691A-45B2-B617-5F939E15D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7" t="829" r="17863" b="37848"/>
          <a:stretch/>
        </p:blipFill>
        <p:spPr>
          <a:xfrm>
            <a:off x="7467600" y="1287625"/>
            <a:ext cx="4368797" cy="2333341"/>
          </a:xfrm>
          <a:prstGeom prst="roundRect">
            <a:avLst>
              <a:gd name="adj" fmla="val 23182"/>
            </a:avLst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76DC0-3EF3-464E-B58D-65FACE78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DBCF-ED65-47DE-A432-B8F37749DDDB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3462C-B6FF-41FE-82BD-9008A844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C:\Users\User.TTTC.ICTLab-03\Desktop\puddling.JPG">
            <a:extLst>
              <a:ext uri="{FF2B5EF4-FFF2-40B4-BE49-F238E27FC236}">
                <a16:creationId xmlns:a16="http://schemas.microsoft.com/office/drawing/2014/main" id="{DAAFD51B-0932-4EFB-89CB-4E5527E8D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7227" t="24420" r="14967"/>
          <a:stretch/>
        </p:blipFill>
        <p:spPr bwMode="auto">
          <a:xfrm>
            <a:off x="7651894" y="760035"/>
            <a:ext cx="4277296" cy="2507651"/>
          </a:xfrm>
          <a:prstGeom prst="roundRect">
            <a:avLst>
              <a:gd name="adj" fmla="val 20238"/>
            </a:avLst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292524E4-4AFF-4C2D-AC32-CB064B2BD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3046"/>
            <a:ext cx="7619999" cy="58400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Yu Mincho Light" panose="02020300000000000000" pitchFamily="18" charset="-128"/>
              <a:buChar char="※"/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উচুঁ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Yu Mincho Light" panose="02020300000000000000" pitchFamily="18" charset="-128"/>
              <a:buChar char="※"/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ধানক্ষেতে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Yu Mincho Light" panose="02020300000000000000" pitchFamily="18" charset="-128"/>
              <a:buChar char="※"/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অনুজীবের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কার্যকলাপ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Yu Mincho Light" panose="02020300000000000000" pitchFamily="18" charset="-128"/>
              <a:buChar char="※"/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পচন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তরান্বিত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Yu Mincho Light" panose="02020300000000000000" pitchFamily="18" charset="-128"/>
              <a:buChar char="※"/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Yu Mincho Light" panose="02020300000000000000" pitchFamily="18" charset="-128"/>
              <a:buChar char="※"/>
              <a:defRPr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Yu Mincho Light" panose="02020300000000000000" pitchFamily="18" charset="-128"/>
              <a:buChar char="※"/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A56AB2E-F7AC-4C93-9073-78C6029CD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566" y="-83944"/>
            <a:ext cx="5172868" cy="1191220"/>
          </a:xfrm>
          <a:prstGeom prst="roundRect">
            <a:avLst>
              <a:gd name="adj" fmla="val 39276"/>
            </a:avLst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প্রয়োজনীয়তা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18F1E-2C79-4226-8965-AD71F7DE6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 t="7985" r="10714" b="7176"/>
          <a:stretch/>
        </p:blipFill>
        <p:spPr>
          <a:xfrm>
            <a:off x="7663617" y="3402975"/>
            <a:ext cx="4265573" cy="2507651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rgbClr val="00B0F0"/>
            </a:extrusionClr>
            <a:contourClr>
              <a:srgbClr val="006600"/>
            </a:contourClr>
          </a:sp3d>
        </p:spPr>
      </p:pic>
    </p:spTree>
    <p:extLst>
      <p:ext uri="{BB962C8B-B14F-4D97-AF65-F5344CB8AC3E}">
        <p14:creationId xmlns:p14="http://schemas.microsoft.com/office/powerpoint/2010/main" val="22139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9E23CB-35FD-43C7-BC78-30F7783AEA0E}"/>
              </a:ext>
            </a:extLst>
          </p:cNvPr>
          <p:cNvSpPr txBox="1"/>
          <p:nvPr/>
        </p:nvSpPr>
        <p:spPr>
          <a:xfrm>
            <a:off x="309219" y="3686390"/>
            <a:ext cx="11654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মিয়া তাহার দুই খন্ড জমিতে ধান চাষ করেছেন।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প্রথম খন্ড জমিতে অতিরিক্ত পানির জন্য ধানের চারা পচে যাচ্ছে। কিন্তু দ্বিতীয় খন্ড জমিতে পানির অভাবে জমির মাটি শুকিয়ে ধানের চারা মারা যাচ্ছে।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স্থানীয় কৃষি অফিসের সাথে যোগাযোগ করলে কৃষি অফিসার পরার্মশ দেন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যে জমিতে সেচের ব্যবস্থা করার জন্য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7).jpg">
            <a:extLst>
              <a:ext uri="{FF2B5EF4-FFF2-40B4-BE49-F238E27FC236}">
                <a16:creationId xmlns:a16="http://schemas.microsoft.com/office/drawing/2014/main" id="{D40C5F40-7DA4-4879-BDE0-2FA153437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919" y="409346"/>
            <a:ext cx="6978161" cy="2888890"/>
          </a:xfrm>
          <a:prstGeom prst="roundRect">
            <a:avLst>
              <a:gd name="adj" fmla="val 2399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7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110A79-D9A4-4825-84D6-1C68487A0135}"/>
              </a:ext>
            </a:extLst>
          </p:cNvPr>
          <p:cNvSpPr/>
          <p:nvPr/>
        </p:nvSpPr>
        <p:spPr>
          <a:xfrm rot="5400000">
            <a:off x="-909022" y="2034267"/>
            <a:ext cx="6059521" cy="2619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B4A0237-1BA3-4BD0-AD54-290ECDCDD3AC}"/>
              </a:ext>
            </a:extLst>
          </p:cNvPr>
          <p:cNvSpPr/>
          <p:nvPr/>
        </p:nvSpPr>
        <p:spPr>
          <a:xfrm rot="5400000">
            <a:off x="3197155" y="340953"/>
            <a:ext cx="50932" cy="45719"/>
          </a:xfrm>
          <a:custGeom>
            <a:avLst/>
            <a:gdLst>
              <a:gd name="connsiteX0" fmla="*/ 0 w 50932"/>
              <a:gd name="connsiteY0" fmla="*/ 16954 h 16954"/>
              <a:gd name="connsiteX1" fmla="*/ 6464 w 50932"/>
              <a:gd name="connsiteY1" fmla="*/ 0 h 16954"/>
              <a:gd name="connsiteX2" fmla="*/ 50932 w 50932"/>
              <a:gd name="connsiteY2" fmla="*/ 16954 h 16954"/>
              <a:gd name="connsiteX3" fmla="*/ 0 w 50932"/>
              <a:gd name="connsiteY3" fmla="*/ 16954 h 1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32" h="16954">
                <a:moveTo>
                  <a:pt x="0" y="16954"/>
                </a:moveTo>
                <a:lnTo>
                  <a:pt x="6464" y="0"/>
                </a:lnTo>
                <a:lnTo>
                  <a:pt x="50932" y="16954"/>
                </a:lnTo>
                <a:lnTo>
                  <a:pt x="0" y="1695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B18439E-BF35-4A8E-B669-79D9A5844D69}"/>
              </a:ext>
            </a:extLst>
          </p:cNvPr>
          <p:cNvSpPr/>
          <p:nvPr/>
        </p:nvSpPr>
        <p:spPr>
          <a:xfrm rot="5400000">
            <a:off x="856743" y="345948"/>
            <a:ext cx="59755" cy="45719"/>
          </a:xfrm>
          <a:custGeom>
            <a:avLst/>
            <a:gdLst>
              <a:gd name="connsiteX0" fmla="*/ 0 w 59755"/>
              <a:gd name="connsiteY0" fmla="*/ 0 h 19704"/>
              <a:gd name="connsiteX1" fmla="*/ 59755 w 59755"/>
              <a:gd name="connsiteY1" fmla="*/ 0 h 19704"/>
              <a:gd name="connsiteX2" fmla="*/ 7418 w 59755"/>
              <a:gd name="connsiteY2" fmla="*/ 19704 h 19704"/>
              <a:gd name="connsiteX3" fmla="*/ 0 w 59755"/>
              <a:gd name="connsiteY3" fmla="*/ 0 h 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55" h="19704">
                <a:moveTo>
                  <a:pt x="0" y="0"/>
                </a:moveTo>
                <a:lnTo>
                  <a:pt x="59755" y="0"/>
                </a:lnTo>
                <a:lnTo>
                  <a:pt x="7418" y="197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4334739-E2CD-4F29-BEBE-091FCD4F853E}"/>
              </a:ext>
            </a:extLst>
          </p:cNvPr>
          <p:cNvSpPr/>
          <p:nvPr/>
        </p:nvSpPr>
        <p:spPr>
          <a:xfrm rot="5400000">
            <a:off x="-270428" y="2701855"/>
            <a:ext cx="5984581" cy="1292338"/>
          </a:xfrm>
          <a:custGeom>
            <a:avLst/>
            <a:gdLst>
              <a:gd name="connsiteX0" fmla="*/ 0 w 5984581"/>
              <a:gd name="connsiteY0" fmla="*/ 0 h 1144035"/>
              <a:gd name="connsiteX1" fmla="*/ 5984581 w 5984581"/>
              <a:gd name="connsiteY1" fmla="*/ 0 h 1144035"/>
              <a:gd name="connsiteX2" fmla="*/ 5984581 w 5984581"/>
              <a:gd name="connsiteY2" fmla="*/ 69488 h 1144035"/>
              <a:gd name="connsiteX3" fmla="*/ 5968475 w 5984581"/>
              <a:gd name="connsiteY3" fmla="*/ 26706 h 1144035"/>
              <a:gd name="connsiteX4" fmla="*/ 3000668 w 5984581"/>
              <a:gd name="connsiteY4" fmla="*/ 1144035 h 1144035"/>
              <a:gd name="connsiteX5" fmla="*/ 0 w 5984581"/>
              <a:gd name="connsiteY5" fmla="*/ 0 h 114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4581" h="1144035">
                <a:moveTo>
                  <a:pt x="0" y="0"/>
                </a:moveTo>
                <a:lnTo>
                  <a:pt x="5984581" y="0"/>
                </a:lnTo>
                <a:lnTo>
                  <a:pt x="5984581" y="69488"/>
                </a:lnTo>
                <a:lnTo>
                  <a:pt x="5968475" y="26706"/>
                </a:lnTo>
                <a:lnTo>
                  <a:pt x="3000668" y="114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4EF9C8-83F6-4B3E-A17C-C7924985D6C5}"/>
              </a:ext>
            </a:extLst>
          </p:cNvPr>
          <p:cNvGrpSpPr/>
          <p:nvPr/>
        </p:nvGrpSpPr>
        <p:grpSpPr>
          <a:xfrm>
            <a:off x="794929" y="355733"/>
            <a:ext cx="2635646" cy="5995640"/>
            <a:chOff x="898638" y="432787"/>
            <a:chExt cx="2333191" cy="599564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D0CE6A0-AADC-4CBA-8382-2F442765F9AA}"/>
                </a:ext>
              </a:extLst>
            </p:cNvPr>
            <p:cNvSpPr/>
            <p:nvPr/>
          </p:nvSpPr>
          <p:spPr>
            <a:xfrm rot="5400000">
              <a:off x="566788" y="778781"/>
              <a:ext cx="3011036" cy="2319047"/>
            </a:xfrm>
            <a:custGeom>
              <a:avLst/>
              <a:gdLst>
                <a:gd name="connsiteX0" fmla="*/ 0 w 3011036"/>
                <a:gd name="connsiteY0" fmla="*/ 2319047 h 2319047"/>
                <a:gd name="connsiteX1" fmla="*/ 0 w 3011036"/>
                <a:gd name="connsiteY1" fmla="*/ 0 h 2319047"/>
                <a:gd name="connsiteX2" fmla="*/ 24008 w 3011036"/>
                <a:gd name="connsiteY2" fmla="*/ 0 h 2319047"/>
                <a:gd name="connsiteX3" fmla="*/ 14185 w 3011036"/>
                <a:gd name="connsiteY3" fmla="*/ 25765 h 2319047"/>
                <a:gd name="connsiteX4" fmla="*/ 3011036 w 3011036"/>
                <a:gd name="connsiteY4" fmla="*/ 1168346 h 2319047"/>
                <a:gd name="connsiteX5" fmla="*/ 15900 w 3011036"/>
                <a:gd name="connsiteY5" fmla="*/ 2295964 h 2319047"/>
                <a:gd name="connsiteX6" fmla="*/ 24591 w 3011036"/>
                <a:gd name="connsiteY6" fmla="*/ 2319047 h 2319047"/>
                <a:gd name="connsiteX7" fmla="*/ 0 w 3011036"/>
                <a:gd name="connsiteY7" fmla="*/ 2319047 h 231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1036" h="2319047">
                  <a:moveTo>
                    <a:pt x="0" y="2319047"/>
                  </a:moveTo>
                  <a:lnTo>
                    <a:pt x="0" y="0"/>
                  </a:lnTo>
                  <a:lnTo>
                    <a:pt x="24008" y="0"/>
                  </a:lnTo>
                  <a:lnTo>
                    <a:pt x="14185" y="25765"/>
                  </a:lnTo>
                  <a:lnTo>
                    <a:pt x="3011036" y="1168346"/>
                  </a:lnTo>
                  <a:lnTo>
                    <a:pt x="15900" y="2295964"/>
                  </a:lnTo>
                  <a:lnTo>
                    <a:pt x="24591" y="2319047"/>
                  </a:lnTo>
                  <a:lnTo>
                    <a:pt x="0" y="231904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C07082B-9825-459B-8080-74B6CE00D04B}"/>
                </a:ext>
              </a:extLst>
            </p:cNvPr>
            <p:cNvSpPr/>
            <p:nvPr/>
          </p:nvSpPr>
          <p:spPr>
            <a:xfrm rot="5400000">
              <a:off x="-1463176" y="2892945"/>
              <a:ext cx="5944842" cy="1126122"/>
            </a:xfrm>
            <a:custGeom>
              <a:avLst/>
              <a:gdLst>
                <a:gd name="connsiteX0" fmla="*/ 0 w 5944842"/>
                <a:gd name="connsiteY0" fmla="*/ 1126122 h 1126122"/>
                <a:gd name="connsiteX1" fmla="*/ 2991160 w 5944842"/>
                <a:gd name="connsiteY1" fmla="*/ 0 h 1126122"/>
                <a:gd name="connsiteX2" fmla="*/ 5944842 w 5944842"/>
                <a:gd name="connsiteY2" fmla="*/ 1126122 h 1126122"/>
                <a:gd name="connsiteX3" fmla="*/ 0 w 5944842"/>
                <a:gd name="connsiteY3" fmla="*/ 1126122 h 11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4842" h="1126122">
                  <a:moveTo>
                    <a:pt x="0" y="1126122"/>
                  </a:moveTo>
                  <a:lnTo>
                    <a:pt x="2991160" y="0"/>
                  </a:lnTo>
                  <a:lnTo>
                    <a:pt x="5944842" y="1126122"/>
                  </a:lnTo>
                  <a:lnTo>
                    <a:pt x="0" y="112612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50E812-1158-4B38-A64F-D47788ED423D}"/>
                </a:ext>
              </a:extLst>
            </p:cNvPr>
            <p:cNvSpPr/>
            <p:nvPr/>
          </p:nvSpPr>
          <p:spPr>
            <a:xfrm rot="5400000">
              <a:off x="563693" y="3811348"/>
              <a:ext cx="2919443" cy="2249553"/>
            </a:xfrm>
            <a:custGeom>
              <a:avLst/>
              <a:gdLst>
                <a:gd name="connsiteX0" fmla="*/ 0 w 2919443"/>
                <a:gd name="connsiteY0" fmla="*/ 1099121 h 2249553"/>
                <a:gd name="connsiteX1" fmla="*/ 2919443 w 2919443"/>
                <a:gd name="connsiteY1" fmla="*/ 0 h 2249553"/>
                <a:gd name="connsiteX2" fmla="*/ 2919443 w 2919443"/>
                <a:gd name="connsiteY2" fmla="*/ 2249553 h 2249553"/>
                <a:gd name="connsiteX3" fmla="*/ 2892522 w 2919443"/>
                <a:gd name="connsiteY3" fmla="*/ 2249553 h 2249553"/>
                <a:gd name="connsiteX4" fmla="*/ 2908377 w 2919443"/>
                <a:gd name="connsiteY4" fmla="*/ 2207970 h 2249553"/>
                <a:gd name="connsiteX5" fmla="*/ 0 w 2919443"/>
                <a:gd name="connsiteY5" fmla="*/ 1099121 h 224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9443" h="2249553">
                  <a:moveTo>
                    <a:pt x="0" y="1099121"/>
                  </a:moveTo>
                  <a:lnTo>
                    <a:pt x="2919443" y="0"/>
                  </a:lnTo>
                  <a:lnTo>
                    <a:pt x="2919443" y="2249553"/>
                  </a:lnTo>
                  <a:lnTo>
                    <a:pt x="2892522" y="2249553"/>
                  </a:lnTo>
                  <a:lnTo>
                    <a:pt x="2908377" y="2207970"/>
                  </a:lnTo>
                  <a:lnTo>
                    <a:pt x="0" y="10991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36D120C-E22B-44D7-B0EB-B2163C748FF7}"/>
              </a:ext>
            </a:extLst>
          </p:cNvPr>
          <p:cNvSpPr/>
          <p:nvPr/>
        </p:nvSpPr>
        <p:spPr>
          <a:xfrm rot="5400000">
            <a:off x="884914" y="6322373"/>
            <a:ext cx="3412" cy="45719"/>
          </a:xfrm>
          <a:custGeom>
            <a:avLst/>
            <a:gdLst>
              <a:gd name="connsiteX0" fmla="*/ 0 w 3412"/>
              <a:gd name="connsiteY0" fmla="*/ 0 h 1136"/>
              <a:gd name="connsiteX1" fmla="*/ 3412 w 3412"/>
              <a:gd name="connsiteY1" fmla="*/ 0 h 1136"/>
              <a:gd name="connsiteX2" fmla="*/ 2979 w 3412"/>
              <a:gd name="connsiteY2" fmla="*/ 1136 h 1136"/>
              <a:gd name="connsiteX3" fmla="*/ 0 w 3412"/>
              <a:gd name="connsiteY3" fmla="*/ 0 h 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" h="1136">
                <a:moveTo>
                  <a:pt x="0" y="0"/>
                </a:moveTo>
                <a:lnTo>
                  <a:pt x="3412" y="0"/>
                </a:lnTo>
                <a:lnTo>
                  <a:pt x="2979" y="1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5A68E13-5003-4830-B07A-77B4300C7B95}"/>
              </a:ext>
            </a:extLst>
          </p:cNvPr>
          <p:cNvSpPr/>
          <p:nvPr/>
        </p:nvSpPr>
        <p:spPr>
          <a:xfrm rot="5400000" flipV="1">
            <a:off x="1253775" y="2522945"/>
            <a:ext cx="5984582" cy="1682081"/>
          </a:xfrm>
          <a:custGeom>
            <a:avLst/>
            <a:gdLst>
              <a:gd name="connsiteX0" fmla="*/ 0 w 5984581"/>
              <a:gd name="connsiteY0" fmla="*/ 0 h 1144035"/>
              <a:gd name="connsiteX1" fmla="*/ 5984581 w 5984581"/>
              <a:gd name="connsiteY1" fmla="*/ 0 h 1144035"/>
              <a:gd name="connsiteX2" fmla="*/ 5984581 w 5984581"/>
              <a:gd name="connsiteY2" fmla="*/ 69488 h 1144035"/>
              <a:gd name="connsiteX3" fmla="*/ 5968475 w 5984581"/>
              <a:gd name="connsiteY3" fmla="*/ 26706 h 1144035"/>
              <a:gd name="connsiteX4" fmla="*/ 3000668 w 5984581"/>
              <a:gd name="connsiteY4" fmla="*/ 1144035 h 1144035"/>
              <a:gd name="connsiteX5" fmla="*/ 0 w 5984581"/>
              <a:gd name="connsiteY5" fmla="*/ 0 h 114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4581" h="1144035">
                <a:moveTo>
                  <a:pt x="0" y="0"/>
                </a:moveTo>
                <a:lnTo>
                  <a:pt x="5984581" y="0"/>
                </a:lnTo>
                <a:lnTo>
                  <a:pt x="5984581" y="69488"/>
                </a:lnTo>
                <a:lnTo>
                  <a:pt x="5968475" y="26706"/>
                </a:lnTo>
                <a:lnTo>
                  <a:pt x="3000668" y="114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B97A36-36FE-445A-84FB-B94DD7BBA374}"/>
              </a:ext>
            </a:extLst>
          </p:cNvPr>
          <p:cNvGrpSpPr/>
          <p:nvPr/>
        </p:nvGrpSpPr>
        <p:grpSpPr>
          <a:xfrm>
            <a:off x="3383641" y="246861"/>
            <a:ext cx="8415818" cy="6474776"/>
            <a:chOff x="1470800" y="125108"/>
            <a:chExt cx="10163278" cy="5113586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F06603-E6D2-4212-8529-B65A35149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2" b="100000" l="1932" r="987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978" y="125108"/>
              <a:ext cx="5249433" cy="5113586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3F0B88-BDFA-46DB-B951-0118F12AD355}"/>
                </a:ext>
              </a:extLst>
            </p:cNvPr>
            <p:cNvSpPr/>
            <p:nvPr/>
          </p:nvSpPr>
          <p:spPr>
            <a:xfrm>
              <a:off x="1470800" y="767694"/>
              <a:ext cx="3398621" cy="3550377"/>
            </a:xfrm>
            <a:custGeom>
              <a:avLst/>
              <a:gdLst/>
              <a:ahLst/>
              <a:cxnLst/>
              <a:rect l="l" t="t" r="r" b="b"/>
              <a:pathLst>
                <a:path w="3010746" h="2397612">
                  <a:moveTo>
                    <a:pt x="2363026" y="0"/>
                  </a:moveTo>
                  <a:cubicBezTo>
                    <a:pt x="2454317" y="36368"/>
                    <a:pt x="2513369" y="86392"/>
                    <a:pt x="2540180" y="150073"/>
                  </a:cubicBezTo>
                  <a:cubicBezTo>
                    <a:pt x="2566993" y="213754"/>
                    <a:pt x="2585928" y="267768"/>
                    <a:pt x="2596987" y="312115"/>
                  </a:cubicBezTo>
                  <a:lnTo>
                    <a:pt x="2606338" y="342007"/>
                  </a:lnTo>
                  <a:lnTo>
                    <a:pt x="2858446" y="342007"/>
                  </a:lnTo>
                  <a:lnTo>
                    <a:pt x="3010746" y="580699"/>
                  </a:lnTo>
                  <a:lnTo>
                    <a:pt x="2619531" y="580699"/>
                  </a:lnTo>
                  <a:lnTo>
                    <a:pt x="2619531" y="1297412"/>
                  </a:lnTo>
                  <a:lnTo>
                    <a:pt x="2619531" y="2397612"/>
                  </a:lnTo>
                  <a:lnTo>
                    <a:pt x="2363026" y="2210688"/>
                  </a:lnTo>
                  <a:lnTo>
                    <a:pt x="2363026" y="1297412"/>
                  </a:lnTo>
                  <a:lnTo>
                    <a:pt x="2363026" y="817611"/>
                  </a:lnTo>
                  <a:cubicBezTo>
                    <a:pt x="2363026" y="807294"/>
                    <a:pt x="2357283" y="789602"/>
                    <a:pt x="2345798" y="764534"/>
                  </a:cubicBezTo>
                  <a:cubicBezTo>
                    <a:pt x="2334312" y="739466"/>
                    <a:pt x="2319561" y="713405"/>
                    <a:pt x="2301544" y="686352"/>
                  </a:cubicBezTo>
                  <a:cubicBezTo>
                    <a:pt x="2283527" y="659299"/>
                    <a:pt x="2265927" y="635669"/>
                    <a:pt x="2248745" y="615462"/>
                  </a:cubicBezTo>
                  <a:cubicBezTo>
                    <a:pt x="2231563" y="595256"/>
                    <a:pt x="2219521" y="583668"/>
                    <a:pt x="2212618" y="580699"/>
                  </a:cubicBezTo>
                  <a:lnTo>
                    <a:pt x="2201447" y="580699"/>
                  </a:lnTo>
                  <a:lnTo>
                    <a:pt x="2049018" y="580699"/>
                  </a:lnTo>
                  <a:lnTo>
                    <a:pt x="1901078" y="580699"/>
                  </a:lnTo>
                  <a:cubicBezTo>
                    <a:pt x="1924346" y="587194"/>
                    <a:pt x="1944729" y="617299"/>
                    <a:pt x="1962226" y="671016"/>
                  </a:cubicBezTo>
                  <a:cubicBezTo>
                    <a:pt x="1979724" y="724733"/>
                    <a:pt x="1988472" y="775917"/>
                    <a:pt x="1988472" y="824569"/>
                  </a:cubicBezTo>
                  <a:cubicBezTo>
                    <a:pt x="1988472" y="843346"/>
                    <a:pt x="1987118" y="863349"/>
                    <a:pt x="1984409" y="884576"/>
                  </a:cubicBezTo>
                  <a:cubicBezTo>
                    <a:pt x="1981700" y="905803"/>
                    <a:pt x="1978304" y="911184"/>
                    <a:pt x="1974222" y="900719"/>
                  </a:cubicBezTo>
                  <a:cubicBezTo>
                    <a:pt x="1974222" y="900719"/>
                    <a:pt x="1962662" y="911518"/>
                    <a:pt x="1939543" y="933116"/>
                  </a:cubicBezTo>
                  <a:cubicBezTo>
                    <a:pt x="1960287" y="946624"/>
                    <a:pt x="1970659" y="952079"/>
                    <a:pt x="1970659" y="949481"/>
                  </a:cubicBezTo>
                  <a:lnTo>
                    <a:pt x="1940433" y="1031031"/>
                  </a:lnTo>
                  <a:cubicBezTo>
                    <a:pt x="1937093" y="1044242"/>
                    <a:pt x="1934106" y="1052128"/>
                    <a:pt x="1931471" y="1054689"/>
                  </a:cubicBezTo>
                  <a:cubicBezTo>
                    <a:pt x="1931471" y="1071722"/>
                    <a:pt x="1930284" y="1080239"/>
                    <a:pt x="1927908" y="1080239"/>
                  </a:cubicBezTo>
                  <a:lnTo>
                    <a:pt x="1927908" y="1052184"/>
                  </a:lnTo>
                  <a:lnTo>
                    <a:pt x="1927219" y="1297412"/>
                  </a:lnTo>
                  <a:lnTo>
                    <a:pt x="1924179" y="2379799"/>
                  </a:lnTo>
                  <a:lnTo>
                    <a:pt x="1768205" y="2311720"/>
                  </a:lnTo>
                  <a:lnTo>
                    <a:pt x="1750281" y="2262067"/>
                  </a:lnTo>
                  <a:cubicBezTo>
                    <a:pt x="1749798" y="2260434"/>
                    <a:pt x="1749334" y="2259395"/>
                    <a:pt x="1748889" y="2258950"/>
                  </a:cubicBezTo>
                  <a:cubicBezTo>
                    <a:pt x="1748444" y="2258504"/>
                    <a:pt x="1746607" y="2256667"/>
                    <a:pt x="1743378" y="2253439"/>
                  </a:cubicBezTo>
                  <a:lnTo>
                    <a:pt x="1756064" y="2190772"/>
                  </a:lnTo>
                  <a:lnTo>
                    <a:pt x="1557178" y="2048758"/>
                  </a:lnTo>
                  <a:cubicBezTo>
                    <a:pt x="1552020" y="2048758"/>
                    <a:pt x="1543225" y="2042542"/>
                    <a:pt x="1530793" y="2030110"/>
                  </a:cubicBezTo>
                  <a:lnTo>
                    <a:pt x="1520662" y="2013243"/>
                  </a:lnTo>
                  <a:lnTo>
                    <a:pt x="1466054" y="1968823"/>
                  </a:lnTo>
                  <a:cubicBezTo>
                    <a:pt x="1463865" y="1966596"/>
                    <a:pt x="1456981" y="1962328"/>
                    <a:pt x="1445402" y="1956020"/>
                  </a:cubicBezTo>
                  <a:cubicBezTo>
                    <a:pt x="1433824" y="1949711"/>
                    <a:pt x="1410667" y="1934997"/>
                    <a:pt x="1375932" y="1911877"/>
                  </a:cubicBezTo>
                  <a:cubicBezTo>
                    <a:pt x="1345984" y="1899074"/>
                    <a:pt x="1321111" y="1888284"/>
                    <a:pt x="1301313" y="1879508"/>
                  </a:cubicBezTo>
                  <a:cubicBezTo>
                    <a:pt x="1281515" y="1870731"/>
                    <a:pt x="1262849" y="1863226"/>
                    <a:pt x="1245314" y="1856991"/>
                  </a:cubicBezTo>
                  <a:cubicBezTo>
                    <a:pt x="1227779" y="1850757"/>
                    <a:pt x="1214206" y="1846322"/>
                    <a:pt x="1204595" y="1843687"/>
                  </a:cubicBezTo>
                  <a:cubicBezTo>
                    <a:pt x="1194983" y="1841053"/>
                    <a:pt x="1180473" y="1838362"/>
                    <a:pt x="1161065" y="1835616"/>
                  </a:cubicBezTo>
                  <a:cubicBezTo>
                    <a:pt x="1142584" y="1833686"/>
                    <a:pt x="1128528" y="1833306"/>
                    <a:pt x="1118898" y="1834475"/>
                  </a:cubicBezTo>
                  <a:cubicBezTo>
                    <a:pt x="1114083" y="1835059"/>
                    <a:pt x="1107958" y="1835205"/>
                    <a:pt x="1100522" y="1834913"/>
                  </a:cubicBezTo>
                  <a:lnTo>
                    <a:pt x="1074758" y="1832761"/>
                  </a:lnTo>
                  <a:lnTo>
                    <a:pt x="1071311" y="1835337"/>
                  </a:lnTo>
                  <a:cubicBezTo>
                    <a:pt x="1067225" y="1837082"/>
                    <a:pt x="1060218" y="1839698"/>
                    <a:pt x="1050291" y="1843186"/>
                  </a:cubicBezTo>
                  <a:lnTo>
                    <a:pt x="824346" y="1560964"/>
                  </a:lnTo>
                  <a:lnTo>
                    <a:pt x="1298589" y="1297412"/>
                  </a:lnTo>
                  <a:lnTo>
                    <a:pt x="1390182" y="1246511"/>
                  </a:lnTo>
                  <a:cubicBezTo>
                    <a:pt x="1352516" y="1244062"/>
                    <a:pt x="1309551" y="1224143"/>
                    <a:pt x="1261290" y="1186754"/>
                  </a:cubicBezTo>
                  <a:cubicBezTo>
                    <a:pt x="1213028" y="1149366"/>
                    <a:pt x="1168171" y="1107487"/>
                    <a:pt x="1126719" y="1061118"/>
                  </a:cubicBezTo>
                  <a:cubicBezTo>
                    <a:pt x="1085267" y="1014749"/>
                    <a:pt x="1048816" y="965569"/>
                    <a:pt x="1017365" y="913577"/>
                  </a:cubicBezTo>
                  <a:cubicBezTo>
                    <a:pt x="985914" y="861586"/>
                    <a:pt x="969613" y="819151"/>
                    <a:pt x="968463" y="786271"/>
                  </a:cubicBezTo>
                  <a:cubicBezTo>
                    <a:pt x="957961" y="830655"/>
                    <a:pt x="937522" y="877924"/>
                    <a:pt x="907148" y="928078"/>
                  </a:cubicBezTo>
                  <a:cubicBezTo>
                    <a:pt x="884367" y="965694"/>
                    <a:pt x="851352" y="1002209"/>
                    <a:pt x="808104" y="1037622"/>
                  </a:cubicBezTo>
                  <a:lnTo>
                    <a:pt x="761830" y="1072379"/>
                  </a:lnTo>
                  <a:lnTo>
                    <a:pt x="765976" y="1106374"/>
                  </a:lnTo>
                  <a:cubicBezTo>
                    <a:pt x="766494" y="1142612"/>
                    <a:pt x="754973" y="1176094"/>
                    <a:pt x="731413" y="1206822"/>
                  </a:cubicBezTo>
                  <a:cubicBezTo>
                    <a:pt x="699999" y="1247791"/>
                    <a:pt x="660170" y="1268276"/>
                    <a:pt x="611927" y="1268276"/>
                  </a:cubicBezTo>
                  <a:cubicBezTo>
                    <a:pt x="566913" y="1268276"/>
                    <a:pt x="505635" y="1241863"/>
                    <a:pt x="428093" y="1189037"/>
                  </a:cubicBezTo>
                  <a:cubicBezTo>
                    <a:pt x="350551" y="1136210"/>
                    <a:pt x="273056" y="1029602"/>
                    <a:pt x="195607" y="869212"/>
                  </a:cubicBezTo>
                  <a:lnTo>
                    <a:pt x="380750" y="790446"/>
                  </a:lnTo>
                  <a:cubicBezTo>
                    <a:pt x="406133" y="839765"/>
                    <a:pt x="430301" y="878295"/>
                    <a:pt x="453254" y="906035"/>
                  </a:cubicBezTo>
                  <a:cubicBezTo>
                    <a:pt x="476206" y="933775"/>
                    <a:pt x="490688" y="947644"/>
                    <a:pt x="496700" y="947644"/>
                  </a:cubicBezTo>
                  <a:cubicBezTo>
                    <a:pt x="516740" y="947644"/>
                    <a:pt x="536288" y="933793"/>
                    <a:pt x="555344" y="906090"/>
                  </a:cubicBezTo>
                  <a:cubicBezTo>
                    <a:pt x="574400" y="878388"/>
                    <a:pt x="596304" y="841918"/>
                    <a:pt x="621056" y="796680"/>
                  </a:cubicBezTo>
                  <a:cubicBezTo>
                    <a:pt x="644807" y="759273"/>
                    <a:pt x="671035" y="715753"/>
                    <a:pt x="699739" y="666118"/>
                  </a:cubicBezTo>
                  <a:cubicBezTo>
                    <a:pt x="728444" y="616483"/>
                    <a:pt x="761815" y="588010"/>
                    <a:pt x="799853" y="580699"/>
                  </a:cubicBezTo>
                  <a:lnTo>
                    <a:pt x="131704" y="580699"/>
                  </a:lnTo>
                  <a:lnTo>
                    <a:pt x="0" y="342007"/>
                  </a:lnTo>
                  <a:lnTo>
                    <a:pt x="1898500" y="342007"/>
                  </a:lnTo>
                  <a:lnTo>
                    <a:pt x="2037513" y="342007"/>
                  </a:lnTo>
                  <a:lnTo>
                    <a:pt x="2261270" y="342007"/>
                  </a:lnTo>
                  <a:cubicBezTo>
                    <a:pt x="2301126" y="371315"/>
                    <a:pt x="2332899" y="395399"/>
                    <a:pt x="2356588" y="414259"/>
                  </a:cubicBezTo>
                  <a:lnTo>
                    <a:pt x="2363026" y="419508"/>
                  </a:lnTo>
                  <a:lnTo>
                    <a:pt x="2363026" y="0"/>
                  </a:lnTo>
                  <a:close/>
                  <a:moveTo>
                    <a:pt x="1139968" y="580699"/>
                  </a:moveTo>
                  <a:cubicBezTo>
                    <a:pt x="1148503" y="580699"/>
                    <a:pt x="1152520" y="581636"/>
                    <a:pt x="1152019" y="583510"/>
                  </a:cubicBezTo>
                  <a:cubicBezTo>
                    <a:pt x="1151518" y="585384"/>
                    <a:pt x="1151267" y="591276"/>
                    <a:pt x="1151267" y="601184"/>
                  </a:cubicBezTo>
                  <a:cubicBezTo>
                    <a:pt x="1151267" y="635808"/>
                    <a:pt x="1162855" y="673252"/>
                    <a:pt x="1186030" y="713517"/>
                  </a:cubicBezTo>
                  <a:cubicBezTo>
                    <a:pt x="1209206" y="753781"/>
                    <a:pt x="1239952" y="792635"/>
                    <a:pt x="1278268" y="830080"/>
                  </a:cubicBezTo>
                  <a:cubicBezTo>
                    <a:pt x="1316584" y="867524"/>
                    <a:pt x="1356375" y="897666"/>
                    <a:pt x="1397642" y="920508"/>
                  </a:cubicBezTo>
                  <a:cubicBezTo>
                    <a:pt x="1438908" y="943349"/>
                    <a:pt x="1477354" y="954770"/>
                    <a:pt x="1512980" y="954770"/>
                  </a:cubicBezTo>
                  <a:cubicBezTo>
                    <a:pt x="1535728" y="954770"/>
                    <a:pt x="1559553" y="950762"/>
                    <a:pt x="1584454" y="942746"/>
                  </a:cubicBezTo>
                  <a:cubicBezTo>
                    <a:pt x="1609355" y="934730"/>
                    <a:pt x="1632196" y="923254"/>
                    <a:pt x="1652978" y="908317"/>
                  </a:cubicBezTo>
                  <a:cubicBezTo>
                    <a:pt x="1673760" y="893380"/>
                    <a:pt x="1690932" y="875187"/>
                    <a:pt x="1704496" y="853737"/>
                  </a:cubicBezTo>
                  <a:cubicBezTo>
                    <a:pt x="1718060" y="832288"/>
                    <a:pt x="1724842" y="807702"/>
                    <a:pt x="1724842" y="779981"/>
                  </a:cubicBezTo>
                  <a:lnTo>
                    <a:pt x="1724842" y="748474"/>
                  </a:lnTo>
                  <a:cubicBezTo>
                    <a:pt x="1724842" y="708952"/>
                    <a:pt x="1718487" y="679366"/>
                    <a:pt x="1705776" y="659716"/>
                  </a:cubicBezTo>
                  <a:cubicBezTo>
                    <a:pt x="1696244" y="644979"/>
                    <a:pt x="1681091" y="624965"/>
                    <a:pt x="1660317" y="599676"/>
                  </a:cubicBezTo>
                  <a:lnTo>
                    <a:pt x="1644428" y="580699"/>
                  </a:lnTo>
                  <a:lnTo>
                    <a:pt x="1139968" y="580699"/>
                  </a:lnTo>
                  <a:close/>
                  <a:moveTo>
                    <a:pt x="1669065" y="1346653"/>
                  </a:moveTo>
                  <a:lnTo>
                    <a:pt x="1224467" y="1589409"/>
                  </a:lnTo>
                  <a:lnTo>
                    <a:pt x="1413114" y="1718595"/>
                  </a:lnTo>
                  <a:lnTo>
                    <a:pt x="1430762" y="1680588"/>
                  </a:lnTo>
                  <a:cubicBezTo>
                    <a:pt x="1443046" y="1680588"/>
                    <a:pt x="1458910" y="1706658"/>
                    <a:pt x="1478356" y="1758798"/>
                  </a:cubicBezTo>
                  <a:lnTo>
                    <a:pt x="1474849" y="1758798"/>
                  </a:lnTo>
                  <a:lnTo>
                    <a:pt x="1578832" y="1782790"/>
                  </a:lnTo>
                  <a:lnTo>
                    <a:pt x="1668008" y="1918111"/>
                  </a:lnTo>
                  <a:lnTo>
                    <a:pt x="1669065" y="1346653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025107-EFB8-45A8-AA82-429CB1D96D86}"/>
                </a:ext>
              </a:extLst>
            </p:cNvPr>
            <p:cNvSpPr/>
            <p:nvPr/>
          </p:nvSpPr>
          <p:spPr>
            <a:xfrm>
              <a:off x="4830872" y="762418"/>
              <a:ext cx="6352659" cy="3555653"/>
            </a:xfrm>
            <a:custGeom>
              <a:avLst/>
              <a:gdLst/>
              <a:ahLst/>
              <a:cxnLst/>
              <a:rect l="l" t="t" r="r" b="b"/>
              <a:pathLst>
                <a:path w="5627648" h="2401175">
                  <a:moveTo>
                    <a:pt x="1164962" y="0"/>
                  </a:moveTo>
                  <a:cubicBezTo>
                    <a:pt x="1265419" y="32435"/>
                    <a:pt x="1327893" y="80854"/>
                    <a:pt x="1352386" y="145259"/>
                  </a:cubicBezTo>
                  <a:cubicBezTo>
                    <a:pt x="1376879" y="209664"/>
                    <a:pt x="1394803" y="265598"/>
                    <a:pt x="1406159" y="313062"/>
                  </a:cubicBezTo>
                  <a:cubicBezTo>
                    <a:pt x="1408960" y="320001"/>
                    <a:pt x="1411062" y="326008"/>
                    <a:pt x="1412463" y="331083"/>
                  </a:cubicBezTo>
                  <a:lnTo>
                    <a:pt x="1413708" y="338445"/>
                  </a:lnTo>
                  <a:lnTo>
                    <a:pt x="1526055" y="338445"/>
                  </a:lnTo>
                  <a:lnTo>
                    <a:pt x="1566085" y="338445"/>
                  </a:lnTo>
                  <a:lnTo>
                    <a:pt x="3584289" y="338445"/>
                  </a:lnTo>
                  <a:lnTo>
                    <a:pt x="3607877" y="338445"/>
                  </a:lnTo>
                  <a:lnTo>
                    <a:pt x="5479077" y="338445"/>
                  </a:lnTo>
                  <a:lnTo>
                    <a:pt x="5627648" y="577137"/>
                  </a:lnTo>
                  <a:lnTo>
                    <a:pt x="5253856" y="577137"/>
                  </a:lnTo>
                  <a:lnTo>
                    <a:pt x="5253856" y="1293850"/>
                  </a:lnTo>
                  <a:lnTo>
                    <a:pt x="5253856" y="2401175"/>
                  </a:lnTo>
                  <a:lnTo>
                    <a:pt x="5070884" y="2261511"/>
                  </a:lnTo>
                  <a:cubicBezTo>
                    <a:pt x="5070884" y="2219057"/>
                    <a:pt x="5060688" y="2164375"/>
                    <a:pt x="5040296" y="2097465"/>
                  </a:cubicBezTo>
                  <a:cubicBezTo>
                    <a:pt x="5019904" y="2030556"/>
                    <a:pt x="4991803" y="1962366"/>
                    <a:pt x="4955991" y="1892896"/>
                  </a:cubicBezTo>
                  <a:cubicBezTo>
                    <a:pt x="4920180" y="1823426"/>
                    <a:pt x="4878162" y="1760153"/>
                    <a:pt x="4829937" y="1703078"/>
                  </a:cubicBezTo>
                  <a:cubicBezTo>
                    <a:pt x="4781713" y="1646002"/>
                    <a:pt x="4743387" y="1608613"/>
                    <a:pt x="4714961" y="1590912"/>
                  </a:cubicBezTo>
                  <a:cubicBezTo>
                    <a:pt x="4709469" y="1618596"/>
                    <a:pt x="4693326" y="1650966"/>
                    <a:pt x="4666533" y="1688020"/>
                  </a:cubicBezTo>
                  <a:cubicBezTo>
                    <a:pt x="4639739" y="1725074"/>
                    <a:pt x="4609884" y="1756906"/>
                    <a:pt x="4576967" y="1783514"/>
                  </a:cubicBezTo>
                  <a:cubicBezTo>
                    <a:pt x="4544050" y="1810122"/>
                    <a:pt x="4508063" y="1831247"/>
                    <a:pt x="4469004" y="1846888"/>
                  </a:cubicBezTo>
                  <a:cubicBezTo>
                    <a:pt x="4429946" y="1862531"/>
                    <a:pt x="4391305" y="1870351"/>
                    <a:pt x="4353081" y="1870351"/>
                  </a:cubicBezTo>
                  <a:cubicBezTo>
                    <a:pt x="4259861" y="1870351"/>
                    <a:pt x="4179462" y="1839058"/>
                    <a:pt x="4111884" y="1776472"/>
                  </a:cubicBezTo>
                  <a:cubicBezTo>
                    <a:pt x="4044307" y="1713886"/>
                    <a:pt x="4010517" y="1638784"/>
                    <a:pt x="4010517" y="1551167"/>
                  </a:cubicBezTo>
                  <a:cubicBezTo>
                    <a:pt x="4010517" y="1516655"/>
                    <a:pt x="4017652" y="1478607"/>
                    <a:pt x="4031921" y="1437026"/>
                  </a:cubicBezTo>
                  <a:cubicBezTo>
                    <a:pt x="4046190" y="1395444"/>
                    <a:pt x="4069337" y="1357313"/>
                    <a:pt x="4101363" y="1322634"/>
                  </a:cubicBezTo>
                  <a:lnTo>
                    <a:pt x="4133832" y="1293850"/>
                  </a:lnTo>
                  <a:lnTo>
                    <a:pt x="4155749" y="1274421"/>
                  </a:lnTo>
                  <a:cubicBezTo>
                    <a:pt x="4175992" y="1259619"/>
                    <a:pt x="4198351" y="1246085"/>
                    <a:pt x="4222825" y="1233820"/>
                  </a:cubicBezTo>
                  <a:cubicBezTo>
                    <a:pt x="4271773" y="1209290"/>
                    <a:pt x="4330444" y="1197025"/>
                    <a:pt x="4398838" y="1197025"/>
                  </a:cubicBezTo>
                  <a:cubicBezTo>
                    <a:pt x="4423220" y="1197025"/>
                    <a:pt x="4448891" y="1198370"/>
                    <a:pt x="4475851" y="1201061"/>
                  </a:cubicBezTo>
                  <a:cubicBezTo>
                    <a:pt x="4496071" y="1203079"/>
                    <a:pt x="4513365" y="1206104"/>
                    <a:pt x="4527729" y="1210136"/>
                  </a:cubicBezTo>
                  <a:lnTo>
                    <a:pt x="4534803" y="1212444"/>
                  </a:lnTo>
                  <a:lnTo>
                    <a:pt x="4534533" y="1207031"/>
                  </a:lnTo>
                  <a:cubicBezTo>
                    <a:pt x="4534757" y="1204628"/>
                    <a:pt x="4535301" y="1201701"/>
                    <a:pt x="4536165" y="1198250"/>
                  </a:cubicBezTo>
                  <a:cubicBezTo>
                    <a:pt x="4539615" y="1184445"/>
                    <a:pt x="4541341" y="1167987"/>
                    <a:pt x="4541341" y="1148875"/>
                  </a:cubicBezTo>
                  <a:cubicBezTo>
                    <a:pt x="4541341" y="1085491"/>
                    <a:pt x="4524149" y="1032460"/>
                    <a:pt x="4489767" y="989784"/>
                  </a:cubicBezTo>
                  <a:cubicBezTo>
                    <a:pt x="4455385" y="947107"/>
                    <a:pt x="4410788" y="911528"/>
                    <a:pt x="4355976" y="883045"/>
                  </a:cubicBezTo>
                  <a:cubicBezTo>
                    <a:pt x="4301165" y="854564"/>
                    <a:pt x="4240999" y="831852"/>
                    <a:pt x="4175482" y="814911"/>
                  </a:cubicBezTo>
                  <a:cubicBezTo>
                    <a:pt x="4109964" y="797971"/>
                    <a:pt x="4048111" y="783692"/>
                    <a:pt x="3989922" y="772077"/>
                  </a:cubicBezTo>
                  <a:cubicBezTo>
                    <a:pt x="3954964" y="765063"/>
                    <a:pt x="3921676" y="758523"/>
                    <a:pt x="3890058" y="752455"/>
                  </a:cubicBezTo>
                  <a:cubicBezTo>
                    <a:pt x="3858441" y="746388"/>
                    <a:pt x="3824207" y="736655"/>
                    <a:pt x="3787357" y="723259"/>
                  </a:cubicBezTo>
                  <a:lnTo>
                    <a:pt x="3734195" y="577137"/>
                  </a:lnTo>
                  <a:lnTo>
                    <a:pt x="3715993" y="577137"/>
                  </a:lnTo>
                  <a:lnTo>
                    <a:pt x="1728929" y="577137"/>
                  </a:lnTo>
                  <a:lnTo>
                    <a:pt x="1891386" y="640317"/>
                  </a:lnTo>
                  <a:cubicBezTo>
                    <a:pt x="1958852" y="869101"/>
                    <a:pt x="2031568" y="1055172"/>
                    <a:pt x="2109537" y="1198528"/>
                  </a:cubicBezTo>
                  <a:lnTo>
                    <a:pt x="2164637" y="1293850"/>
                  </a:lnTo>
                  <a:lnTo>
                    <a:pt x="2168460" y="1300465"/>
                  </a:lnTo>
                  <a:cubicBezTo>
                    <a:pt x="2227831" y="1396822"/>
                    <a:pt x="2288542" y="1476437"/>
                    <a:pt x="2350595" y="1539310"/>
                  </a:cubicBezTo>
                  <a:cubicBezTo>
                    <a:pt x="2433332" y="1623142"/>
                    <a:pt x="2517915" y="1681461"/>
                    <a:pt x="2604346" y="1714266"/>
                  </a:cubicBezTo>
                  <a:cubicBezTo>
                    <a:pt x="2690775" y="1747072"/>
                    <a:pt x="2777333" y="1763474"/>
                    <a:pt x="2864023" y="1763474"/>
                  </a:cubicBezTo>
                  <a:cubicBezTo>
                    <a:pt x="2944293" y="1763474"/>
                    <a:pt x="3012241" y="1747972"/>
                    <a:pt x="3067869" y="1716966"/>
                  </a:cubicBezTo>
                  <a:cubicBezTo>
                    <a:pt x="3123497" y="1685961"/>
                    <a:pt x="3169115" y="1647273"/>
                    <a:pt x="3204722" y="1600904"/>
                  </a:cubicBezTo>
                  <a:cubicBezTo>
                    <a:pt x="3240329" y="1554535"/>
                    <a:pt x="3266853" y="1504659"/>
                    <a:pt x="3284295" y="1451276"/>
                  </a:cubicBezTo>
                  <a:cubicBezTo>
                    <a:pt x="3301737" y="1397893"/>
                    <a:pt x="3310458" y="1349733"/>
                    <a:pt x="3310458" y="1306797"/>
                  </a:cubicBezTo>
                  <a:lnTo>
                    <a:pt x="3309076" y="1293850"/>
                  </a:lnTo>
                  <a:lnTo>
                    <a:pt x="3304697" y="1252823"/>
                  </a:lnTo>
                  <a:cubicBezTo>
                    <a:pt x="3300856" y="1233873"/>
                    <a:pt x="3295095" y="1213966"/>
                    <a:pt x="3287413" y="1193101"/>
                  </a:cubicBezTo>
                  <a:cubicBezTo>
                    <a:pt x="3272049" y="1151370"/>
                    <a:pt x="3251722" y="1113101"/>
                    <a:pt x="3226432" y="1078291"/>
                  </a:cubicBezTo>
                  <a:cubicBezTo>
                    <a:pt x="3201141" y="1043482"/>
                    <a:pt x="3171722" y="1015380"/>
                    <a:pt x="3138175" y="993986"/>
                  </a:cubicBezTo>
                  <a:cubicBezTo>
                    <a:pt x="3113013" y="977941"/>
                    <a:pt x="3086225" y="967912"/>
                    <a:pt x="3057808" y="963901"/>
                  </a:cubicBezTo>
                  <a:lnTo>
                    <a:pt x="3030003" y="961975"/>
                  </a:lnTo>
                  <a:lnTo>
                    <a:pt x="3052366" y="1019230"/>
                  </a:lnTo>
                  <a:cubicBezTo>
                    <a:pt x="3058174" y="1041942"/>
                    <a:pt x="3061078" y="1065062"/>
                    <a:pt x="3061078" y="1088589"/>
                  </a:cubicBezTo>
                  <a:cubicBezTo>
                    <a:pt x="3061078" y="1145739"/>
                    <a:pt x="3049286" y="1194678"/>
                    <a:pt x="3025703" y="1235406"/>
                  </a:cubicBezTo>
                  <a:cubicBezTo>
                    <a:pt x="3013911" y="1255771"/>
                    <a:pt x="3000739" y="1274212"/>
                    <a:pt x="2986187" y="1290731"/>
                  </a:cubicBezTo>
                  <a:lnTo>
                    <a:pt x="2982783" y="1293850"/>
                  </a:lnTo>
                  <a:lnTo>
                    <a:pt x="2938392" y="1334518"/>
                  </a:lnTo>
                  <a:cubicBezTo>
                    <a:pt x="2903769" y="1359864"/>
                    <a:pt x="2865944" y="1378317"/>
                    <a:pt x="2824919" y="1389877"/>
                  </a:cubicBezTo>
                  <a:cubicBezTo>
                    <a:pt x="2783893" y="1401437"/>
                    <a:pt x="2746106" y="1407217"/>
                    <a:pt x="2711556" y="1407217"/>
                  </a:cubicBezTo>
                  <a:cubicBezTo>
                    <a:pt x="2594103" y="1407217"/>
                    <a:pt x="2501272" y="1370459"/>
                    <a:pt x="2433064" y="1296944"/>
                  </a:cubicBezTo>
                  <a:lnTo>
                    <a:pt x="2430671" y="1293850"/>
                  </a:lnTo>
                  <a:lnTo>
                    <a:pt x="2388302" y="1239077"/>
                  </a:lnTo>
                  <a:cubicBezTo>
                    <a:pt x="2349935" y="1178478"/>
                    <a:pt x="2330751" y="1109686"/>
                    <a:pt x="2330751" y="1032701"/>
                  </a:cubicBezTo>
                  <a:cubicBezTo>
                    <a:pt x="2330751" y="987724"/>
                    <a:pt x="2340798" y="941318"/>
                    <a:pt x="2360894" y="893483"/>
                  </a:cubicBezTo>
                  <a:cubicBezTo>
                    <a:pt x="2380989" y="845648"/>
                    <a:pt x="2411299" y="800791"/>
                    <a:pt x="2451823" y="758912"/>
                  </a:cubicBezTo>
                  <a:cubicBezTo>
                    <a:pt x="2492347" y="717033"/>
                    <a:pt x="2542232" y="682205"/>
                    <a:pt x="2601478" y="654429"/>
                  </a:cubicBezTo>
                  <a:cubicBezTo>
                    <a:pt x="2660725" y="626652"/>
                    <a:pt x="2728793" y="612763"/>
                    <a:pt x="2805686" y="612763"/>
                  </a:cubicBezTo>
                  <a:cubicBezTo>
                    <a:pt x="2852185" y="612763"/>
                    <a:pt x="2917359" y="623859"/>
                    <a:pt x="3001210" y="646051"/>
                  </a:cubicBezTo>
                  <a:cubicBezTo>
                    <a:pt x="3085060" y="668243"/>
                    <a:pt x="3167519" y="708795"/>
                    <a:pt x="3248586" y="767707"/>
                  </a:cubicBezTo>
                  <a:cubicBezTo>
                    <a:pt x="3329653" y="826620"/>
                    <a:pt x="3400014" y="907167"/>
                    <a:pt x="3459669" y="1009350"/>
                  </a:cubicBezTo>
                  <a:cubicBezTo>
                    <a:pt x="3504409" y="1085987"/>
                    <a:pt x="3532373" y="1179225"/>
                    <a:pt x="3543558" y="1289062"/>
                  </a:cubicBezTo>
                  <a:lnTo>
                    <a:pt x="3543790" y="1293850"/>
                  </a:lnTo>
                  <a:lnTo>
                    <a:pt x="3549151" y="1404434"/>
                  </a:lnTo>
                  <a:cubicBezTo>
                    <a:pt x="3549151" y="1488822"/>
                    <a:pt x="3536385" y="1572329"/>
                    <a:pt x="3510853" y="1654955"/>
                  </a:cubicBezTo>
                  <a:cubicBezTo>
                    <a:pt x="3485321" y="1737581"/>
                    <a:pt x="3445419" y="1812757"/>
                    <a:pt x="3391145" y="1880482"/>
                  </a:cubicBezTo>
                  <a:cubicBezTo>
                    <a:pt x="3336871" y="1948208"/>
                    <a:pt x="3269183" y="2003234"/>
                    <a:pt x="3188079" y="2045558"/>
                  </a:cubicBezTo>
                  <a:cubicBezTo>
                    <a:pt x="3106974" y="2087882"/>
                    <a:pt x="3010607" y="2109044"/>
                    <a:pt x="2898981" y="2109044"/>
                  </a:cubicBezTo>
                  <a:cubicBezTo>
                    <a:pt x="2859978" y="2109044"/>
                    <a:pt x="2811327" y="2104312"/>
                    <a:pt x="2753027" y="2094849"/>
                  </a:cubicBezTo>
                  <a:cubicBezTo>
                    <a:pt x="2694727" y="2085386"/>
                    <a:pt x="2629561" y="2063658"/>
                    <a:pt x="2557531" y="2029665"/>
                  </a:cubicBezTo>
                  <a:cubicBezTo>
                    <a:pt x="2485500" y="1995672"/>
                    <a:pt x="2409907" y="1945843"/>
                    <a:pt x="2330751" y="1880176"/>
                  </a:cubicBezTo>
                  <a:cubicBezTo>
                    <a:pt x="2251595" y="1814510"/>
                    <a:pt x="2173395" y="1725844"/>
                    <a:pt x="2096150" y="1614180"/>
                  </a:cubicBezTo>
                  <a:cubicBezTo>
                    <a:pt x="2038216" y="1530432"/>
                    <a:pt x="1982391" y="1431874"/>
                    <a:pt x="1928674" y="1318504"/>
                  </a:cubicBezTo>
                  <a:lnTo>
                    <a:pt x="1917627" y="1293850"/>
                  </a:lnTo>
                  <a:lnTo>
                    <a:pt x="1875660" y="1200198"/>
                  </a:lnTo>
                  <a:cubicBezTo>
                    <a:pt x="1814630" y="1056415"/>
                    <a:pt x="1759545" y="875539"/>
                    <a:pt x="1710407" y="657571"/>
                  </a:cubicBezTo>
                  <a:lnTo>
                    <a:pt x="1693009" y="577137"/>
                  </a:lnTo>
                  <a:lnTo>
                    <a:pt x="1657759" y="577137"/>
                  </a:lnTo>
                  <a:lnTo>
                    <a:pt x="1425029" y="577137"/>
                  </a:lnTo>
                  <a:lnTo>
                    <a:pt x="1425029" y="1293850"/>
                  </a:lnTo>
                  <a:lnTo>
                    <a:pt x="1425029" y="2394050"/>
                  </a:lnTo>
                  <a:lnTo>
                    <a:pt x="1164962" y="2206903"/>
                  </a:lnTo>
                  <a:lnTo>
                    <a:pt x="1164962" y="1293850"/>
                  </a:lnTo>
                  <a:lnTo>
                    <a:pt x="1164962" y="1191793"/>
                  </a:lnTo>
                  <a:cubicBezTo>
                    <a:pt x="1164962" y="1171234"/>
                    <a:pt x="1155638" y="1135265"/>
                    <a:pt x="1136990" y="1083886"/>
                  </a:cubicBezTo>
                  <a:cubicBezTo>
                    <a:pt x="1118342" y="1032507"/>
                    <a:pt x="1085787" y="977816"/>
                    <a:pt x="1039325" y="919812"/>
                  </a:cubicBezTo>
                  <a:cubicBezTo>
                    <a:pt x="1028303" y="893464"/>
                    <a:pt x="1008626" y="865622"/>
                    <a:pt x="980292" y="836287"/>
                  </a:cubicBezTo>
                  <a:cubicBezTo>
                    <a:pt x="951959" y="806951"/>
                    <a:pt x="919163" y="779174"/>
                    <a:pt x="881904" y="752956"/>
                  </a:cubicBezTo>
                  <a:cubicBezTo>
                    <a:pt x="844645" y="726738"/>
                    <a:pt x="805448" y="705529"/>
                    <a:pt x="764311" y="689331"/>
                  </a:cubicBezTo>
                  <a:cubicBezTo>
                    <a:pt x="723175" y="673132"/>
                    <a:pt x="685294" y="665033"/>
                    <a:pt x="650671" y="665033"/>
                  </a:cubicBezTo>
                  <a:cubicBezTo>
                    <a:pt x="592742" y="665033"/>
                    <a:pt x="538515" y="679431"/>
                    <a:pt x="487989" y="708229"/>
                  </a:cubicBezTo>
                  <a:cubicBezTo>
                    <a:pt x="437463" y="737027"/>
                    <a:pt x="398507" y="768737"/>
                    <a:pt x="371120" y="803361"/>
                  </a:cubicBezTo>
                  <a:cubicBezTo>
                    <a:pt x="384146" y="791708"/>
                    <a:pt x="415244" y="785882"/>
                    <a:pt x="464415" y="785882"/>
                  </a:cubicBezTo>
                  <a:cubicBezTo>
                    <a:pt x="613969" y="785882"/>
                    <a:pt x="721208" y="815097"/>
                    <a:pt x="786132" y="873527"/>
                  </a:cubicBezTo>
                  <a:cubicBezTo>
                    <a:pt x="851056" y="931957"/>
                    <a:pt x="883518" y="1011270"/>
                    <a:pt x="883518" y="1111468"/>
                  </a:cubicBezTo>
                  <a:cubicBezTo>
                    <a:pt x="883518" y="1153662"/>
                    <a:pt x="867972" y="1211184"/>
                    <a:pt x="836880" y="1284032"/>
                  </a:cubicBezTo>
                  <a:lnTo>
                    <a:pt x="832312" y="1293850"/>
                  </a:lnTo>
                  <a:lnTo>
                    <a:pt x="800605" y="1361989"/>
                  </a:lnTo>
                  <a:cubicBezTo>
                    <a:pt x="745329" y="1472744"/>
                    <a:pt x="649595" y="1596720"/>
                    <a:pt x="513400" y="1733916"/>
                  </a:cubicBezTo>
                  <a:lnTo>
                    <a:pt x="257953" y="1438000"/>
                  </a:lnTo>
                  <a:lnTo>
                    <a:pt x="296250" y="1404434"/>
                  </a:lnTo>
                  <a:cubicBezTo>
                    <a:pt x="316735" y="1388996"/>
                    <a:pt x="342462" y="1368539"/>
                    <a:pt x="373430" y="1343063"/>
                  </a:cubicBezTo>
                  <a:cubicBezTo>
                    <a:pt x="388914" y="1330325"/>
                    <a:pt x="407982" y="1314783"/>
                    <a:pt x="430633" y="1296436"/>
                  </a:cubicBezTo>
                  <a:lnTo>
                    <a:pt x="433841" y="1293850"/>
                  </a:lnTo>
                  <a:lnTo>
                    <a:pt x="509337" y="1232985"/>
                  </a:lnTo>
                  <a:cubicBezTo>
                    <a:pt x="539433" y="1186078"/>
                    <a:pt x="564900" y="1144366"/>
                    <a:pt x="585737" y="1107850"/>
                  </a:cubicBezTo>
                  <a:cubicBezTo>
                    <a:pt x="606575" y="1071333"/>
                    <a:pt x="616993" y="1046915"/>
                    <a:pt x="616993" y="1034594"/>
                  </a:cubicBezTo>
                  <a:cubicBezTo>
                    <a:pt x="616993" y="1021086"/>
                    <a:pt x="604469" y="1014332"/>
                    <a:pt x="579419" y="1014332"/>
                  </a:cubicBezTo>
                  <a:cubicBezTo>
                    <a:pt x="578974" y="1014332"/>
                    <a:pt x="568648" y="1018934"/>
                    <a:pt x="548442" y="1028137"/>
                  </a:cubicBezTo>
                  <a:cubicBezTo>
                    <a:pt x="528235" y="1037340"/>
                    <a:pt x="498315" y="1050459"/>
                    <a:pt x="458681" y="1067492"/>
                  </a:cubicBezTo>
                  <a:cubicBezTo>
                    <a:pt x="420866" y="1085342"/>
                    <a:pt x="385027" y="1103072"/>
                    <a:pt x="351164" y="1120680"/>
                  </a:cubicBezTo>
                  <a:cubicBezTo>
                    <a:pt x="317301" y="1138289"/>
                    <a:pt x="285321" y="1147093"/>
                    <a:pt x="255225" y="1147093"/>
                  </a:cubicBezTo>
                  <a:cubicBezTo>
                    <a:pt x="201601" y="1147093"/>
                    <a:pt x="158405" y="1137510"/>
                    <a:pt x="125636" y="1118342"/>
                  </a:cubicBezTo>
                  <a:cubicBezTo>
                    <a:pt x="92868" y="1099175"/>
                    <a:pt x="66984" y="1075313"/>
                    <a:pt x="47983" y="1046757"/>
                  </a:cubicBezTo>
                  <a:cubicBezTo>
                    <a:pt x="28983" y="1018201"/>
                    <a:pt x="16236" y="987659"/>
                    <a:pt x="9741" y="955132"/>
                  </a:cubicBezTo>
                  <a:cubicBezTo>
                    <a:pt x="3247" y="922605"/>
                    <a:pt x="0" y="893204"/>
                    <a:pt x="0" y="866930"/>
                  </a:cubicBezTo>
                  <a:cubicBezTo>
                    <a:pt x="0" y="828410"/>
                    <a:pt x="7005" y="787533"/>
                    <a:pt x="21014" y="744300"/>
                  </a:cubicBezTo>
                  <a:cubicBezTo>
                    <a:pt x="35023" y="701067"/>
                    <a:pt x="55999" y="670785"/>
                    <a:pt x="83943" y="653454"/>
                  </a:cubicBezTo>
                  <a:cubicBezTo>
                    <a:pt x="132632" y="569214"/>
                    <a:pt x="183176" y="510274"/>
                    <a:pt x="235575" y="476634"/>
                  </a:cubicBezTo>
                  <a:cubicBezTo>
                    <a:pt x="287975" y="442993"/>
                    <a:pt x="338176" y="418185"/>
                    <a:pt x="386177" y="402209"/>
                  </a:cubicBezTo>
                  <a:cubicBezTo>
                    <a:pt x="434179" y="386234"/>
                    <a:pt x="477403" y="375768"/>
                    <a:pt x="515849" y="370814"/>
                  </a:cubicBezTo>
                  <a:cubicBezTo>
                    <a:pt x="554296" y="365860"/>
                    <a:pt x="583130" y="363383"/>
                    <a:pt x="602353" y="363383"/>
                  </a:cubicBezTo>
                  <a:lnTo>
                    <a:pt x="662527" y="363383"/>
                  </a:lnTo>
                  <a:lnTo>
                    <a:pt x="662527" y="399009"/>
                  </a:lnTo>
                  <a:cubicBezTo>
                    <a:pt x="713851" y="378190"/>
                    <a:pt x="769627" y="382810"/>
                    <a:pt x="829857" y="412869"/>
                  </a:cubicBezTo>
                  <a:cubicBezTo>
                    <a:pt x="890087" y="442928"/>
                    <a:pt x="944500" y="480400"/>
                    <a:pt x="993095" y="525285"/>
                  </a:cubicBezTo>
                  <a:cubicBezTo>
                    <a:pt x="1041691" y="570170"/>
                    <a:pt x="1086075" y="621772"/>
                    <a:pt x="1126247" y="680090"/>
                  </a:cubicBezTo>
                  <a:cubicBezTo>
                    <a:pt x="1136289" y="694670"/>
                    <a:pt x="1144628" y="708901"/>
                    <a:pt x="1151263" y="722784"/>
                  </a:cubicBezTo>
                  <a:lnTo>
                    <a:pt x="1164962" y="760388"/>
                  </a:lnTo>
                  <a:lnTo>
                    <a:pt x="1164962" y="0"/>
                  </a:lnTo>
                  <a:close/>
                  <a:moveTo>
                    <a:pt x="4256805" y="577137"/>
                  </a:moveTo>
                  <a:lnTo>
                    <a:pt x="4264089" y="577869"/>
                  </a:lnTo>
                  <a:cubicBezTo>
                    <a:pt x="4311686" y="584806"/>
                    <a:pt x="4360406" y="602625"/>
                    <a:pt x="4410249" y="631327"/>
                  </a:cubicBezTo>
                  <a:cubicBezTo>
                    <a:pt x="4489999" y="677251"/>
                    <a:pt x="4559033" y="729382"/>
                    <a:pt x="4617352" y="787719"/>
                  </a:cubicBezTo>
                  <a:cubicBezTo>
                    <a:pt x="4675671" y="846056"/>
                    <a:pt x="4721520" y="912325"/>
                    <a:pt x="4754901" y="986527"/>
                  </a:cubicBezTo>
                  <a:cubicBezTo>
                    <a:pt x="4788281" y="1060729"/>
                    <a:pt x="4804971" y="1143030"/>
                    <a:pt x="4804971" y="1233430"/>
                  </a:cubicBezTo>
                  <a:lnTo>
                    <a:pt x="4799356" y="1293850"/>
                  </a:lnTo>
                  <a:lnTo>
                    <a:pt x="4794284" y="1348434"/>
                  </a:lnTo>
                  <a:cubicBezTo>
                    <a:pt x="4856815" y="1395490"/>
                    <a:pt x="4908982" y="1446053"/>
                    <a:pt x="4950786" y="1500122"/>
                  </a:cubicBezTo>
                  <a:cubicBezTo>
                    <a:pt x="4971689" y="1527157"/>
                    <a:pt x="4986020" y="1553046"/>
                    <a:pt x="4993781" y="1577789"/>
                  </a:cubicBezTo>
                  <a:lnTo>
                    <a:pt x="4997350" y="1592058"/>
                  </a:lnTo>
                  <a:lnTo>
                    <a:pt x="4997350" y="1293850"/>
                  </a:lnTo>
                  <a:lnTo>
                    <a:pt x="4997350" y="577137"/>
                  </a:lnTo>
                  <a:lnTo>
                    <a:pt x="4256805" y="577137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FE000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D1A9C4-005F-4C16-ABF9-25DD3B7D415E}"/>
                </a:ext>
              </a:extLst>
            </p:cNvPr>
            <p:cNvSpPr txBox="1"/>
            <p:nvPr/>
          </p:nvSpPr>
          <p:spPr>
            <a:xfrm>
              <a:off x="5231051" y="3922903"/>
              <a:ext cx="6403027" cy="850755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E00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  <a:p>
              <a:pPr algn="ctr"/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shofiuddintsc@gmail.com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8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3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4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7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7900" y="2634559"/>
            <a:ext cx="8077200" cy="2465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Clr>
                <a:srgbClr val="0000CC"/>
              </a:buClr>
              <a:buFont typeface="Dante" panose="02020502050200020203" pitchFamily="18" charset="0"/>
              <a:buChar char="֍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0000CC"/>
              </a:buClr>
              <a:buFont typeface="Dante" panose="02020502050200020203" pitchFamily="18" charset="0"/>
              <a:buChar char="֍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150000"/>
              </a:lnSpc>
              <a:buClr>
                <a:srgbClr val="0000CC"/>
              </a:buClr>
              <a:buFont typeface="Dante" panose="02020502050200020203" pitchFamily="18" charset="0"/>
              <a:buChar char="֍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6345AE-FB1A-4393-9831-0542F4FD2BA0}"/>
              </a:ext>
            </a:extLst>
          </p:cNvPr>
          <p:cNvSpPr/>
          <p:nvPr/>
        </p:nvSpPr>
        <p:spPr>
          <a:xfrm>
            <a:off x="5067300" y="907549"/>
            <a:ext cx="2438400" cy="75882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176B2-1953-402B-9AD2-77E8BF0DA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7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54" y="844361"/>
            <a:ext cx="3656180" cy="214629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E8603-6DCE-4ACC-94F0-6F1BD943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A7CD-5D88-423D-9AB0-647A84AF5AE8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A74E2F-140C-4243-B420-36D36ECA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7570C9-F2FF-43E2-8892-97ABEB7B4375}"/>
              </a:ext>
            </a:extLst>
          </p:cNvPr>
          <p:cNvSpPr txBox="1"/>
          <p:nvPr/>
        </p:nvSpPr>
        <p:spPr>
          <a:xfrm>
            <a:off x="4626981" y="1064902"/>
            <a:ext cx="2938035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A3B15-FBFE-4F01-BBC2-95DF5BA6C2A5}"/>
              </a:ext>
            </a:extLst>
          </p:cNvPr>
          <p:cNvSpPr txBox="1"/>
          <p:nvPr/>
        </p:nvSpPr>
        <p:spPr>
          <a:xfrm>
            <a:off x="1183309" y="3886200"/>
            <a:ext cx="9825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0888" indent="-685800" algn="ctr">
              <a:buClr>
                <a:srgbClr val="0000CC"/>
              </a:buClr>
              <a:buFont typeface="Arial" panose="020B0604020202020204" pitchFamily="34" charset="0"/>
              <a:buChar char="▓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গমের জমিতে কী কী উৎস হতে সেচ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দেওয়া যায় সেগুলো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তালিকা তৈরী ক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আনবে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D9F51-51D0-45CC-9F35-2AD5631AC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28" y="896800"/>
            <a:ext cx="4207715" cy="3154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2572C-F49F-4082-A479-E7EA53CE6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1" y="5920061"/>
            <a:ext cx="11993145" cy="8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FF2B6E7-BF7A-4D2A-882E-4C432504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327C-AF18-43D3-B5AD-72A1B012479C}" type="datetime1">
              <a:rPr lang="en-US" smtClean="0"/>
              <a:t>12-Oct-21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1DF3D0B-2D57-4B3D-BBDF-01CFCC65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E78DF-8AE1-4C51-8C0B-4557701E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5A9ADC-C132-4AD7-A56B-75BE3EDBD303}"/>
              </a:ext>
            </a:extLst>
          </p:cNvPr>
          <p:cNvGraphicFramePr/>
          <p:nvPr/>
        </p:nvGraphicFramePr>
        <p:xfrm>
          <a:off x="4267200" y="457200"/>
          <a:ext cx="3733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73302F9-6253-45C1-A137-238C9DF9BB35}"/>
              </a:ext>
            </a:extLst>
          </p:cNvPr>
          <p:cNvSpPr/>
          <p:nvPr/>
        </p:nvSpPr>
        <p:spPr>
          <a:xfrm>
            <a:off x="121404" y="2788558"/>
            <a:ext cx="11887200" cy="26289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34799" y="2743200"/>
            <a:ext cx="9742055" cy="26289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7608C-6B2C-45D2-ACE3-EB23D3D80309}"/>
              </a:ext>
            </a:extLst>
          </p:cNvPr>
          <p:cNvSpPr/>
          <p:nvPr/>
        </p:nvSpPr>
        <p:spPr>
          <a:xfrm>
            <a:off x="3144004" y="997980"/>
            <a:ext cx="5842000" cy="1262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rgbClr val="0000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16600" b="1" dirty="0">
              <a:solidFill>
                <a:srgbClr val="0000C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remove" grpId="0" nodeType="withEffect">
                                  <p:stCondLst>
                                    <p:cond delay="1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repeatCount="indefinite" fill="remove" grpId="1" nodeType="withEffect">
                                  <p:stCondLst>
                                    <p:cond delay="11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8" repeatCount="indefinite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3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2FC8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94599" y="4961969"/>
            <a:ext cx="4614690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ইরিগেশনের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4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5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7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6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4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59D-B4BA-41E7-BE47-64556FF323D5}" type="datetime1">
              <a:rPr lang="en-US" smtClean="0"/>
              <a:t>12-Oct-21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30631" r="68919">
                        <a14:foregroundMark x1="43243" y1="37885" x2="50901" y2="47577"/>
                        <a14:foregroundMark x1="60811" y1="45374" x2="55856" y2="50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35" r="30836"/>
          <a:stretch/>
        </p:blipFill>
        <p:spPr>
          <a:xfrm>
            <a:off x="5840361" y="1082817"/>
            <a:ext cx="584063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Picture 23">
            <a:hlinkClick r:id="rId17"/>
            <a:extLst>
              <a:ext uri="{FF2B5EF4-FFF2-40B4-BE49-F238E27FC236}">
                <a16:creationId xmlns:a16="http://schemas.microsoft.com/office/drawing/2014/main" id="{EB09834D-7D85-4661-AC06-48F1A31D286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5" b="25844"/>
          <a:stretch/>
        </p:blipFill>
        <p:spPr>
          <a:xfrm>
            <a:off x="4267675" y="1990548"/>
            <a:ext cx="1258124" cy="868652"/>
          </a:xfrm>
          <a:prstGeom prst="rect">
            <a:avLst/>
          </a:prstGeom>
        </p:spPr>
      </p:pic>
      <p:sp>
        <p:nvSpPr>
          <p:cNvPr id="25" name="Rectangle 24">
            <a:hlinkClick r:id="rId17"/>
            <a:extLst>
              <a:ext uri="{FF2B5EF4-FFF2-40B4-BE49-F238E27FC236}">
                <a16:creationId xmlns:a16="http://schemas.microsoft.com/office/drawing/2014/main" id="{7585527F-3F2B-4230-AECA-6DA5FEB9BEA8}"/>
              </a:ext>
            </a:extLst>
          </p:cNvPr>
          <p:cNvSpPr/>
          <p:nvPr/>
        </p:nvSpPr>
        <p:spPr>
          <a:xfrm>
            <a:off x="4214037" y="2766910"/>
            <a:ext cx="1365401" cy="454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প্রোফাইল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7).jpg">
            <a:extLst>
              <a:ext uri="{FF2B5EF4-FFF2-40B4-BE49-F238E27FC236}">
                <a16:creationId xmlns:a16="http://schemas.microsoft.com/office/drawing/2014/main" id="{ADE3F240-C9D8-4D38-A7A8-F5BD5692B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975" y="1262575"/>
            <a:ext cx="7076049" cy="439263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69CD9D-A8AE-4FA5-B51B-EEA35BDB8BFA}"/>
              </a:ext>
            </a:extLst>
          </p:cNvPr>
          <p:cNvSpPr txBox="1"/>
          <p:nvPr/>
        </p:nvSpPr>
        <p:spPr>
          <a:xfrm>
            <a:off x="1219200" y="233295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এসো কিছু ছবি দেখি......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045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0A5427B-4B9A-4149-B5ED-D8A4C90C5B6E}"/>
              </a:ext>
            </a:extLst>
          </p:cNvPr>
          <p:cNvSpPr txBox="1"/>
          <p:nvPr/>
        </p:nvSpPr>
        <p:spPr>
          <a:xfrm>
            <a:off x="1514078" y="162219"/>
            <a:ext cx="403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2023E4-83BD-4120-A224-E1368C579082}"/>
              </a:ext>
            </a:extLst>
          </p:cNvPr>
          <p:cNvGrpSpPr/>
          <p:nvPr/>
        </p:nvGrpSpPr>
        <p:grpSpPr>
          <a:xfrm>
            <a:off x="638968" y="1044545"/>
            <a:ext cx="6106390" cy="263837"/>
            <a:chOff x="3946478" y="3668136"/>
            <a:chExt cx="6271142" cy="708913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0EC0813-2465-4084-B8C3-3EAFE0819D2F}"/>
                </a:ext>
              </a:extLst>
            </p:cNvPr>
            <p:cNvSpPr/>
            <p:nvPr/>
          </p:nvSpPr>
          <p:spPr>
            <a:xfrm>
              <a:off x="3946478" y="3668136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7030A0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77806AE-E73D-413A-8C3E-5D90CCA11BF3}"/>
                </a:ext>
              </a:extLst>
            </p:cNvPr>
            <p:cNvSpPr/>
            <p:nvPr/>
          </p:nvSpPr>
          <p:spPr>
            <a:xfrm>
              <a:off x="4085230" y="36977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70C0"/>
                </a:solidFill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FA8C222-D39D-45A2-986E-A3231D5EB5AA}"/>
                </a:ext>
              </a:extLst>
            </p:cNvPr>
            <p:cNvSpPr/>
            <p:nvPr/>
          </p:nvSpPr>
          <p:spPr>
            <a:xfrm>
              <a:off x="4210334" y="37136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2EFBA92A-62EB-4CA0-B96F-6FA449C42073}"/>
                </a:ext>
              </a:extLst>
            </p:cNvPr>
            <p:cNvSpPr/>
            <p:nvPr/>
          </p:nvSpPr>
          <p:spPr>
            <a:xfrm>
              <a:off x="4335438" y="37295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D3B09989-7A12-40F9-961D-7190E75FBB74}"/>
                </a:ext>
              </a:extLst>
            </p:cNvPr>
            <p:cNvSpPr/>
            <p:nvPr/>
          </p:nvSpPr>
          <p:spPr>
            <a:xfrm>
              <a:off x="4460542" y="37454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9FAEF1A-2688-4904-812A-3AA604705B82}"/>
                </a:ext>
              </a:extLst>
            </p:cNvPr>
            <p:cNvSpPr/>
            <p:nvPr/>
          </p:nvSpPr>
          <p:spPr>
            <a:xfrm>
              <a:off x="4585646" y="376138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E279542-DAA8-49D2-A6EC-A24C3B9374E6}"/>
                </a:ext>
              </a:extLst>
            </p:cNvPr>
            <p:cNvSpPr/>
            <p:nvPr/>
          </p:nvSpPr>
          <p:spPr>
            <a:xfrm>
              <a:off x="4710750" y="37773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BB615B2-EF21-4C00-838C-B960FB8D1E38}"/>
                </a:ext>
              </a:extLst>
            </p:cNvPr>
            <p:cNvSpPr/>
            <p:nvPr/>
          </p:nvSpPr>
          <p:spPr>
            <a:xfrm>
              <a:off x="4835854" y="37932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8969E6F7-EEB3-49BC-9273-7EACDE3ACA76}"/>
                </a:ext>
              </a:extLst>
            </p:cNvPr>
            <p:cNvSpPr/>
            <p:nvPr/>
          </p:nvSpPr>
          <p:spPr>
            <a:xfrm>
              <a:off x="4960958" y="38091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FEB5F366-2494-4DBD-A541-1D50D008B824}"/>
                </a:ext>
              </a:extLst>
            </p:cNvPr>
            <p:cNvSpPr/>
            <p:nvPr/>
          </p:nvSpPr>
          <p:spPr>
            <a:xfrm>
              <a:off x="5086062" y="38250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>
                <a:solidFill>
                  <a:srgbClr val="00B0F0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6175868-EE3D-499D-A09B-AB66AD231CCB}"/>
              </a:ext>
            </a:extLst>
          </p:cNvPr>
          <p:cNvSpPr txBox="1"/>
          <p:nvPr/>
        </p:nvSpPr>
        <p:spPr>
          <a:xfrm>
            <a:off x="6365211" y="5063246"/>
            <a:ext cx="419426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A14277-E6D6-47FE-9E06-EA77E972480B}"/>
              </a:ext>
            </a:extLst>
          </p:cNvPr>
          <p:cNvSpPr txBox="1"/>
          <p:nvPr/>
        </p:nvSpPr>
        <p:spPr>
          <a:xfrm>
            <a:off x="3137340" y="1735066"/>
            <a:ext cx="535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2" descr="C:\Users\User.TTTC.ICTLab-03\Desktop\IMG_2089.JPG">
            <a:extLst>
              <a:ext uri="{FF2B5EF4-FFF2-40B4-BE49-F238E27FC236}">
                <a16:creationId xmlns:a16="http://schemas.microsoft.com/office/drawing/2014/main" id="{91855DC0-E37D-4E97-8088-228F5B073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08" y="2638346"/>
            <a:ext cx="4587996" cy="2159444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25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A1753EE-2124-490C-9077-01AD47EDB28C}"/>
              </a:ext>
            </a:extLst>
          </p:cNvPr>
          <p:cNvSpPr/>
          <p:nvPr/>
        </p:nvSpPr>
        <p:spPr>
          <a:xfrm>
            <a:off x="1788762" y="2591010"/>
            <a:ext cx="974153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E9CF1259-4E4A-4E97-BFF1-309DBE0D3DEE}"/>
              </a:ext>
            </a:extLst>
          </p:cNvPr>
          <p:cNvSpPr/>
          <p:nvPr/>
        </p:nvSpPr>
        <p:spPr>
          <a:xfrm>
            <a:off x="1524000" y="921769"/>
            <a:ext cx="6821837" cy="762000"/>
          </a:xfrm>
          <a:prstGeom prst="round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i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4400" b="1" i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ED604-CEAB-41D0-BA10-C61DB377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7702-21BB-423F-86DD-68D6617CB4C7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CFF2-7E25-457F-B3D6-6E30318B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E387EBA-60FD-400A-8CA9-E2D213887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681" y="1893081"/>
            <a:ext cx="7126638" cy="33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Dante" panose="02020502050200020203" pitchFamily="18" charset="0"/>
              <a:buChar char="֍"/>
            </a:pP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সেচ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সঙ্গায়িত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Dante" panose="02020502050200020203" pitchFamily="18" charset="0"/>
              <a:buChar char="֍"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ব্যখ্যা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Dante" panose="02020502050200020203" pitchFamily="18" charset="0"/>
              <a:buChar char="֍"/>
            </a:pP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সেচ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উৎসগুলোর নাম বলতে পারবে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Dante" panose="02020502050200020203" pitchFamily="18" charset="0"/>
              <a:buChar char="֍"/>
            </a:pP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সেচ এর প্রয়োজনীয়তা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FFD77-C33F-454D-813C-985F1B797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81" y="712457"/>
            <a:ext cx="3020934" cy="210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3456 (1).jpg">
            <a:extLst>
              <a:ext uri="{FF2B5EF4-FFF2-40B4-BE49-F238E27FC236}">
                <a16:creationId xmlns:a16="http://schemas.microsoft.com/office/drawing/2014/main" id="{0FDAC32B-5C79-4C21-B516-B8E0A4803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78" b="18478"/>
          <a:stretch/>
        </p:blipFill>
        <p:spPr>
          <a:xfrm>
            <a:off x="1013409" y="1477990"/>
            <a:ext cx="4526368" cy="254608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ages (7).jpg">
            <a:extLst>
              <a:ext uri="{FF2B5EF4-FFF2-40B4-BE49-F238E27FC236}">
                <a16:creationId xmlns:a16="http://schemas.microsoft.com/office/drawing/2014/main" id="{937074AA-FF82-4FC3-ACF7-7FA95C2120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74" b="19274"/>
          <a:stretch/>
        </p:blipFill>
        <p:spPr>
          <a:xfrm>
            <a:off x="7010400" y="1475181"/>
            <a:ext cx="4328880" cy="243499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B6ADB4-B9B8-4902-8697-7B4E127185B3}"/>
              </a:ext>
            </a:extLst>
          </p:cNvPr>
          <p:cNvSpPr txBox="1"/>
          <p:nvPr/>
        </p:nvSpPr>
        <p:spPr>
          <a:xfrm>
            <a:off x="1219200" y="233295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এসো কিছু ছবি দেখি......</a:t>
            </a:r>
            <a:endParaRPr lang="en-US" sz="5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6F1EF-7260-4109-83D1-80F447D4ECFF}"/>
              </a:ext>
            </a:extLst>
          </p:cNvPr>
          <p:cNvSpPr txBox="1"/>
          <p:nvPr/>
        </p:nvSpPr>
        <p:spPr>
          <a:xfrm>
            <a:off x="1524000" y="4377219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পানির অভাবে ক্ষতিগ্রস্ত ধানের জমি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E8433-653D-436C-8B3D-85D7DF191DC9}"/>
              </a:ext>
            </a:extLst>
          </p:cNvPr>
          <p:cNvSpPr txBox="1"/>
          <p:nvPr/>
        </p:nvSpPr>
        <p:spPr>
          <a:xfrm>
            <a:off x="7086600" y="4364587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জমিতে  কৃত্রিম উপায়ে পানি সরবরাহ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E5DC64-E0D5-4D9A-9AD2-255EF0469B12}"/>
              </a:ext>
            </a:extLst>
          </p:cNvPr>
          <p:cNvSpPr txBox="1"/>
          <p:nvPr/>
        </p:nvSpPr>
        <p:spPr>
          <a:xfrm>
            <a:off x="539261" y="5211646"/>
            <a:ext cx="11113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ফসলের  গাছ বড় হওয়ার জন্য কৃত্রিম উপায়ে পানি সরবরাহ করাকে সেচ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Irrigation</a:t>
            </a:r>
            <a:r>
              <a:rPr lang="bn-IN" sz="3600" b="1" dirty="0">
                <a:latin typeface="Arial" panose="020B0604020202020204" pitchFamily="34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বলে 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7185B-9E01-4843-8427-9781953E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2D5-8BCC-4882-9FC5-25D34EAE49A8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494FA-93EC-4D14-88D9-DA02C458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7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28D54D-9D9B-4C6C-B7E9-74F006060839}"/>
              </a:ext>
            </a:extLst>
          </p:cNvPr>
          <p:cNvSpPr txBox="1"/>
          <p:nvPr/>
        </p:nvSpPr>
        <p:spPr>
          <a:xfrm>
            <a:off x="4477629" y="562081"/>
            <a:ext cx="3926058" cy="923330"/>
          </a:xfrm>
          <a:prstGeom prst="rect">
            <a:avLst/>
          </a:prstGeom>
          <a:solidFill>
            <a:srgbClr val="2FC8DD"/>
          </a:solidFill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32394-7B10-487F-BC16-6ACC5E818705}"/>
              </a:ext>
            </a:extLst>
          </p:cNvPr>
          <p:cNvSpPr txBox="1"/>
          <p:nvPr/>
        </p:nvSpPr>
        <p:spPr>
          <a:xfrm>
            <a:off x="2706858" y="4071301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১। সেচ কাকে বলে ?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                         (সময়-২ মিনিট)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A067F-7557-46B5-893B-766B2385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6184-B1E4-4387-84A9-9D49A90E146D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786E1-6002-4126-9D8D-60BC99D4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55F0B9-536F-4B96-90D9-956C9039B6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5246" l="9783" r="89493">
                        <a14:foregroundMark x1="44928" y1="48087" x2="53623" y2="68852"/>
                        <a14:foregroundMark x1="41667" y1="62295" x2="54348" y2="75956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75" t="-2187" r="33983" b="23581"/>
          <a:stretch/>
        </p:blipFill>
        <p:spPr>
          <a:xfrm>
            <a:off x="5334000" y="1677579"/>
            <a:ext cx="199754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0471.JPG">
            <a:extLst>
              <a:ext uri="{FF2B5EF4-FFF2-40B4-BE49-F238E27FC236}">
                <a16:creationId xmlns:a16="http://schemas.microsoft.com/office/drawing/2014/main" id="{5503D744-E730-4718-89E7-65D5E4766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979" y="1027366"/>
            <a:ext cx="5115171" cy="3600979"/>
          </a:xfrm>
          <a:prstGeom prst="roundRect">
            <a:avLst/>
          </a:prstGeom>
        </p:spPr>
      </p:pic>
      <p:pic>
        <p:nvPicPr>
          <p:cNvPr id="8" name="Picture 7" descr="A 261 (2).JPG">
            <a:extLst>
              <a:ext uri="{FF2B5EF4-FFF2-40B4-BE49-F238E27FC236}">
                <a16:creationId xmlns:a16="http://schemas.microsoft.com/office/drawing/2014/main" id="{78A059D0-7F5B-40AB-92D7-F5252F0AF5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43"/>
          <a:stretch/>
        </p:blipFill>
        <p:spPr>
          <a:xfrm>
            <a:off x="624138" y="1014726"/>
            <a:ext cx="5236659" cy="3600979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B9B0C9-4ADE-4589-90CB-738E94769163}"/>
              </a:ext>
            </a:extLst>
          </p:cNvPr>
          <p:cNvSpPr txBox="1"/>
          <p:nvPr/>
        </p:nvSpPr>
        <p:spPr>
          <a:xfrm>
            <a:off x="4299536" y="158264"/>
            <a:ext cx="359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পানি নিষ্কাশন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E4CE42-EF31-4568-B7BA-BF8E5F2187F3}"/>
              </a:ext>
            </a:extLst>
          </p:cNvPr>
          <p:cNvSpPr txBox="1"/>
          <p:nvPr/>
        </p:nvSpPr>
        <p:spPr>
          <a:xfrm>
            <a:off x="607725" y="4808697"/>
            <a:ext cx="10976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যখন পানি প্রয়োজনের তুলনায় বেশি হয় তখন তা সরানোর প্রয়োজন প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ড়ে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উহাকে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নিষ্কাশন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drainage </a:t>
            </a:r>
            <a:r>
              <a:rPr lang="bn-IN" sz="4400" b="1" dirty="0">
                <a:latin typeface="Arial" panose="020B0604020202020204" pitchFamily="34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বলে 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47930F-989B-40A0-A40F-34C2BC11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F5B0-AF96-4541-B636-0827E1575DE8}" type="datetime1">
              <a:rPr lang="en-US" smtClean="0"/>
              <a:t>12-Oct-21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852E-C489-432F-B621-A0C7F172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Theme1">
  <a:themeElements>
    <a:clrScheme name="AnalogousFromLightSeed_2SEEDS">
      <a:dk1>
        <a:srgbClr val="000000"/>
      </a:dk1>
      <a:lt1>
        <a:srgbClr val="FFFFFF"/>
      </a:lt1>
      <a:dk2>
        <a:srgbClr val="3C3122"/>
      </a:dk2>
      <a:lt2>
        <a:srgbClr val="E2E5E8"/>
      </a:lt2>
      <a:accent1>
        <a:srgbClr val="CB9851"/>
      </a:accent1>
      <a:accent2>
        <a:srgbClr val="DA8C7C"/>
      </a:accent2>
      <a:accent3>
        <a:srgbClr val="A5A561"/>
      </a:accent3>
      <a:accent4>
        <a:srgbClr val="54AEAF"/>
      </a:accent4>
      <a:accent5>
        <a:srgbClr val="6BA7D5"/>
      </a:accent5>
      <a:accent6>
        <a:srgbClr val="6576D3"/>
      </a:accent6>
      <a:hlink>
        <a:srgbClr val="6582AC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9474C30-5CBF-4696-8E39-32CB5F13C0BB}" vid="{C3F3E4F6-E506-4675-BEAC-071968C578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</TotalTime>
  <Words>525</Words>
  <Application>Microsoft Office PowerPoint</Application>
  <PresentationFormat>Widescreen</PresentationFormat>
  <Paragraphs>147</Paragraphs>
  <Slides>22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Yu Mincho Light</vt:lpstr>
      <vt:lpstr>Arial</vt:lpstr>
      <vt:lpstr>Calibri</vt:lpstr>
      <vt:lpstr>Dante</vt:lpstr>
      <vt:lpstr>Garamond</vt:lpstr>
      <vt:lpstr>Neue Haas Grotesk Text Pro</vt:lpstr>
      <vt:lpstr>NikoshBAN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Mostafizur</dc:creator>
  <cp:lastModifiedBy>TSCM</cp:lastModifiedBy>
  <cp:revision>252</cp:revision>
  <dcterms:created xsi:type="dcterms:W3CDTF">2006-08-16T00:00:00Z</dcterms:created>
  <dcterms:modified xsi:type="dcterms:W3CDTF">2021-10-12T02:04:25Z</dcterms:modified>
</cp:coreProperties>
</file>