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sldIdLst>
    <p:sldId id="306" r:id="rId2"/>
    <p:sldId id="307" r:id="rId3"/>
    <p:sldId id="308" r:id="rId4"/>
    <p:sldId id="289" r:id="rId5"/>
    <p:sldId id="283" r:id="rId6"/>
    <p:sldId id="290" r:id="rId7"/>
    <p:sldId id="291" r:id="rId8"/>
    <p:sldId id="292" r:id="rId9"/>
    <p:sldId id="295" r:id="rId10"/>
    <p:sldId id="296" r:id="rId11"/>
    <p:sldId id="300" r:id="rId12"/>
    <p:sldId id="299" r:id="rId13"/>
    <p:sldId id="309" r:id="rId14"/>
    <p:sldId id="302" r:id="rId15"/>
    <p:sldId id="305" r:id="rId16"/>
    <p:sldId id="294" r:id="rId17"/>
    <p:sldId id="303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8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0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8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525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0"/>
            <a:ext cx="6857999" cy="21208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13444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444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4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C8F2637-DC2E-CF42-90D9-0C9CDED1B18A}"/>
              </a:ext>
            </a:extLst>
          </p:cNvPr>
          <p:cNvSpPr/>
          <p:nvPr/>
        </p:nvSpPr>
        <p:spPr>
          <a:xfrm>
            <a:off x="0" y="160564"/>
            <a:ext cx="9144000" cy="6697435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C28DC9D-221D-C442-92D3-4F11A8D4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2" t="11736" r="-6995" b="45916"/>
          <a:stretch/>
        </p:blipFill>
        <p:spPr>
          <a:xfrm>
            <a:off x="-176894" y="138795"/>
            <a:ext cx="9320894" cy="65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C8F2637-DC2E-CF42-90D9-0C9CDED1B18A}"/>
              </a:ext>
            </a:extLst>
          </p:cNvPr>
          <p:cNvSpPr/>
          <p:nvPr/>
        </p:nvSpPr>
        <p:spPr>
          <a:xfrm>
            <a:off x="0" y="160564"/>
            <a:ext cx="9144000" cy="6697435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9EF3C43-0DD4-C640-9118-5E0C93609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1" y="1183821"/>
            <a:ext cx="8767855" cy="5513615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540CB3B4-F2AB-7E41-8640-7C10EBD823F5}"/>
              </a:ext>
            </a:extLst>
          </p:cNvPr>
          <p:cNvSpPr/>
          <p:nvPr/>
        </p:nvSpPr>
        <p:spPr>
          <a:xfrm rot="10800000" flipV="1">
            <a:off x="2623452" y="312963"/>
            <a:ext cx="3595007" cy="544287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তথ্য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C8F2637-DC2E-CF42-90D9-0C9CDED1B18A}"/>
              </a:ext>
            </a:extLst>
          </p:cNvPr>
          <p:cNvSpPr/>
          <p:nvPr/>
        </p:nvSpPr>
        <p:spPr>
          <a:xfrm>
            <a:off x="0" y="160564"/>
            <a:ext cx="9144000" cy="6697435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101FA4-D7C0-E746-9E75-A30DF9007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11631"/>
              </p:ext>
            </p:extLst>
          </p:nvPr>
        </p:nvGraphicFramePr>
        <p:xfrm>
          <a:off x="609600" y="2136321"/>
          <a:ext cx="7715535" cy="285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9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8750"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নাম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বয়স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প্রিয় খেলা</a:t>
                      </a:r>
                      <a:r>
                        <a:rPr lang="bn-IN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প্রিয়</a:t>
                      </a:r>
                      <a:r>
                        <a:rPr lang="bn-IN" sz="2800" b="1" baseline="0" dirty="0">
                          <a:latin typeface="NikoshBAN" pitchFamily="2" charset="0"/>
                          <a:cs typeface="NikoshBAN" pitchFamily="2" charset="0"/>
                        </a:rPr>
                        <a:t> রং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মোবাইল নং</a:t>
                      </a:r>
                      <a:r>
                        <a:rPr lang="bn-IN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রাজু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r>
                        <a:rPr lang="bn-IN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ক্রিকেট</a:t>
                      </a:r>
                      <a:r>
                        <a:rPr lang="bn-IN" sz="2800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লাল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itchFamily="2" charset="0"/>
                          <a:cs typeface="NikoshBAN" pitchFamily="2" charset="0"/>
                        </a:rPr>
                        <a:t>০১৭১২৪৮৪৩৮৯৯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CD07E7-D671-4A4D-8B16-E89B71E8FC99}"/>
              </a:ext>
            </a:extLst>
          </p:cNvPr>
          <p:cNvSpPr txBox="1"/>
          <p:nvPr/>
        </p:nvSpPr>
        <p:spPr>
          <a:xfrm>
            <a:off x="809767" y="664028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৬ষ্ঠ শ্রেণির ছাত্র রাজুর একটি তথ্য ছক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C8F2637-DC2E-CF42-90D9-0C9CDED1B18A}"/>
              </a:ext>
            </a:extLst>
          </p:cNvPr>
          <p:cNvSpPr/>
          <p:nvPr/>
        </p:nvSpPr>
        <p:spPr>
          <a:xfrm>
            <a:off x="0" y="-72047"/>
            <a:ext cx="9144000" cy="6930047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20A8C3-9BEE-AF4C-B761-8E17DC899631}"/>
              </a:ext>
            </a:extLst>
          </p:cNvPr>
          <p:cNvGrpSpPr/>
          <p:nvPr/>
        </p:nvGrpSpPr>
        <p:grpSpPr>
          <a:xfrm>
            <a:off x="1697508" y="1356503"/>
            <a:ext cx="5748983" cy="4422322"/>
            <a:chOff x="601850" y="398325"/>
            <a:chExt cx="3936150" cy="45398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876604-B8B8-8D47-9519-3D8E0E9AE183}"/>
                </a:ext>
              </a:extLst>
            </p:cNvPr>
            <p:cNvSpPr/>
            <p:nvPr/>
          </p:nvSpPr>
          <p:spPr>
            <a:xfrm rot="19860523">
              <a:off x="3164176" y="1484376"/>
              <a:ext cx="786954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D5D91F-3F2A-2A4E-84DD-C66A78288E82}"/>
                </a:ext>
              </a:extLst>
            </p:cNvPr>
            <p:cNvSpPr/>
            <p:nvPr/>
          </p:nvSpPr>
          <p:spPr>
            <a:xfrm rot="19635376">
              <a:off x="754267" y="863696"/>
              <a:ext cx="681258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F63D38-423D-AA4D-9936-AC83286A5F1E}"/>
                </a:ext>
              </a:extLst>
            </p:cNvPr>
            <p:cNvSpPr/>
            <p:nvPr/>
          </p:nvSpPr>
          <p:spPr>
            <a:xfrm rot="2268517">
              <a:off x="3776269" y="808953"/>
              <a:ext cx="761731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C0522-42DF-5041-897D-3AAEAD447D84}"/>
                </a:ext>
              </a:extLst>
            </p:cNvPr>
            <p:cNvSpPr/>
            <p:nvPr/>
          </p:nvSpPr>
          <p:spPr>
            <a:xfrm>
              <a:off x="1771649" y="398325"/>
              <a:ext cx="803769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9C8F8B-339D-D24C-A078-7B515D59A89F}"/>
                </a:ext>
              </a:extLst>
            </p:cNvPr>
            <p:cNvSpPr/>
            <p:nvPr/>
          </p:nvSpPr>
          <p:spPr>
            <a:xfrm>
              <a:off x="2349941" y="1145698"/>
              <a:ext cx="505900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69D06B-C140-F941-895A-1C1E95179D87}"/>
                </a:ext>
              </a:extLst>
            </p:cNvPr>
            <p:cNvSpPr/>
            <p:nvPr/>
          </p:nvSpPr>
          <p:spPr>
            <a:xfrm rot="1521171">
              <a:off x="601850" y="2122916"/>
              <a:ext cx="1178509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কাদের 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300F71-EC0A-4F47-8732-398BFA06F157}"/>
                </a:ext>
              </a:extLst>
            </p:cNvPr>
            <p:cNvSpPr/>
            <p:nvPr/>
          </p:nvSpPr>
          <p:spPr>
            <a:xfrm rot="1830155">
              <a:off x="3108110" y="2622305"/>
              <a:ext cx="1160493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হাবিবা 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28B593-3F78-C744-80A8-9A4D2C093383}"/>
                </a:ext>
              </a:extLst>
            </p:cNvPr>
            <p:cNvSpPr/>
            <p:nvPr/>
          </p:nvSpPr>
          <p:spPr>
            <a:xfrm>
              <a:off x="1266736" y="2971800"/>
              <a:ext cx="668046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E05BD4-0237-2E40-B3F7-CF22C4A3AFBB}"/>
                </a:ext>
              </a:extLst>
            </p:cNvPr>
            <p:cNvSpPr/>
            <p:nvPr/>
          </p:nvSpPr>
          <p:spPr>
            <a:xfrm rot="2254759">
              <a:off x="889412" y="3846577"/>
              <a:ext cx="684862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৭ম 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E0FD529-60C6-C549-85B5-B93D16B3D157}"/>
                </a:ext>
              </a:extLst>
            </p:cNvPr>
            <p:cNvSpPr/>
            <p:nvPr/>
          </p:nvSpPr>
          <p:spPr>
            <a:xfrm rot="20643937">
              <a:off x="2043376" y="2122632"/>
              <a:ext cx="720894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৬ষ্ঠ 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8E4F4-DD7A-B147-A243-719B826CFEE4}"/>
                </a:ext>
              </a:extLst>
            </p:cNvPr>
            <p:cNvSpPr/>
            <p:nvPr/>
          </p:nvSpPr>
          <p:spPr>
            <a:xfrm rot="20659762">
              <a:off x="2444033" y="3674755"/>
              <a:ext cx="1409118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ACCFA6-B66E-1246-9729-63EA3F8D0EF6}"/>
                </a:ext>
              </a:extLst>
            </p:cNvPr>
            <p:cNvSpPr/>
            <p:nvPr/>
          </p:nvSpPr>
          <p:spPr>
            <a:xfrm>
              <a:off x="2130106" y="3108423"/>
              <a:ext cx="528720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E8CF8A-9413-A543-839F-FD8DC4FE260F}"/>
                </a:ext>
              </a:extLst>
            </p:cNvPr>
            <p:cNvSpPr/>
            <p:nvPr/>
          </p:nvSpPr>
          <p:spPr>
            <a:xfrm rot="1521171">
              <a:off x="1368360" y="1315118"/>
              <a:ext cx="872231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বানু  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962239-CF39-5E43-854E-EA40A5FD85D6}"/>
                </a:ext>
              </a:extLst>
            </p:cNvPr>
            <p:cNvSpPr/>
            <p:nvPr/>
          </p:nvSpPr>
          <p:spPr>
            <a:xfrm rot="1521171">
              <a:off x="2674640" y="658606"/>
              <a:ext cx="1188119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করিম  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30644C-F77B-D644-A1CD-98BE0F288C23}"/>
                </a:ext>
              </a:extLst>
            </p:cNvPr>
            <p:cNvSpPr/>
            <p:nvPr/>
          </p:nvSpPr>
          <p:spPr>
            <a:xfrm>
              <a:off x="2758788" y="2088555"/>
              <a:ext cx="505900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24D130-8A84-AF43-AFCC-5309994FB467}"/>
                </a:ext>
              </a:extLst>
            </p:cNvPr>
            <p:cNvSpPr/>
            <p:nvPr/>
          </p:nvSpPr>
          <p:spPr>
            <a:xfrm>
              <a:off x="3977540" y="3995667"/>
              <a:ext cx="528720" cy="9425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24A399B1-8F58-1446-B026-A6EC587DE637}"/>
              </a:ext>
            </a:extLst>
          </p:cNvPr>
          <p:cNvSpPr/>
          <p:nvPr/>
        </p:nvSpPr>
        <p:spPr>
          <a:xfrm>
            <a:off x="2849865" y="-72048"/>
            <a:ext cx="3319443" cy="917251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একক কাজ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196991B2-0B1C-FB41-B9F2-1E73BFAA3A6D}"/>
              </a:ext>
            </a:extLst>
          </p:cNvPr>
          <p:cNvSpPr/>
          <p:nvPr/>
        </p:nvSpPr>
        <p:spPr>
          <a:xfrm rot="10800000" flipV="1">
            <a:off x="1104120" y="5633539"/>
            <a:ext cx="7295073" cy="945675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উপরের উপাত্ত গুলো দিয়ে একটি তথ্য ছক তৈরী কর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3" name="Picture 22">
            <a:extLst>
              <a:ext uri="{FF2B5EF4-FFF2-40B4-BE49-F238E27FC236}">
                <a16:creationId xmlns:a16="http://schemas.microsoft.com/office/drawing/2014/main" id="{0DFEF2A1-39D0-0A44-AFA6-B8B05314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7" y="-179068"/>
            <a:ext cx="3192753" cy="1565889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A6BD8B67-B230-1E4C-8BCB-B9B83DE4F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82" y="-310621"/>
            <a:ext cx="3054311" cy="168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C8F2637-DC2E-CF42-90D9-0C9CDED1B18A}"/>
              </a:ext>
            </a:extLst>
          </p:cNvPr>
          <p:cNvSpPr/>
          <p:nvPr/>
        </p:nvSpPr>
        <p:spPr>
          <a:xfrm>
            <a:off x="0" y="160564"/>
            <a:ext cx="9144000" cy="6697435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A7A2E72-52F5-3C4A-9FA6-B12E600DB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2" y="821190"/>
            <a:ext cx="8967108" cy="6036810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965647E9-9C0D-7F4B-99EA-319F09AF9A8C}"/>
              </a:ext>
            </a:extLst>
          </p:cNvPr>
          <p:cNvSpPr/>
          <p:nvPr/>
        </p:nvSpPr>
        <p:spPr>
          <a:xfrm>
            <a:off x="1534886" y="0"/>
            <a:ext cx="7132864" cy="952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তথ্য ও উপাত্তের পার্থক্য</a:t>
            </a: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B935C6A-B576-684E-8C3D-69A4866D4049}"/>
              </a:ext>
            </a:extLst>
          </p:cNvPr>
          <p:cNvSpPr/>
          <p:nvPr/>
        </p:nvSpPr>
        <p:spPr>
          <a:xfrm>
            <a:off x="2590800" y="160564"/>
            <a:ext cx="3962400" cy="1288269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জোড়ায় কাজ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55B57C8-50B1-3A4F-B2BA-9502AA577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3" y="160564"/>
            <a:ext cx="2299607" cy="164205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9D5F0AE-9749-7D4C-A1DB-CD19E6CE2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46" y="95194"/>
            <a:ext cx="2490107" cy="1707424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7C9075A-401B-2743-837E-D73245F1346D}"/>
              </a:ext>
            </a:extLst>
          </p:cNvPr>
          <p:cNvSpPr/>
          <p:nvPr/>
        </p:nvSpPr>
        <p:spPr>
          <a:xfrm>
            <a:off x="3337830" y="1555023"/>
            <a:ext cx="2349955" cy="676547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শাপলা দল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1E2A09AD-1EC4-D14F-A5F8-E0BC803C36A6}"/>
              </a:ext>
            </a:extLst>
          </p:cNvPr>
          <p:cNvSpPr/>
          <p:nvPr/>
        </p:nvSpPr>
        <p:spPr>
          <a:xfrm>
            <a:off x="2276473" y="2231570"/>
            <a:ext cx="4132491" cy="17074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তথ্য কি? বল।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91F45F1-171A-0C48-9735-AF9A297BF26F}"/>
              </a:ext>
            </a:extLst>
          </p:cNvPr>
          <p:cNvSpPr/>
          <p:nvPr/>
        </p:nvSpPr>
        <p:spPr>
          <a:xfrm>
            <a:off x="3490230" y="4004363"/>
            <a:ext cx="2349955" cy="1016673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পলাশ দল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D3EFBB81-C053-9C45-9461-15F99046850E}"/>
              </a:ext>
            </a:extLst>
          </p:cNvPr>
          <p:cNvSpPr/>
          <p:nvPr/>
        </p:nvSpPr>
        <p:spPr>
          <a:xfrm>
            <a:off x="2796266" y="4990013"/>
            <a:ext cx="4132491" cy="17074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উপাত্ত কি? বল।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7ABE966C-C97F-E643-BF4A-A69157C61A78}"/>
              </a:ext>
            </a:extLst>
          </p:cNvPr>
          <p:cNvSpPr/>
          <p:nvPr/>
        </p:nvSpPr>
        <p:spPr>
          <a:xfrm>
            <a:off x="-258535" y="136071"/>
            <a:ext cx="9456964" cy="6272893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2E75C2C-F727-EC40-A838-F654A1638D89}"/>
              </a:ext>
            </a:extLst>
          </p:cNvPr>
          <p:cNvSpPr/>
          <p:nvPr/>
        </p:nvSpPr>
        <p:spPr>
          <a:xfrm>
            <a:off x="2051956" y="147283"/>
            <a:ext cx="4860473" cy="1077359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মূল্যায়ন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65E12EF-DB2F-2342-BFAF-5428F8761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47" y="1224642"/>
            <a:ext cx="6402160" cy="3011140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841D4F75-49E5-414C-B9CF-741E29BCAA39}"/>
              </a:ext>
            </a:extLst>
          </p:cNvPr>
          <p:cNvSpPr/>
          <p:nvPr/>
        </p:nvSpPr>
        <p:spPr>
          <a:xfrm>
            <a:off x="2443162" y="4645193"/>
            <a:ext cx="5027160" cy="8657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উপারের এলোমেলো  এগুলোকে কি বলে?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9D89F710-6C01-FF47-8BCF-9A61E9F6582E}"/>
              </a:ext>
            </a:extLst>
          </p:cNvPr>
          <p:cNvSpPr/>
          <p:nvPr/>
        </p:nvSpPr>
        <p:spPr>
          <a:xfrm>
            <a:off x="0" y="-2722"/>
            <a:ext cx="9266464" cy="686072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BEEE6E3-56D4-494C-BEDD-F2DB3C280D35}"/>
              </a:ext>
            </a:extLst>
          </p:cNvPr>
          <p:cNvSpPr/>
          <p:nvPr/>
        </p:nvSpPr>
        <p:spPr>
          <a:xfrm>
            <a:off x="2541813" y="244929"/>
            <a:ext cx="3132366" cy="1156607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বাড়ির কাজ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1045017-3AAB-4A4C-B031-7161AF2BA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t="23372" r="16538" b="15767"/>
          <a:stretch/>
        </p:blipFill>
        <p:spPr>
          <a:xfrm>
            <a:off x="2392135" y="1401536"/>
            <a:ext cx="3823607" cy="2258786"/>
          </a:xfrm>
          <a:prstGeom prst="rect">
            <a:avLst/>
          </a:prstGeom>
        </p:spPr>
      </p:pic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805C3347-71A2-9943-9DB3-D945DD969142}"/>
              </a:ext>
            </a:extLst>
          </p:cNvPr>
          <p:cNvSpPr/>
          <p:nvPr/>
        </p:nvSpPr>
        <p:spPr>
          <a:xfrm>
            <a:off x="2505754" y="3963217"/>
            <a:ext cx="4132491" cy="170742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তথ্য ও উপাত্তের মধ্যে পার্থক্য নিরুপণ কর।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2EA4C726-6255-8C48-8429-90BACC05CE12}"/>
              </a:ext>
            </a:extLst>
          </p:cNvPr>
          <p:cNvSpPr/>
          <p:nvPr/>
        </p:nvSpPr>
        <p:spPr>
          <a:xfrm>
            <a:off x="0" y="-2722"/>
            <a:ext cx="9266464" cy="686072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613904-F850-0047-BC19-83C288D554CA}"/>
              </a:ext>
            </a:extLst>
          </p:cNvPr>
          <p:cNvSpPr/>
          <p:nvPr/>
        </p:nvSpPr>
        <p:spPr>
          <a:xfrm>
            <a:off x="1099456" y="1541687"/>
            <a:ext cx="7064830" cy="30439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>
                <a:solidFill>
                  <a:schemeClr val="accent2"/>
                </a:solidFill>
              </a:rPr>
              <a:t>ধন্যবাদ</a:t>
            </a:r>
            <a:endParaRPr lang="en-US" sz="8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8857" y="1564584"/>
            <a:ext cx="8366759" cy="900312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lIns="51435" tIns="25718" rIns="51435" bIns="25718">
            <a:spAutoFit/>
          </a:bodyPr>
          <a:lstStyle/>
          <a:p>
            <a:pPr algn="ctr"/>
            <a:endParaRPr lang="bn-BD" sz="563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8072" y="2713528"/>
            <a:ext cx="405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রিফা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4066" y="3153413"/>
            <a:ext cx="4218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 প্রযুক্তি)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68071" y="3777989"/>
            <a:ext cx="484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8071" y="4410190"/>
            <a:ext cx="4224181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</a:t>
            </a:r>
            <a:r>
              <a:rPr lang="bn-BD" dirty="0"/>
              <a:t>-mail: </a:t>
            </a:r>
            <a:r>
              <a:rPr lang="en-US" dirty="0">
                <a:latin typeface="Nikosh" pitchFamily="2" charset="0"/>
                <a:cs typeface="Nikosh" pitchFamily="2" charset="0"/>
              </a:rPr>
              <a:t>mahbubarifa529571@gmail.com</a:t>
            </a:r>
          </a:p>
        </p:txBody>
      </p:sp>
      <p:sp>
        <p:nvSpPr>
          <p:cNvPr id="14" name="Oval 13"/>
          <p:cNvSpPr/>
          <p:nvPr/>
        </p:nvSpPr>
        <p:spPr>
          <a:xfrm>
            <a:off x="3151782" y="2728537"/>
            <a:ext cx="391555" cy="37128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125951" y="3281853"/>
            <a:ext cx="424010" cy="31137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3174593" y="3777989"/>
            <a:ext cx="345931" cy="35753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199095" y="4623561"/>
            <a:ext cx="302680" cy="29324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5" y="2847360"/>
            <a:ext cx="2275316" cy="23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15" y="1485367"/>
            <a:ext cx="8428289" cy="884489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495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95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95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344" y="2819400"/>
            <a:ext cx="5482988" cy="23177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2550902" cy="34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8E16BA1F-0975-E947-8A70-89DAB69586FE}"/>
              </a:ext>
            </a:extLst>
          </p:cNvPr>
          <p:cNvSpPr/>
          <p:nvPr/>
        </p:nvSpPr>
        <p:spPr>
          <a:xfrm>
            <a:off x="0" y="174171"/>
            <a:ext cx="9144000" cy="6792686"/>
          </a:xfrm>
          <a:prstGeom prst="plaqu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E4A2F9DE-2E97-CC4C-BE30-91E53D44CC08}"/>
              </a:ext>
            </a:extLst>
          </p:cNvPr>
          <p:cNvSpPr/>
          <p:nvPr/>
        </p:nvSpPr>
        <p:spPr>
          <a:xfrm>
            <a:off x="1820635" y="174172"/>
            <a:ext cx="6207579" cy="10504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নিচের ইমেজ গুলো দেখ</a:t>
            </a:r>
            <a:endParaRPr lang="en-US" sz="320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ED0914-B23F-0E48-B68C-4C1450A01183}"/>
              </a:ext>
            </a:extLst>
          </p:cNvPr>
          <p:cNvGrpSpPr/>
          <p:nvPr/>
        </p:nvGrpSpPr>
        <p:grpSpPr>
          <a:xfrm>
            <a:off x="0" y="1762272"/>
            <a:ext cx="4390506" cy="4351268"/>
            <a:chOff x="439717" y="533400"/>
            <a:chExt cx="4453389" cy="428446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341197-2F6F-8342-AC92-FD9779B15F62}"/>
                </a:ext>
              </a:extLst>
            </p:cNvPr>
            <p:cNvSpPr/>
            <p:nvPr/>
          </p:nvSpPr>
          <p:spPr>
            <a:xfrm rot="19860523">
              <a:off x="2927480" y="1540132"/>
              <a:ext cx="126034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বয়স</a:t>
              </a:r>
              <a:endParaRPr lang="en-US" sz="2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EE131B-EE92-B94E-8221-3FF3A70F24A8}"/>
                </a:ext>
              </a:extLst>
            </p:cNvPr>
            <p:cNvSpPr/>
            <p:nvPr/>
          </p:nvSpPr>
          <p:spPr>
            <a:xfrm rot="19635376">
              <a:off x="439717" y="827119"/>
              <a:ext cx="1310359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FD25BA-5FE4-2E4D-B5C2-86DF48588B06}"/>
                </a:ext>
              </a:extLst>
            </p:cNvPr>
            <p:cNvSpPr/>
            <p:nvPr/>
          </p:nvSpPr>
          <p:spPr>
            <a:xfrm rot="2268517">
              <a:off x="3421163" y="772375"/>
              <a:ext cx="1471943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60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193165-97EE-4241-847C-05A0D4DE2F1B}"/>
                </a:ext>
              </a:extLst>
            </p:cNvPr>
            <p:cNvSpPr/>
            <p:nvPr/>
          </p:nvSpPr>
          <p:spPr>
            <a:xfrm>
              <a:off x="1775446" y="533400"/>
              <a:ext cx="1554656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09AB8C-8338-3C4F-8E10-0E3963B119BA}"/>
                </a:ext>
              </a:extLst>
            </p:cNvPr>
            <p:cNvSpPr/>
            <p:nvPr/>
          </p:nvSpPr>
          <p:spPr>
            <a:xfrm>
              <a:off x="2123982" y="1194137"/>
              <a:ext cx="957814" cy="10000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6000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9FBB23-8AE2-7947-A566-8B53CF8ABC3A}"/>
                </a:ext>
              </a:extLst>
            </p:cNvPr>
            <p:cNvSpPr/>
            <p:nvPr/>
          </p:nvSpPr>
          <p:spPr>
            <a:xfrm rot="1521171">
              <a:off x="616864" y="2094133"/>
              <a:ext cx="1148479" cy="10000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6000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রনি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2FF597-3389-5A43-8FFA-CE47B36EEB3A}"/>
                </a:ext>
              </a:extLst>
            </p:cNvPr>
            <p:cNvSpPr/>
            <p:nvPr/>
          </p:nvSpPr>
          <p:spPr>
            <a:xfrm rot="1830155">
              <a:off x="2940974" y="2593523"/>
              <a:ext cx="1494761" cy="10000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6000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লিপি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5C160D7-9EFE-2548-B922-FAADA81650FC}"/>
                </a:ext>
              </a:extLst>
            </p:cNvPr>
            <p:cNvSpPr/>
            <p:nvPr/>
          </p:nvSpPr>
          <p:spPr>
            <a:xfrm>
              <a:off x="960008" y="2971800"/>
              <a:ext cx="1281505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71CADC-4A3C-C747-9502-33168B59021C}"/>
                </a:ext>
              </a:extLst>
            </p:cNvPr>
            <p:cNvSpPr/>
            <p:nvPr/>
          </p:nvSpPr>
          <p:spPr>
            <a:xfrm rot="2254759">
              <a:off x="742419" y="3817796"/>
              <a:ext cx="978843" cy="10000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6000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৭ম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8C5F73-DDA7-2F4A-ACA1-FC3CD664D8D8}"/>
                </a:ext>
              </a:extLst>
            </p:cNvPr>
            <p:cNvSpPr/>
            <p:nvPr/>
          </p:nvSpPr>
          <p:spPr>
            <a:xfrm rot="20643937">
              <a:off x="1914401" y="2093851"/>
              <a:ext cx="978843" cy="10000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6000" cap="none" spc="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৮ম</a:t>
              </a:r>
              <a:endParaRPr lang="en-US" sz="60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856FB4-FCC4-E347-87EE-C57FE28B2422}"/>
                </a:ext>
              </a:extLst>
            </p:cNvPr>
            <p:cNvSpPr/>
            <p:nvPr/>
          </p:nvSpPr>
          <p:spPr>
            <a:xfrm rot="20659762">
              <a:off x="2287976" y="3667544"/>
              <a:ext cx="225677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</a:t>
              </a:r>
              <a:r>
                <a:rPr lang="en-US" sz="48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4800" dirty="0" err="1">
                  <a:ln w="12700">
                    <a:solidFill>
                      <a:sysClr val="windowText" lastClr="000000"/>
                    </a:solidFill>
                    <a:prstDash val="solid"/>
                  </a:ln>
                  <a:latin typeface="NikoshBAN" pitchFamily="2" charset="0"/>
                  <a:cs typeface="NikoshBAN" pitchFamily="2" charset="0"/>
                </a:rPr>
                <a:t>ছাত্রী</a:t>
              </a:r>
              <a:endParaRPr lang="en-US" sz="4800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D344D77-0699-FE40-8BB3-A22444304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097016"/>
              </p:ext>
            </p:extLst>
          </p:nvPr>
        </p:nvGraphicFramePr>
        <p:xfrm>
          <a:off x="5143869" y="1224644"/>
          <a:ext cx="3827413" cy="3949251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827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957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39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বাবু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৯ম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839"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পপি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76200" marR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Arrow: Up 21">
            <a:extLst>
              <a:ext uri="{FF2B5EF4-FFF2-40B4-BE49-F238E27FC236}">
                <a16:creationId xmlns:a16="http://schemas.microsoft.com/office/drawing/2014/main" id="{5358FB50-9E7B-BD48-940F-F17FE405EDBE}"/>
              </a:ext>
            </a:extLst>
          </p:cNvPr>
          <p:cNvSpPr/>
          <p:nvPr/>
        </p:nvSpPr>
        <p:spPr>
          <a:xfrm flipH="1">
            <a:off x="4416933" y="1137576"/>
            <a:ext cx="606473" cy="5478638"/>
          </a:xfrm>
          <a:prstGeom prst="up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178" y="278472"/>
            <a:ext cx="8803821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রিমি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ছাত্রীর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 দেখ মুখে মুখে উত্তর দাও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2723" y="2270221"/>
            <a:ext cx="3240081" cy="40457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583995" y="2270221"/>
            <a:ext cx="1371600" cy="40457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৯৮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১০০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১০০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৯৬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৫০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৯৫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101" y="2509707"/>
            <a:ext cx="1295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প্রেক্ষাপট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275101" y="1646464"/>
            <a:ext cx="793185" cy="86324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0728" y="3043107"/>
            <a:ext cx="960120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1424523" y="4628012"/>
            <a:ext cx="838201" cy="12088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2914" y="4325492"/>
            <a:ext cx="139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>
            <a:extLst>
              <a:ext uri="{FF2B5EF4-FFF2-40B4-BE49-F238E27FC236}">
                <a16:creationId xmlns:a16="http://schemas.microsoft.com/office/drawing/2014/main" id="{FDEBBACD-DA88-AB4A-A31D-4B56FEB2E072}"/>
              </a:ext>
            </a:extLst>
          </p:cNvPr>
          <p:cNvSpPr/>
          <p:nvPr/>
        </p:nvSpPr>
        <p:spPr>
          <a:xfrm>
            <a:off x="-152402" y="0"/>
            <a:ext cx="9296401" cy="70485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3EA027A8-0550-1E44-B671-54EB8003719E}"/>
              </a:ext>
            </a:extLst>
          </p:cNvPr>
          <p:cNvSpPr/>
          <p:nvPr/>
        </p:nvSpPr>
        <p:spPr>
          <a:xfrm>
            <a:off x="1251858" y="-95250"/>
            <a:ext cx="6134097" cy="1251857"/>
          </a:xfrm>
          <a:prstGeom prst="flowChartPrepara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আজকের পাঠ</a:t>
            </a:r>
            <a:endParaRPr lang="en-US" sz="4000">
              <a:solidFill>
                <a:schemeClr val="tx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3AAE8BB-9281-CA4C-A340-9A1D9361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53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1582832-FD2E-C743-AA4A-F0C318670F25}"/>
              </a:ext>
            </a:extLst>
          </p:cNvPr>
          <p:cNvSpPr/>
          <p:nvPr/>
        </p:nvSpPr>
        <p:spPr>
          <a:xfrm>
            <a:off x="2743199" y="174173"/>
            <a:ext cx="4169230" cy="15131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chemeClr val="tx1"/>
                </a:solidFill>
              </a:rPr>
              <a:t>শিখনফল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4ECD8-2B87-5746-9394-FCDCC1171E30}"/>
              </a:ext>
            </a:extLst>
          </p:cNvPr>
          <p:cNvSpPr/>
          <p:nvPr/>
        </p:nvSpPr>
        <p:spPr>
          <a:xfrm>
            <a:off x="304800" y="2667000"/>
            <a:ext cx="8610600" cy="26776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CA65ED35-A1EE-7F4D-AAEB-62FED1B6822B}"/>
              </a:ext>
            </a:extLst>
          </p:cNvPr>
          <p:cNvSpPr/>
          <p:nvPr/>
        </p:nvSpPr>
        <p:spPr>
          <a:xfrm>
            <a:off x="127906" y="0"/>
            <a:ext cx="9016094" cy="6858000"/>
          </a:xfrm>
          <a:prstGeom prst="plaqu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FE0663-B655-E84B-83F5-5FFCC64BA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0" y="-122464"/>
            <a:ext cx="8236404" cy="7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6D7207E5-DAC2-DC47-A69B-AAFDEB7A4BDF}"/>
              </a:ext>
            </a:extLst>
          </p:cNvPr>
          <p:cNvSpPr/>
          <p:nvPr/>
        </p:nvSpPr>
        <p:spPr>
          <a:xfrm>
            <a:off x="95250" y="122464"/>
            <a:ext cx="9361714" cy="673553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CBF909-7BD2-C645-9EC5-07836160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122463"/>
            <a:ext cx="4286250" cy="586467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380382C-352B-D641-8609-6B971A967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07" y="122462"/>
            <a:ext cx="4572000" cy="58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208</Words>
  <Application>Microsoft Office PowerPoint</Application>
  <PresentationFormat>On-screen Show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DOEL</cp:lastModifiedBy>
  <cp:revision>245</cp:revision>
  <dcterms:created xsi:type="dcterms:W3CDTF">2015-03-31T15:15:49Z</dcterms:created>
  <dcterms:modified xsi:type="dcterms:W3CDTF">2020-11-29T12:21:31Z</dcterms:modified>
</cp:coreProperties>
</file>