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5" r:id="rId3"/>
    <p:sldMasterId id="2147483737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1" r:id="rId9"/>
    <p:sldId id="262" r:id="rId10"/>
    <p:sldId id="269" r:id="rId11"/>
    <p:sldId id="271" r:id="rId12"/>
    <p:sldId id="272" r:id="rId13"/>
    <p:sldId id="273" r:id="rId14"/>
    <p:sldId id="266" r:id="rId15"/>
    <p:sldId id="267" r:id="rId16"/>
    <p:sldId id="270" r:id="rId17"/>
    <p:sldId id="265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6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20T10:50:23.992" idx="1">
    <p:pos x="10" y="10"/>
    <p:text/>
    <p:extLst>
      <p:ext uri="{C676402C-5697-4E1C-873F-D02D1690AC5C}">
        <p15:threadingInfo xmlns:p15="http://schemas.microsoft.com/office/powerpoint/2012/main" xmlns="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BE9BE-E18D-43F4-9CD6-D91ED5460864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20E0A-D2FC-461E-9BAF-F5C9564A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0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20E0A-D2FC-461E-9BAF-F5C9564ACD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1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2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6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43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673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31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9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89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68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26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2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38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07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08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0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83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71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97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93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7592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6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26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8550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30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77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4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07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21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359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95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14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7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0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46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90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437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55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09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259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451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85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73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3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831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6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49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584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653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3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2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9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5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6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4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85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3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6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A2AE4-0978-4DCE-8BBA-819FFA8ED286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1671D-E1DB-4D73-83FF-E816D33C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9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7638" y="69269"/>
            <a:ext cx="972589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8" y="1607109"/>
            <a:ext cx="9628910" cy="520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4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26" y="415634"/>
            <a:ext cx="4641274" cy="644236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3" y="207820"/>
            <a:ext cx="5029200" cy="6650180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 rot="16200000">
            <a:off x="-2071256" y="2279071"/>
            <a:ext cx="6650185" cy="2507673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246910" y="3135911"/>
            <a:ext cx="5001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র্থীর সরব পাঠ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5159" y="1715366"/>
            <a:ext cx="1037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5570" y="2917740"/>
            <a:ext cx="717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642178" y="2860374"/>
            <a:ext cx="2447486" cy="748054"/>
            <a:chOff x="4642178" y="2860374"/>
            <a:chExt cx="2447486" cy="748054"/>
          </a:xfrm>
        </p:grpSpPr>
        <p:sp>
          <p:nvSpPr>
            <p:cNvPr id="10" name="TextBox 9"/>
            <p:cNvSpPr txBox="1"/>
            <p:nvPr/>
          </p:nvSpPr>
          <p:spPr>
            <a:xfrm>
              <a:off x="4642178" y="2860374"/>
              <a:ext cx="816763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21036" y="2900542"/>
              <a:ext cx="768628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1181" y="2865932"/>
            <a:ext cx="2151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5926" y="4107766"/>
            <a:ext cx="143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838002" y="1665460"/>
            <a:ext cx="2421779" cy="707886"/>
            <a:chOff x="4838002" y="1665460"/>
            <a:chExt cx="2421779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6526748" y="1665460"/>
              <a:ext cx="733033" cy="70788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38002" y="1665460"/>
              <a:ext cx="886264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18961" y="4169321"/>
            <a:ext cx="2010553" cy="747375"/>
            <a:chOff x="4518961" y="4169321"/>
            <a:chExt cx="2010553" cy="747375"/>
          </a:xfrm>
        </p:grpSpPr>
        <p:sp>
          <p:nvSpPr>
            <p:cNvPr id="7" name="TextBox 6"/>
            <p:cNvSpPr txBox="1"/>
            <p:nvPr/>
          </p:nvSpPr>
          <p:spPr>
            <a:xfrm>
              <a:off x="4518961" y="4208810"/>
              <a:ext cx="745588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03501" y="4169321"/>
              <a:ext cx="626013" cy="7078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93963" y="185382"/>
            <a:ext cx="5281376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Equal 12"/>
          <p:cNvSpPr/>
          <p:nvPr/>
        </p:nvSpPr>
        <p:spPr>
          <a:xfrm>
            <a:off x="2022764" y="1853160"/>
            <a:ext cx="789709" cy="304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7095" y="1603905"/>
            <a:ext cx="898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ন্তু  </a:t>
            </a:r>
            <a:endParaRPr lang="en-US" sz="4400" dirty="0"/>
          </a:p>
        </p:txBody>
      </p:sp>
      <p:sp>
        <p:nvSpPr>
          <p:cNvPr id="23" name="Equal 22"/>
          <p:cNvSpPr/>
          <p:nvPr/>
        </p:nvSpPr>
        <p:spPr>
          <a:xfrm>
            <a:off x="2256825" y="3102085"/>
            <a:ext cx="789709" cy="304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Equal 24"/>
          <p:cNvSpPr/>
          <p:nvPr/>
        </p:nvSpPr>
        <p:spPr>
          <a:xfrm>
            <a:off x="1904254" y="4265714"/>
            <a:ext cx="789709" cy="304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0883" y="4107766"/>
            <a:ext cx="108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602" y="267074"/>
            <a:ext cx="6259270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228" y="2884115"/>
            <a:ext cx="11912235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পাওয়া যুক্তবর্ণ দিয়ে আরও 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2টি</a:t>
            </a:r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নতুন</a:t>
            </a:r>
            <a:endParaRPr lang="en-US" sz="7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গঠন কর।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3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4926" y="356169"/>
            <a:ext cx="664783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2695" y="2826088"/>
            <a:ext cx="8018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ন্তু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2695" y="4205237"/>
            <a:ext cx="1308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ন্ট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2695" y="5416062"/>
            <a:ext cx="1069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5897" y="3772901"/>
            <a:ext cx="1631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0370" y="2777848"/>
            <a:ext cx="2813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ইন্টারভিউ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9274" y="5262173"/>
            <a:ext cx="1856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জন্তু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81745" y="3311236"/>
            <a:ext cx="3764601" cy="2452255"/>
          </a:xfrm>
          <a:prstGeom prst="straightConnector1">
            <a:avLst/>
          </a:prstGeom>
          <a:ln w="762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57267" y="3333671"/>
            <a:ext cx="3394152" cy="124936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1"/>
          </p:cNvCxnSpPr>
          <p:nvPr/>
        </p:nvCxnSpPr>
        <p:spPr>
          <a:xfrm flipV="1">
            <a:off x="2646218" y="4280733"/>
            <a:ext cx="3629679" cy="148275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3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744" y="775216"/>
            <a:ext cx="6151419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37" y="1871004"/>
            <a:ext cx="114992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আজকের দিনে কী কী কাজে লাগে ?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1" y="2158350"/>
            <a:ext cx="7578437" cy="4353286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2452255" y="318655"/>
            <a:ext cx="7578436" cy="166254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9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24545" y="193964"/>
            <a:ext cx="7869382" cy="153785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746" y="2563091"/>
            <a:ext cx="11319164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খালেদা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পিটিআই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পরীক্ষণ</a:t>
            </a:r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দ্যালয়</a:t>
            </a:r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পিটিআই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50473" y="152399"/>
            <a:ext cx="8769927" cy="1773383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3034147"/>
            <a:ext cx="11097491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চতুর্থ 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মোবাইল ফোন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৩৫মিনিট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1763" y="166255"/>
            <a:ext cx="8756073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7" y="1739075"/>
            <a:ext cx="11485418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.1.1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১.৩.২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ঙ্গে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পারবে।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নতুন নতুন শব্দ লিখতে পারবে।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329" y="98047"/>
            <a:ext cx="8589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ছবি দেখি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9" y="1131561"/>
            <a:ext cx="10555246" cy="4425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2125" y="5759253"/>
            <a:ext cx="637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457" y="5759254"/>
            <a:ext cx="597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মহিলাটি কী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81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365" y="606010"/>
            <a:ext cx="7174523" cy="186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3" name="Oval 2"/>
          <p:cNvSpPr/>
          <p:nvPr/>
        </p:nvSpPr>
        <p:spPr>
          <a:xfrm>
            <a:off x="1143000" y="3186111"/>
            <a:ext cx="9715500" cy="281463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bn-BD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endParaRPr lang="bn-BD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275537" y="2900534"/>
            <a:ext cx="6058801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bn-BD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0" y="425130"/>
            <a:ext cx="4217160" cy="6161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9628" y="3630017"/>
            <a:ext cx="81592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6413" y="450393"/>
            <a:ext cx="4672013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6326" y="1763822"/>
            <a:ext cx="68580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দূরের মানুষের সাথে আমরা কীভাবে যোগাযোগ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করি? </a:t>
            </a:r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4951" y="4168626"/>
            <a:ext cx="600075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দিয়ে কী কী করা যায়?</a:t>
            </a:r>
          </a:p>
        </p:txBody>
      </p:sp>
    </p:spTree>
    <p:extLst>
      <p:ext uri="{BB962C8B-B14F-4D97-AF65-F5344CB8AC3E}">
        <p14:creationId xmlns:p14="http://schemas.microsoft.com/office/powerpoint/2010/main" val="26194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5055" y="304800"/>
            <a:ext cx="839585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বাংলা বইয়ের ৪০ পৃষ্ঠা খোল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64" y="1235939"/>
            <a:ext cx="6296245" cy="504016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7" y="1235939"/>
            <a:ext cx="5212980" cy="549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424543" y="69271"/>
            <a:ext cx="7301345" cy="12192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Our students are not learning. But are our teachers teaching? - Hindustan 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61" y="1357746"/>
            <a:ext cx="914400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2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210</Words>
  <Application>Microsoft Office PowerPoint</Application>
  <PresentationFormat>Custom</PresentationFormat>
  <Paragraphs>59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Ion</vt:lpstr>
      <vt:lpstr>Facet</vt:lpstr>
      <vt:lpstr>Basis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69</cp:revision>
  <dcterms:created xsi:type="dcterms:W3CDTF">2018-03-19T12:05:11Z</dcterms:created>
  <dcterms:modified xsi:type="dcterms:W3CDTF">2021-10-12T12:57:22Z</dcterms:modified>
</cp:coreProperties>
</file>