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93" r:id="rId7"/>
    <p:sldId id="286" r:id="rId8"/>
    <p:sldId id="287" r:id="rId9"/>
    <p:sldId id="288" r:id="rId10"/>
    <p:sldId id="289" r:id="rId11"/>
    <p:sldId id="290" r:id="rId12"/>
    <p:sldId id="265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0" r:id="rId27"/>
    <p:sldId id="282" r:id="rId28"/>
    <p:sldId id="283" r:id="rId29"/>
    <p:sldId id="285" r:id="rId30"/>
  </p:sldIdLst>
  <p:sldSz cx="16002000" cy="9051925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76" y="-138"/>
      </p:cViewPr>
      <p:guideLst>
        <p:guide orient="horz" pos="2851"/>
        <p:guide pos="5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32544" y="573054"/>
            <a:ext cx="14536916" cy="41035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64158" y="2402503"/>
            <a:ext cx="13601700" cy="2413847"/>
          </a:xfrm>
        </p:spPr>
        <p:txBody>
          <a:bodyPr lIns="71579" rIns="71579" bIns="71579"/>
          <a:lstStyle>
            <a:lvl1pPr algn="r">
              <a:defRPr sz="7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64158" y="4863901"/>
            <a:ext cx="13601700" cy="1206923"/>
          </a:xfrm>
        </p:spPr>
        <p:txBody>
          <a:bodyPr lIns="286317" tIns="0"/>
          <a:lstStyle>
            <a:lvl1pPr marL="57263" indent="0" algn="r">
              <a:spcBef>
                <a:spcPts val="0"/>
              </a:spcBef>
              <a:buNone/>
              <a:defRPr sz="3100">
                <a:solidFill>
                  <a:schemeClr val="bg2">
                    <a:shade val="25000"/>
                  </a:schemeClr>
                </a:solidFill>
              </a:defRPr>
            </a:lvl1pPr>
            <a:lvl2pPr marL="715792" indent="0" algn="ctr">
              <a:buNone/>
            </a:lvl2pPr>
            <a:lvl3pPr marL="1431585" indent="0" algn="ctr">
              <a:buNone/>
            </a:lvl3pPr>
            <a:lvl4pPr marL="2147377" indent="0" algn="ctr">
              <a:buNone/>
            </a:lvl4pPr>
            <a:lvl5pPr marL="2863169" indent="0" algn="ctr">
              <a:buNone/>
            </a:lvl5pPr>
            <a:lvl6pPr marL="3578962" indent="0" algn="ctr">
              <a:buNone/>
            </a:lvl6pPr>
            <a:lvl7pPr marL="4294754" indent="0" algn="ctr">
              <a:buNone/>
            </a:lvl7pPr>
            <a:lvl8pPr marL="5010546" indent="0" algn="ctr">
              <a:buNone/>
            </a:lvl8pPr>
            <a:lvl9pPr marL="57263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700015"/>
            <a:ext cx="14321790" cy="552770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704044"/>
            <a:ext cx="3467100" cy="693980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3450" y="704042"/>
            <a:ext cx="10401300" cy="69398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700015"/>
            <a:ext cx="14321790" cy="552770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32544" y="573054"/>
            <a:ext cx="14536916" cy="573015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02" y="6505317"/>
            <a:ext cx="14321790" cy="893123"/>
          </a:xfrm>
        </p:spPr>
        <p:txBody>
          <a:bodyPr lIns="143158" bIns="0" anchor="b"/>
          <a:lstStyle>
            <a:lvl1pPr algn="l">
              <a:buNone/>
              <a:defRPr sz="5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602" y="7423798"/>
            <a:ext cx="14321790" cy="555185"/>
          </a:xfrm>
        </p:spPr>
        <p:txBody>
          <a:bodyPr lIns="186106" tIns="0" anchor="t"/>
          <a:lstStyle>
            <a:lvl1pPr marL="0" marR="57263" indent="0" algn="l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6" y="700016"/>
            <a:ext cx="6880860" cy="579323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880" y="700016"/>
            <a:ext cx="6880860" cy="579323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42" y="764805"/>
            <a:ext cx="6880860" cy="1045580"/>
          </a:xfrm>
        </p:spPr>
        <p:txBody>
          <a:bodyPr lIns="229054" anchor="ctr"/>
          <a:lstStyle>
            <a:lvl1pPr marL="0" indent="0" algn="l">
              <a:buNone/>
              <a:defRPr sz="3800" b="1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141296" y="764805"/>
            <a:ext cx="6880860" cy="1045580"/>
          </a:xfrm>
        </p:spPr>
        <p:txBody>
          <a:bodyPr lIns="214738" anchor="ctr"/>
          <a:lstStyle>
            <a:lvl1pPr marL="0" indent="0" algn="l">
              <a:buNone/>
              <a:defRPr sz="3800" b="1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62642" y="1910962"/>
            <a:ext cx="6880860" cy="4606424"/>
          </a:xfrm>
        </p:spPr>
        <p:txBody>
          <a:bodyPr anchor="t"/>
          <a:lstStyle>
            <a:lvl1pPr algn="l">
              <a:defRPr sz="3800"/>
            </a:lvl1pPr>
            <a:lvl2pPr algn="l">
              <a:defRPr sz="3100"/>
            </a:lvl2pPr>
            <a:lvl3pPr algn="l">
              <a:defRPr sz="2800"/>
            </a:lvl3pPr>
            <a:lvl4pPr algn="l">
              <a:defRPr sz="2500"/>
            </a:lvl4pPr>
            <a:lvl5pPr algn="l"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41296" y="1910962"/>
            <a:ext cx="6880860" cy="4606424"/>
          </a:xfrm>
        </p:spPr>
        <p:txBody>
          <a:bodyPr anchor="t"/>
          <a:lstStyle>
            <a:lvl1pPr algn="l">
              <a:defRPr sz="3800"/>
            </a:lvl1pPr>
            <a:lvl2pPr algn="l">
              <a:defRPr sz="3100"/>
            </a:lvl2pPr>
            <a:lvl3pPr algn="l">
              <a:defRPr sz="2800"/>
            </a:lvl3pPr>
            <a:lvl4pPr algn="l">
              <a:defRPr sz="2500"/>
            </a:lvl4pPr>
            <a:lvl5pPr algn="l"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872" y="704039"/>
            <a:ext cx="5200650" cy="1206923"/>
          </a:xfrm>
        </p:spPr>
        <p:txBody>
          <a:bodyPr anchor="b"/>
          <a:lstStyle>
            <a:lvl1pPr algn="l">
              <a:buNone/>
              <a:defRPr sz="3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692982" y="1910965"/>
            <a:ext cx="5200650" cy="5551678"/>
          </a:xfrm>
        </p:spPr>
        <p:txBody>
          <a:bodyPr lIns="143158"/>
          <a:lstStyle>
            <a:lvl1pPr marL="28632" marR="28632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32402" y="1227704"/>
            <a:ext cx="8095778" cy="623577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4100">
                <a:solidFill>
                  <a:schemeClr val="tx1"/>
                </a:solidFill>
              </a:defRPr>
            </a:lvl2pPr>
            <a:lvl3pPr>
              <a:defRPr sz="3800">
                <a:solidFill>
                  <a:schemeClr val="tx1"/>
                </a:solidFill>
              </a:defRPr>
            </a:lvl3pPr>
            <a:lvl4pPr>
              <a:defRPr sz="3100">
                <a:solidFill>
                  <a:schemeClr val="tx1"/>
                </a:solidFill>
              </a:defRPr>
            </a:lvl4pPr>
            <a:lvl5pPr>
              <a:defRPr sz="31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1201401" y="573054"/>
            <a:ext cx="4068059" cy="573288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615450"/>
            <a:ext cx="14401800" cy="1387962"/>
          </a:xfrm>
        </p:spPr>
        <p:txBody>
          <a:bodyPr anchor="t"/>
          <a:lstStyle>
            <a:lvl1pPr algn="l">
              <a:buNone/>
              <a:defRPr sz="5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309746" y="704038"/>
            <a:ext cx="3920490" cy="5558764"/>
          </a:xfrm>
        </p:spPr>
        <p:txBody>
          <a:bodyPr lIns="143158"/>
          <a:lstStyle>
            <a:lvl1pPr marL="71579" indent="0" algn="l">
              <a:spcBef>
                <a:spcPts val="0"/>
              </a:spcBef>
              <a:buNone/>
              <a:defRPr sz="2200">
                <a:solidFill>
                  <a:srgbClr val="FFFFFF"/>
                </a:solidFill>
              </a:defRPr>
            </a:lvl1pPr>
            <a:lvl2pPr>
              <a:defRPr sz="19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7590" y="575173"/>
            <a:ext cx="10369296" cy="5732886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0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32544" y="573054"/>
            <a:ext cx="14536916" cy="72415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80110" y="6580517"/>
            <a:ext cx="14321790" cy="1387962"/>
          </a:xfrm>
          <a:prstGeom prst="rect">
            <a:avLst/>
          </a:prstGeom>
        </p:spPr>
        <p:txBody>
          <a:bodyPr vert="horz" lIns="143158" tIns="71579" rIns="143158" bIns="7157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80110" y="700015"/>
            <a:ext cx="14321790" cy="5527709"/>
          </a:xfrm>
          <a:prstGeom prst="rect">
            <a:avLst/>
          </a:prstGeom>
        </p:spPr>
        <p:txBody>
          <a:bodyPr vert="horz" lIns="286317" tIns="143158" rIns="143158" bIns="7157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608574" y="8067110"/>
            <a:ext cx="40005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609074" y="8067110"/>
            <a:ext cx="40005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l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09574" y="8067110"/>
            <a:ext cx="8001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5160" indent="-415160" algn="l" rtl="0" eaLnBrk="1" latinLnBrk="0" hangingPunct="1">
        <a:spcBef>
          <a:spcPts val="391"/>
        </a:spcBef>
        <a:buClr>
          <a:schemeClr val="accent1"/>
        </a:buClr>
        <a:buSzPct val="80000"/>
        <a:buFont typeface="Wingdings 2"/>
        <a:buChar char=""/>
        <a:defRPr kumimoji="0" sz="4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58951" indent="-314949" algn="l" rtl="0" eaLnBrk="1" latinLnBrk="0" hangingPunct="1">
        <a:spcBef>
          <a:spcPts val="391"/>
        </a:spcBef>
        <a:buClr>
          <a:schemeClr val="accent1"/>
        </a:buClr>
        <a:buSzPct val="100000"/>
        <a:buFont typeface="Verdana"/>
        <a:buChar char="◦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163" indent="-286317" algn="l" rtl="0" eaLnBrk="1" latinLnBrk="0" hangingPunct="1">
        <a:spcBef>
          <a:spcPts val="391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86317" algn="l" rtl="0" eaLnBrk="1" latinLnBrk="0" hangingPunct="1">
        <a:spcBef>
          <a:spcPts val="36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4218" indent="-286317" algn="l" rtl="0" eaLnBrk="1" latinLnBrk="0" hangingPunct="1">
        <a:spcBef>
          <a:spcPts val="3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483" indent="-286317" algn="l" rtl="0" eaLnBrk="1" latinLnBrk="0" hangingPunct="1">
        <a:spcBef>
          <a:spcPts val="391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62747" indent="-286317" algn="l" rtl="0" eaLnBrk="1" latinLnBrk="0" hangingPunct="1">
        <a:spcBef>
          <a:spcPts val="39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328" indent="-286317" algn="l" rtl="0" eaLnBrk="1" latinLnBrk="0" hangingPunct="1">
        <a:spcBef>
          <a:spcPts val="40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64224" indent="-286317" algn="l" rtl="0" eaLnBrk="1" latinLnBrk="0" hangingPunct="1">
        <a:spcBef>
          <a:spcPts val="39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15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31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63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578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294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105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726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ViciousComet-size_restric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1162"/>
            <a:ext cx="14935200" cy="8261604"/>
          </a:xfrm>
          <a:prstGeom prst="roundRect">
            <a:avLst>
              <a:gd name="adj" fmla="val 223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২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87562"/>
            <a:ext cx="14440231" cy="6290552"/>
          </a:xfrm>
          <a:prstGeom prst="rect">
            <a:avLst/>
          </a:prstGeom>
        </p:spPr>
      </p:pic>
      <p:pic>
        <p:nvPicPr>
          <p:cNvPr id="4" name="Picture 3" descr="২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7362"/>
            <a:ext cx="13641721" cy="83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২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30362"/>
            <a:ext cx="14964444" cy="7082967"/>
          </a:xfrm>
          <a:prstGeom prst="rect">
            <a:avLst/>
          </a:prstGeom>
        </p:spPr>
      </p:pic>
      <p:pic>
        <p:nvPicPr>
          <p:cNvPr id="5" name="Picture 4" descr="২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63562"/>
            <a:ext cx="7838809" cy="75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২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16762"/>
            <a:ext cx="14562141" cy="902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2087562"/>
            <a:ext cx="8001000" cy="388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২৭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6144" y="258762"/>
            <a:ext cx="4449712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৩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01962"/>
            <a:ext cx="14732815" cy="5193363"/>
          </a:xfrm>
          <a:prstGeom prst="rect">
            <a:avLst/>
          </a:prstGeom>
        </p:spPr>
      </p:pic>
      <p:pic>
        <p:nvPicPr>
          <p:cNvPr id="6" name="Picture 5" descr="২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39762"/>
            <a:ext cx="4608195" cy="96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৩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73362"/>
            <a:ext cx="15055876" cy="5187268"/>
          </a:xfrm>
          <a:prstGeom prst="rect">
            <a:avLst/>
          </a:prstGeom>
        </p:spPr>
      </p:pic>
      <p:pic>
        <p:nvPicPr>
          <p:cNvPr id="5" name="Picture 4" descr="৩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162"/>
            <a:ext cx="6735524" cy="110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৩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82962"/>
            <a:ext cx="14659669" cy="3297664"/>
          </a:xfrm>
          <a:prstGeom prst="rect">
            <a:avLst/>
          </a:prstGeom>
        </p:spPr>
      </p:pic>
      <p:pic>
        <p:nvPicPr>
          <p:cNvPr id="4" name="Picture 3" descr="৩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39762"/>
            <a:ext cx="8545886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৩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73162"/>
            <a:ext cx="14964444" cy="7607180"/>
          </a:xfrm>
          <a:prstGeom prst="rect">
            <a:avLst/>
          </a:prstGeom>
        </p:spPr>
      </p:pic>
      <p:pic>
        <p:nvPicPr>
          <p:cNvPr id="4" name="Picture 3" descr="৩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4962"/>
            <a:ext cx="6461226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৩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73362"/>
            <a:ext cx="14507282" cy="4528954"/>
          </a:xfrm>
          <a:prstGeom prst="rect">
            <a:avLst/>
          </a:prstGeom>
        </p:spPr>
      </p:pic>
      <p:pic>
        <p:nvPicPr>
          <p:cNvPr id="4" name="Picture 3" descr="৩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39762"/>
            <a:ext cx="6290552" cy="9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৪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01962"/>
            <a:ext cx="14659669" cy="3297664"/>
          </a:xfrm>
          <a:prstGeom prst="rect">
            <a:avLst/>
          </a:prstGeom>
        </p:spPr>
      </p:pic>
      <p:pic>
        <p:nvPicPr>
          <p:cNvPr id="4" name="Picture 3" descr="৩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63562"/>
            <a:ext cx="3955977" cy="9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৪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97162"/>
            <a:ext cx="14562141" cy="3937691"/>
          </a:xfrm>
          <a:prstGeom prst="rect">
            <a:avLst/>
          </a:prstGeom>
        </p:spPr>
      </p:pic>
      <p:pic>
        <p:nvPicPr>
          <p:cNvPr id="4" name="Picture 3" descr="৪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39762"/>
            <a:ext cx="7497461" cy="108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87216" y="2697162"/>
            <a:ext cx="2137410" cy="2514600"/>
            <a:chOff x="2209800" y="2163762"/>
            <a:chExt cx="2137410" cy="2514600"/>
          </a:xfrm>
        </p:grpSpPr>
        <p:pic>
          <p:nvPicPr>
            <p:cNvPr id="5" name="Picture 4" descr="img034.jpg"/>
            <p:cNvPicPr>
              <a:picLocks noChangeAspect="1"/>
            </p:cNvPicPr>
            <p:nvPr/>
          </p:nvPicPr>
          <p:blipFill>
            <a:blip r:embed="rId2" cstate="print"/>
            <a:srcRect t="6336"/>
            <a:stretch>
              <a:fillRect/>
            </a:stretch>
          </p:blipFill>
          <p:spPr>
            <a:xfrm>
              <a:off x="2438400" y="2468562"/>
              <a:ext cx="1697355" cy="1858559"/>
            </a:xfrm>
            <a:prstGeom prst="ellipse">
              <a:avLst/>
            </a:prstGeom>
          </p:spPr>
        </p:pic>
        <p:pic>
          <p:nvPicPr>
            <p:cNvPr id="4" name="Picture 3" descr="34028-4-floral-round-frame-transparen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163762"/>
              <a:ext cx="2137410" cy="2514600"/>
            </a:xfrm>
            <a:prstGeom prst="rect">
              <a:avLst/>
            </a:prstGeom>
          </p:spPr>
        </p:pic>
      </p:grpSp>
      <p:pic>
        <p:nvPicPr>
          <p:cNvPr id="7" name="Picture 6" descr="১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7416" y="3001962"/>
            <a:ext cx="548595" cy="5193514"/>
          </a:xfrm>
          <a:prstGeom prst="rect">
            <a:avLst/>
          </a:prstGeom>
        </p:spPr>
      </p:pic>
      <p:pic>
        <p:nvPicPr>
          <p:cNvPr id="8" name="Picture 7" descr="img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63200" y="3459162"/>
            <a:ext cx="3353131" cy="464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11162"/>
            <a:ext cx="4248561" cy="1773789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5211762"/>
            <a:ext cx="4638673" cy="296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৪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39962"/>
            <a:ext cx="14958348" cy="5638334"/>
          </a:xfrm>
          <a:prstGeom prst="rect">
            <a:avLst/>
          </a:prstGeom>
        </p:spPr>
      </p:pic>
      <p:pic>
        <p:nvPicPr>
          <p:cNvPr id="5" name="Picture 4" descr="৪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63562"/>
            <a:ext cx="3529292" cy="108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২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39762"/>
            <a:ext cx="10947512" cy="969184"/>
          </a:xfrm>
          <a:prstGeom prst="rect">
            <a:avLst/>
          </a:prstGeom>
        </p:spPr>
      </p:pic>
      <p:pic>
        <p:nvPicPr>
          <p:cNvPr id="9" name="Picture 8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63762"/>
            <a:ext cx="4041314" cy="835083"/>
          </a:xfrm>
          <a:prstGeom prst="rect">
            <a:avLst/>
          </a:prstGeom>
        </p:spPr>
      </p:pic>
      <p:pic>
        <p:nvPicPr>
          <p:cNvPr id="10" name="Picture 9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382962"/>
            <a:ext cx="14659669" cy="452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৪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73362"/>
            <a:ext cx="14580428" cy="3913309"/>
          </a:xfrm>
          <a:prstGeom prst="rect">
            <a:avLst/>
          </a:prstGeom>
        </p:spPr>
      </p:pic>
      <p:pic>
        <p:nvPicPr>
          <p:cNvPr id="5" name="Picture 4" descr="৪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44562"/>
            <a:ext cx="3675584" cy="9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৫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73362"/>
            <a:ext cx="15110736" cy="4285134"/>
          </a:xfrm>
          <a:prstGeom prst="rect">
            <a:avLst/>
          </a:prstGeom>
        </p:spPr>
      </p:pic>
      <p:pic>
        <p:nvPicPr>
          <p:cNvPr id="4" name="Picture 3" descr="৪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92162"/>
            <a:ext cx="5394514" cy="98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৫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20962"/>
            <a:ext cx="14732815" cy="3913309"/>
          </a:xfrm>
          <a:prstGeom prst="rect">
            <a:avLst/>
          </a:prstGeom>
        </p:spPr>
      </p:pic>
      <p:pic>
        <p:nvPicPr>
          <p:cNvPr id="5" name="Picture 4" descr="৫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92162"/>
            <a:ext cx="3931595" cy="110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৫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35162"/>
            <a:ext cx="14275653" cy="6375889"/>
          </a:xfrm>
          <a:prstGeom prst="rect">
            <a:avLst/>
          </a:prstGeom>
        </p:spPr>
      </p:pic>
      <p:pic>
        <p:nvPicPr>
          <p:cNvPr id="4" name="Picture 3" descr="৫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4962"/>
            <a:ext cx="3011175" cy="122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৫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589" y="1020762"/>
            <a:ext cx="5924823" cy="1676262"/>
          </a:xfrm>
          <a:prstGeom prst="rect">
            <a:avLst/>
          </a:prstGeom>
        </p:spPr>
      </p:pic>
      <p:pic>
        <p:nvPicPr>
          <p:cNvPr id="11" name="Picture 10" descr="৫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975" y="4373562"/>
            <a:ext cx="14684051" cy="144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৫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563562"/>
            <a:ext cx="3886200" cy="2480859"/>
          </a:xfrm>
          <a:prstGeom prst="rect">
            <a:avLst/>
          </a:prstGeom>
        </p:spPr>
      </p:pic>
      <p:pic>
        <p:nvPicPr>
          <p:cNvPr id="9" name="Picture 8" descr="৫৮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687762"/>
            <a:ext cx="4096174" cy="835083"/>
          </a:xfrm>
          <a:prstGeom prst="rect">
            <a:avLst/>
          </a:prstGeom>
        </p:spPr>
      </p:pic>
      <p:pic>
        <p:nvPicPr>
          <p:cNvPr id="10" name="Picture 9" descr="৫৯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678362"/>
            <a:ext cx="7899763" cy="865561"/>
          </a:xfrm>
          <a:prstGeom prst="rect">
            <a:avLst/>
          </a:prstGeom>
        </p:spPr>
      </p:pic>
      <p:pic>
        <p:nvPicPr>
          <p:cNvPr id="11" name="Picture 10" descr="৬০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5668962"/>
            <a:ext cx="7527938" cy="847274"/>
          </a:xfrm>
          <a:prstGeom prst="rect">
            <a:avLst/>
          </a:prstGeom>
        </p:spPr>
      </p:pic>
      <p:pic>
        <p:nvPicPr>
          <p:cNvPr id="12" name="Picture 11" descr="৬১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6659562"/>
            <a:ext cx="14062310" cy="85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92362"/>
            <a:ext cx="10363200" cy="409652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৬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87362"/>
            <a:ext cx="5620048" cy="1523874"/>
          </a:xfrm>
          <a:prstGeom prst="rect">
            <a:avLst/>
          </a:prstGeom>
        </p:spPr>
      </p:pic>
      <p:pic>
        <p:nvPicPr>
          <p:cNvPr id="7" name="Picture 6" descr="৬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6888162"/>
            <a:ext cx="12420600" cy="152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002000" cy="905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7600" y="4678362"/>
            <a:ext cx="2590800" cy="212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620962"/>
            <a:ext cx="5486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620962"/>
            <a:ext cx="3581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01400" y="2468562"/>
            <a:ext cx="2514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411162"/>
            <a:ext cx="13970878" cy="101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85" y="3001962"/>
            <a:ext cx="15525230" cy="5577379"/>
          </a:xfrm>
          <a:prstGeom prst="rect">
            <a:avLst/>
          </a:prstGeom>
        </p:spPr>
      </p:pic>
      <p:pic>
        <p:nvPicPr>
          <p:cNvPr id="4" name="Picture 3" descr="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427" y="792162"/>
            <a:ext cx="6839147" cy="168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 rot="20554494">
            <a:off x="4320901" y="3729156"/>
            <a:ext cx="1442994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Left Arrow 7"/>
          <p:cNvSpPr/>
          <p:nvPr/>
        </p:nvSpPr>
        <p:spPr>
          <a:xfrm rot="16206278">
            <a:off x="6713138" y="5029249"/>
            <a:ext cx="1215141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" name="Left Arrow 11"/>
          <p:cNvSpPr/>
          <p:nvPr/>
        </p:nvSpPr>
        <p:spPr>
          <a:xfrm rot="11600679">
            <a:off x="9053087" y="3357134"/>
            <a:ext cx="1583429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4" name="Picture 13" descr="৯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01762"/>
            <a:ext cx="3559770" cy="3565865"/>
          </a:xfrm>
          <a:prstGeom prst="rect">
            <a:avLst/>
          </a:prstGeom>
        </p:spPr>
      </p:pic>
      <p:pic>
        <p:nvPicPr>
          <p:cNvPr id="15" name="Picture 14" descr="১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30562"/>
            <a:ext cx="2554013" cy="2749069"/>
          </a:xfrm>
          <a:prstGeom prst="rect">
            <a:avLst/>
          </a:prstGeom>
        </p:spPr>
      </p:pic>
      <p:pic>
        <p:nvPicPr>
          <p:cNvPr id="16" name="Picture 15" descr="১১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6126162"/>
            <a:ext cx="3395192" cy="1962750"/>
          </a:xfrm>
          <a:prstGeom prst="rect">
            <a:avLst/>
          </a:prstGeom>
        </p:spPr>
      </p:pic>
      <p:pic>
        <p:nvPicPr>
          <p:cNvPr id="17" name="Picture 16" descr="১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600" y="3001962"/>
            <a:ext cx="2529631" cy="274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১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326" y="478553"/>
            <a:ext cx="11575348" cy="809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44762"/>
            <a:ext cx="14513377" cy="5114122"/>
          </a:xfrm>
          <a:prstGeom prst="rect">
            <a:avLst/>
          </a:prstGeom>
        </p:spPr>
      </p:pic>
      <p:pic>
        <p:nvPicPr>
          <p:cNvPr id="5" name="Picture 4" descr="১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162"/>
            <a:ext cx="8326448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15962"/>
            <a:ext cx="4693532" cy="1084998"/>
          </a:xfrm>
          <a:prstGeom prst="rect">
            <a:avLst/>
          </a:prstGeom>
        </p:spPr>
      </p:pic>
      <p:pic>
        <p:nvPicPr>
          <p:cNvPr id="5" name="Picture 4" descr="১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01962"/>
            <a:ext cx="14671860" cy="329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২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01962"/>
            <a:ext cx="15043685" cy="5053167"/>
          </a:xfrm>
          <a:prstGeom prst="rect">
            <a:avLst/>
          </a:prstGeom>
        </p:spPr>
      </p:pic>
      <p:pic>
        <p:nvPicPr>
          <p:cNvPr id="6" name="Picture 5" descr="২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49362"/>
            <a:ext cx="4547240" cy="82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689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103</cp:revision>
  <dcterms:created xsi:type="dcterms:W3CDTF">2006-08-16T00:00:00Z</dcterms:created>
  <dcterms:modified xsi:type="dcterms:W3CDTF">2021-10-13T02:54:50Z</dcterms:modified>
</cp:coreProperties>
</file>