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83" r:id="rId13"/>
    <p:sldId id="270" r:id="rId14"/>
    <p:sldId id="271" r:id="rId15"/>
    <p:sldId id="272" r:id="rId16"/>
    <p:sldId id="281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6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9144678" cy="51435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358898"/>
            <a:ext cx="5308868" cy="1136650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2698747"/>
            <a:ext cx="5308868" cy="103323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8" y="3790952"/>
            <a:ext cx="673276" cy="2095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5" y="3790952"/>
            <a:ext cx="4064860" cy="2095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9" y="3790952"/>
            <a:ext cx="413483" cy="2095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6" y="2603497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69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3611561"/>
            <a:ext cx="6798735" cy="425054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1" y="774701"/>
            <a:ext cx="7091483" cy="252095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8" y="4036616"/>
            <a:ext cx="6798735" cy="37028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680157"/>
            <a:ext cx="6798735" cy="2323395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3206750"/>
            <a:ext cx="6798736" cy="12001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8" y="310514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60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6" y="736601"/>
            <a:ext cx="6400251" cy="177800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3" y="2514600"/>
            <a:ext cx="5892799" cy="4889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3257551"/>
            <a:ext cx="679873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72" y="679022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7" y="2120903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8" y="3105149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93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2481436"/>
            <a:ext cx="6798728" cy="11016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70" y="3583036"/>
            <a:ext cx="679873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9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736602"/>
            <a:ext cx="6325168" cy="1682751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70" y="2729484"/>
            <a:ext cx="679873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3397250"/>
            <a:ext cx="6798736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4" y="672671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801" y="1955797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8" y="2571750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53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736600"/>
            <a:ext cx="6798735" cy="172085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70" y="2674620"/>
            <a:ext cx="6798731" cy="67894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3352801"/>
            <a:ext cx="6798735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72" y="257175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422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6" y="1867602"/>
            <a:ext cx="6798736" cy="25393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8" y="1766002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264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70" y="680156"/>
            <a:ext cx="1618931" cy="37267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71" y="680158"/>
            <a:ext cx="4915509" cy="372674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3" y="680158"/>
            <a:ext cx="0" cy="372674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2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8" y="1767195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42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8" y="1231060"/>
            <a:ext cx="6595535" cy="1366886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8" y="2801148"/>
            <a:ext cx="6595535" cy="817511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9" y="2699544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8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8" y="1767195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686504"/>
            <a:ext cx="6798735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8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3" y="1865376"/>
            <a:ext cx="3337560" cy="25854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1993902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3" y="1993902"/>
            <a:ext cx="3337560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3" y="2432447"/>
            <a:ext cx="3337560" cy="202996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8" y="1766002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9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8" y="686504"/>
            <a:ext cx="6798735" cy="977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8" y="1766002"/>
            <a:ext cx="6595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6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07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041401"/>
            <a:ext cx="2536799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6" y="736600"/>
            <a:ext cx="3855539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2273301"/>
            <a:ext cx="2536799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184400"/>
            <a:ext cx="233359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633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1412874"/>
            <a:ext cx="3632203" cy="10287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1" y="774701"/>
            <a:ext cx="2929463" cy="35941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8" y="2441574"/>
            <a:ext cx="3632201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2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" y="0"/>
            <a:ext cx="9152468" cy="51435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8" y="686504"/>
            <a:ext cx="6798735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1867602"/>
            <a:ext cx="6798736" cy="25837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2" y="4470401"/>
            <a:ext cx="114828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6" y="4470401"/>
            <a:ext cx="5104668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3" y="4470401"/>
            <a:ext cx="395511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5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ULifMmq8j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ariqmagura@gmail.co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bn-IN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19" y="2156223"/>
            <a:ext cx="4762500" cy="2007394"/>
          </a:xfrm>
        </p:spPr>
      </p:pic>
    </p:spTree>
    <p:extLst>
      <p:ext uri="{BB962C8B-B14F-4D97-AF65-F5344CB8AC3E}">
        <p14:creationId xmlns:p14="http://schemas.microsoft.com/office/powerpoint/2010/main" val="314895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. নির্মলেন্দু গুণ কোথায় জন্মগ্রহণ করেন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. নির্মলেন্দু গুণ কত সালে ঢাকা বিশ্ববিদ্যালয়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থেকে স্নাতক পাশ করেন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. “কালোমেঘের ভেলা” কী জাতীয় রচনা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. নির্মলেন্দু গুণ পেশায় কী ছিলেন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38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3" y="2228851"/>
            <a:ext cx="7745505" cy="18570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. নেত্রকোনা জেলার কাশবন গ্রামে 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. ১৯৬৯ সালে 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. শিশুতোষ উপন্যাস ।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. সাংবাদিক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7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2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2647950"/>
            <a:ext cx="6241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Youtube</a:t>
            </a:r>
            <a:r>
              <a:rPr lang="en-US" dirty="0"/>
              <a:t> Link : https://www.youtube.com/watch?v=fULifMmq8jw</a:t>
            </a:r>
          </a:p>
        </p:txBody>
      </p:sp>
      <p:sp>
        <p:nvSpPr>
          <p:cNvPr id="8" name="Action Button: Forward or Next 7">
            <a:hlinkClick r:id="rId2" highlightClick="1"/>
          </p:cNvPr>
          <p:cNvSpPr/>
          <p:nvPr/>
        </p:nvSpPr>
        <p:spPr>
          <a:xfrm>
            <a:off x="4038600" y="3714750"/>
            <a:ext cx="1066800" cy="4572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8" y="438150"/>
            <a:ext cx="6798735" cy="9779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90750"/>
            <a:ext cx="1586755" cy="5714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উন্মত্ত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http://s3.amazonaws.com/somewherein/assets/images/thumbs/olyahmed_1363717047_11-We_see_people_united_after_25th_March,_to_fight_the_Pakistani_Armies._They_didnt_have_any_guns_but_they_stood_up_with_sticks_and_kni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97893"/>
            <a:ext cx="3810000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2186047"/>
            <a:ext cx="19050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দারুন উত্তেজনায় আবেগ বিহ্বল, ক্ষিপ্ত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0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28701"/>
            <a:ext cx="1219200" cy="4478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দূর্বাদল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486151"/>
            <a:ext cx="1205754" cy="54636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ভবঘুরে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http://paimages.prothom-alo.com/contents/cache/images/800x500x1/uploads/media/2014/09/01/a496343e82148cccbfd3ccab44bcfbfc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4350"/>
            <a:ext cx="4191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038011"/>
            <a:ext cx="1905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সবুজ ঘাস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8" name="Picture 4" descr="https://encrypted-tbn3.gstatic.com/images?q=tbn:ANd9GcSJQ6FaBVXKtMcGJD0eByLyp6qOGyaciqCiFMfkTtQ1EWF5SrVw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091" y="2781300"/>
            <a:ext cx="4185309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2907090"/>
            <a:ext cx="21336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যাদের কোনো কাজকর্ম নেই, বেকার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199" y="2266950"/>
            <a:ext cx="18288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বজ্রকণ্ঠ বাণী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http://paimages.prothom-alo.com/contents/cache/images/643x0x1/uploads/media/2016/03/05/318a431928f78245a74bc5cb402d68f1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628650"/>
            <a:ext cx="3581401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1528285"/>
            <a:ext cx="1981200" cy="20621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সহজে উদ্দীপ্ত দ্যুতিময় বঙ্গবন্ধুর ভাষণ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1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457451"/>
            <a:ext cx="7391400" cy="9997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বজ্রকণ্ঠ বাণী বলতে লেখক কী বুঝাতে চেয়েছেন 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বিশ্লেষণ কর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6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868" y="666750"/>
            <a:ext cx="6798735" cy="977900"/>
          </a:xfr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টীকা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5447" y="2333960"/>
            <a:ext cx="1967753" cy="5425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IN" dirty="0"/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গণসূর্যের মঞ্চ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Image result for গণসূর্যের মঞ্চ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গণসূর্যের মঞ্চ"/>
          <p:cNvSpPr>
            <a:spLocks noChangeAspect="1" noChangeArrowheads="1"/>
          </p:cNvSpPr>
          <p:nvPr/>
        </p:nvSpPr>
        <p:spPr bwMode="auto">
          <a:xfrm>
            <a:off x="307975" y="595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875294"/>
            <a:ext cx="2514599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86400" y="1875294"/>
            <a:ext cx="2895600" cy="2677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জনগনের নেতা, যার  তেজীয়ান দ্যুতি চারদিকে বিচ্ছুরিত হচ্ছিল, তিনি যেন গণসূর্য । সেই নেতা যে মঞ্চে দাঁড়িয়ে সেটাই গণসূর্যের মঞ্চ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4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38350"/>
            <a:ext cx="19812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সোহরাওয়ার্দী উদ্যান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7400" y="895350"/>
            <a:ext cx="2514600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১৬১০ সালে মোঘল শাসনামলে ঢাকার নবাবগণ রমনা 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এলাকা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সুদৃশ্য 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সোহরাও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র্দী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উদ্যান প্রতিষ্ঠা করেন। বর্তমানের 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সোহরাও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র্দী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উদ্যান এক সম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রেসকোর্স ম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দান নামে পরিচিত ছিল</a:t>
            </a:r>
            <a:r>
              <a:rPr lang="as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Tarak_sps\Downloads\স্বাধীনতা শব্দটি কীভাবে আমাদের হলো\67cc435634600eff647f2be294ce8810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00103"/>
            <a:ext cx="2971800" cy="361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999" y="2291775"/>
            <a:ext cx="144780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শিশু পার্ক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C:\Users\Tarak_sps\Downloads\স্বাধীনতা শব্দটি কীভাবে আমাদের হলো\Binod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1550"/>
            <a:ext cx="3048000" cy="33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74166"/>
            <a:ext cx="3048000" cy="41549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বর্তমানে ঢাকার সোহরাওয়ার্দী উদ্যানে উত্তরপ্রান্তে একটি অংশ জুড়ে রয়েছে শিশু পার্ক । ১৯৭১ সালে এই শিশু পার্ক ছিল না। তখন এর নাম ছিল রমনা রেসকোর্স । এই উত্তরপ্রান্তে বঙ্গবন্ধু তার ঐতিহাসিক ভাষণ দিয়েছিলেন । তার অস্তিত্ব এখন আর খুজে পাওয়া যাবে না । সেখানে এখন শিশুদের খেলার প্রাঙ্গন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8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IN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972948"/>
            <a:ext cx="2362200" cy="2377574"/>
          </a:xfrm>
        </p:spPr>
      </p:pic>
      <p:sp>
        <p:nvSpPr>
          <p:cNvPr id="5" name="TextBox 4"/>
          <p:cNvSpPr txBox="1"/>
          <p:nvPr/>
        </p:nvSpPr>
        <p:spPr>
          <a:xfrm>
            <a:off x="3810000" y="2038351"/>
            <a:ext cx="4648200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আব্দুল্লাহ আত তারিক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শুভেচ্ছা প্রিপারেটরি স্কুল, মাগুরা</a:t>
            </a:r>
          </a:p>
          <a:p>
            <a:pPr marL="457200" indent="-457200" algn="ctr">
              <a:buFont typeface="Wingdings 2"/>
              <a:buChar char="'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Wingdings 2"/>
              </a:rPr>
              <a:t>০১৭১১ – ২৬৫২৩১</a:t>
            </a:r>
          </a:p>
          <a:p>
            <a:pPr algn="ctr"/>
            <a:r>
              <a:rPr lang="en-US" sz="1600" dirty="0" smtClean="0">
                <a:latin typeface="NikoshBAN" pitchFamily="2" charset="0"/>
                <a:cs typeface="NikoshBAN" pitchFamily="2" charset="0"/>
                <a:sym typeface="Wingdings 2"/>
              </a:rPr>
              <a:t>Email – </a:t>
            </a:r>
            <a:r>
              <a:rPr lang="en-US" sz="1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 2"/>
                <a:hlinkClick r:id="rId3"/>
              </a:rPr>
              <a:t>tariqmagura@gmail.com</a:t>
            </a:r>
            <a:endParaRPr lang="en-US" sz="16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209083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3135" y="1504950"/>
            <a:ext cx="1258065" cy="2246769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বছরের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সংগ্রাম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শেষে</a:t>
            </a:r>
          </a:p>
        </p:txBody>
      </p:sp>
      <p:pic>
        <p:nvPicPr>
          <p:cNvPr id="11266" name="Picture 2" descr="Image result for পলাশী যুদ্ধ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150"/>
            <a:ext cx="2263447" cy="1600199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4339040" y="433447"/>
            <a:ext cx="533400" cy="206210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৭৫৭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8150"/>
            <a:ext cx="2743200" cy="1504511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7772400" y="433447"/>
            <a:ext cx="533400" cy="206210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১৮৫৭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1" y="1972330"/>
            <a:ext cx="2281639" cy="52322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পলাশী যুদ্ধ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1910775"/>
            <a:ext cx="2743200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সিপাহী বিদ্রোহ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36434"/>
            <a:ext cx="2331565" cy="1459316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6" name="TextBox 15"/>
          <p:cNvSpPr txBox="1"/>
          <p:nvPr/>
        </p:nvSpPr>
        <p:spPr>
          <a:xfrm>
            <a:off x="4339040" y="2643247"/>
            <a:ext cx="533400" cy="206210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৯৫২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1" y="4120575"/>
            <a:ext cx="2281640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ভাষা আন্দোলন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650394"/>
            <a:ext cx="2743201" cy="1470182"/>
          </a:xfrm>
          <a:prstGeom prst="rect">
            <a:avLst/>
          </a:prstGeom>
          <a:ln>
            <a:noFill/>
          </a:ln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21" name="TextBox 20"/>
          <p:cNvSpPr txBox="1"/>
          <p:nvPr/>
        </p:nvSpPr>
        <p:spPr>
          <a:xfrm>
            <a:off x="5029200" y="4095750"/>
            <a:ext cx="2743201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ছয় দফা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2400" y="2647950"/>
            <a:ext cx="533400" cy="206210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৯৬৬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5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  <p:bldP spid="9" grpId="0" animBg="1"/>
      <p:bldP spid="13" grpId="0" animBg="1"/>
      <p:bldP spid="16" grpId="0" animBg="1"/>
      <p:bldP spid="18" grpId="0" animBg="1"/>
      <p:bldP spid="2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3" y="2857501"/>
            <a:ext cx="7745505" cy="9997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কবি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নির্মলেন্দু গুণ গভীর মমত্বের সঙ্গে যে ইতিহাস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ঐতিহ্যের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কথা বলেছেন তা ব্যাখ্যা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করো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06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86001"/>
            <a:ext cx="7620000" cy="197134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 . “আপন দলের মানুষ” – কী জাতীয় রচনা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 . কবি নির্মলেন্দু গুণ কত সালে জন্মগ্রহণ করেন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 . ‘ভবঘুরে’ – শব্দটির অর্থ কী ?</a:t>
            </a:r>
          </a:p>
          <a:p>
            <a:pPr marL="0" indent="0">
              <a:buNone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 . সিপাহী বিদ্রোহ হয়েছিল কত সালে ? </a:t>
            </a:r>
          </a:p>
        </p:txBody>
      </p:sp>
    </p:spTree>
    <p:extLst>
      <p:ext uri="{BB962C8B-B14F-4D97-AF65-F5344CB8AC3E}">
        <p14:creationId xmlns:p14="http://schemas.microsoft.com/office/powerpoint/2010/main" val="384806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50" y="1686261"/>
            <a:ext cx="7745505" cy="4282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“সেই থেকে স্বাধীনতা শব্দটি আমাদের” – কথাটি ব্যাখ্যা কর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68605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3"/>
            <a:ext cx="5791200" cy="16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701937" y="666750"/>
            <a:ext cx="7756263" cy="790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 শিক্ষার্থীকে আন্তরিক 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03835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ধন্যবাদান্তে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তারিক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প্রিপারেটরি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অ্যাম্বাসেডর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নির্মাতা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১৮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২০২১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 কবি নির্মলেন্দু গুণ এর কবি পরিচিতি সম্পর্কে জানতে পারবে </a:t>
            </a:r>
          </a:p>
          <a:p>
            <a:pPr algn="just"/>
            <a:r>
              <a:rPr lang="bn-IN" sz="33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কবিতাটি প্রমিত উচ্চারণে পড়তে পারবে </a:t>
            </a:r>
          </a:p>
          <a:p>
            <a:pPr algn="just"/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 কঠিন শব্দের অর্থ ও টিকা সম্পর্কে বর্ণনা করতে পারবে </a:t>
            </a:r>
          </a:p>
          <a:p>
            <a:pPr algn="just"/>
            <a:r>
              <a:rPr lang="bn-IN" sz="3300" b="1" dirty="0">
                <a:latin typeface="NikoshBAN" pitchFamily="2" charset="0"/>
                <a:cs typeface="NikoshBAN" pitchFamily="2" charset="0"/>
              </a:rPr>
              <a:t> কবি নির্মলেন্দু গুণ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গভীর </a:t>
            </a:r>
            <a:r>
              <a:rPr lang="bn-IN" sz="3300" b="1" dirty="0">
                <a:latin typeface="NikoshBAN" pitchFamily="2" charset="0"/>
                <a:cs typeface="NikoshBAN" pitchFamily="2" charset="0"/>
              </a:rPr>
              <a:t>মমত্বের সঙ্গে যে ইতিহাস </a:t>
            </a:r>
            <a:r>
              <a:rPr lang="en-US" sz="3300" b="1" dirty="0">
                <a:latin typeface="NikoshBAN" pitchFamily="2" charset="0"/>
                <a:cs typeface="NikoshBAN" pitchFamily="2" charset="0"/>
              </a:rPr>
              <a:t>ও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 ঐতিহ্যের  কথা </a:t>
            </a:r>
            <a:r>
              <a:rPr lang="bn-IN" sz="3300" b="1" dirty="0">
                <a:latin typeface="NikoshBAN" pitchFamily="2" charset="0"/>
                <a:cs typeface="NikoshBAN" pitchFamily="2" charset="0"/>
              </a:rPr>
              <a:t>বলেছেন তা ব্যাখ্যা করতে </a:t>
            </a:r>
            <a:r>
              <a:rPr lang="bn-IN" sz="3300" b="1" dirty="0" smtClean="0">
                <a:latin typeface="NikoshBAN" pitchFamily="2" charset="0"/>
                <a:cs typeface="NikoshBAN" pitchFamily="2" charset="0"/>
              </a:rPr>
              <a:t>পারবে </a:t>
            </a:r>
            <a:endParaRPr lang="en-US" sz="33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116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arak_sps\Downloads\স্বাধীনতা শব্দটি কীভাবে আমাদের হলো\a716fd45jw1f4kpvdlobkj20dc07i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52550"/>
            <a:ext cx="3733804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rak_sps\Downloads\স্বাধীনতা শব্দটি কীভাবে আমাদের হলো\news_picture_23619_shikha_chiron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52550"/>
            <a:ext cx="35052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3889" y="506909"/>
            <a:ext cx="7391401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ছবিগুলো লক্ষ্য কর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8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arak_sps\Downloads\স্বাধীনতা শব্দটি কীভাবে আমাদের হলো\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00150"/>
            <a:ext cx="3581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arak_sps\Downloads\স্বাধীনতা শব্দটি কীভাবে আমাদের হলো\news_9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6" y="590550"/>
            <a:ext cx="3657600" cy="32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agonal Stripe 1"/>
          <p:cNvSpPr/>
          <p:nvPr/>
        </p:nvSpPr>
        <p:spPr>
          <a:xfrm rot="18228672">
            <a:off x="2828863" y="1383066"/>
            <a:ext cx="3530277" cy="2351670"/>
          </a:xfrm>
          <a:prstGeom prst="diagStripe">
            <a:avLst>
              <a:gd name="adj" fmla="val 9537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9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0.175.165.11/SP68.169.37.12/SDhiramon.com/Spwp-content%2fuploads%2f2013%2f12%2fban/Rqae5eb53b-c103-49e4-a363-9cb05f81161d/IDE17D2182B883E71/RV200000/AVSkyController_3.2.5.54985/Br200/CL2-ea/DL0/DT0/EI1131694047/Ht240/IP10.108.144.128%3a49797/IQ25/MO15/MT0/NIGPMOCCA-SAVDIST1-SKFCTL4/OC0/OS0/Otjpeg/PB200/PNMedCongestion_3G_Desktop/SI0700060085c250000000000000000000000000000a6c908000000000000000000000000044a9250cbbca5129096aa900/SUhttp%3a%2f%2fhiramon.com%2fwp-content%2fuploads%2f2013%2f12%2fbangladesh-mukti-bahini.jpg/Sd736B7966697265/TI1131694047/Tr1/Wh400/EV5c5bc5277470685a9adc7bc6d6e5cd94/fi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9676"/>
            <a:ext cx="2857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rak_sps\Downloads\স্বাধীনতা শব্দটি কীভাবে আমাদের হলো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25" y="819150"/>
            <a:ext cx="4403775" cy="369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54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50" y="1686261"/>
            <a:ext cx="7745505" cy="202849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marL="0" indent="0"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হলো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nybangla24.com/wp-content/uploads/2016/01/Nirmolendu-G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90550"/>
            <a:ext cx="3810000" cy="255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3143252"/>
            <a:ext cx="6019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কবি নির্মলেন্দু গুণ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4555345" y="1047750"/>
            <a:ext cx="164574" cy="7363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40822"/>
            <a:ext cx="1676400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–  ১৯৪৫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18126597">
            <a:off x="4770283" y="1258625"/>
            <a:ext cx="1135680" cy="1771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692518" y="912508"/>
            <a:ext cx="3407942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জন্মস্থান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– নেত্রকোনা জেলার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কাশবন গ্রামে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9227653">
            <a:off x="5167817" y="1741919"/>
            <a:ext cx="561476" cy="1569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92519" y="43020"/>
            <a:ext cx="3422454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সুখেন্দু  প্রকাশ গুণ</a:t>
            </a:r>
          </a:p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বীণাপাণি গুণ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2519" y="1806060"/>
            <a:ext cx="3407939" cy="32778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27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পড়ালেখা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 – ১৯৬২ সালে সিকেপি ইন্সটিটিউশন, বারহাট্টা স্কুল 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মাধ্যমিক, ১৯৬৪ সালে নেত্রকোনা  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কলেজ থেকে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ইন্টারমিডিয়েট </a:t>
            </a:r>
            <a:r>
              <a:rPr lang="bn-IN" sz="27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2700" dirty="0" smtClean="0">
                <a:latin typeface="NikoshBAN" pitchFamily="2" charset="0"/>
                <a:cs typeface="NikoshBAN" pitchFamily="2" charset="0"/>
              </a:rPr>
              <a:t>১৯৬৯ সালে ঢাকা বিশ্ববিদ্যালয়ে থেকে স্নাতক পাস করেন ।</a:t>
            </a:r>
            <a:endParaRPr lang="en-US" sz="27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5277895" y="2207578"/>
            <a:ext cx="355747" cy="179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00" y="4127840"/>
            <a:ext cx="5714175" cy="95410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সাংবাদিক ছিলেন এবং  সার্বক্ষণিক সাহিত্য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কর্মে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নিমগ্ন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ছিলেন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552987" y="2728354"/>
            <a:ext cx="157554" cy="1305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52923"/>
            <a:ext cx="3581400" cy="209288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কাব্যগ্রন্থ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প্রেমাংশুর রক্ত চাই, বাংলার মাটি বাংলার জল, চাষাভূষার কাব্য, পঞ্চাশ সহস্র বর্ষ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2114550"/>
            <a:ext cx="35814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– আপন দলের মানুষ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4155" y="2647950"/>
            <a:ext cx="3581400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শিশুতোষ উপন্যাস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–কালো মেঘের ভেলা, বাবা যখন ছোট ছিলেন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 rot="2229153" flipV="1">
            <a:off x="3575987" y="1558330"/>
            <a:ext cx="737616" cy="1841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>
            <a:off x="3582317" y="2175079"/>
            <a:ext cx="438727" cy="1851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014283">
            <a:off x="3698166" y="2718486"/>
            <a:ext cx="586355" cy="162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75669" y="1837575"/>
            <a:ext cx="1143349" cy="787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জীবনী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0"/>
                            </p:stCondLst>
                            <p:childTnLst>
                              <p:par>
                                <p:cTn id="7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3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636</TotalTime>
  <Words>470</Words>
  <Application>Microsoft Office PowerPoint</Application>
  <PresentationFormat>On-screen Show (16:9)</PresentationFormat>
  <Paragraphs>90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Organic</vt:lpstr>
      <vt:lpstr>স্বাগতম</vt:lpstr>
      <vt:lpstr>শিক্ষক পরিচিতি</vt:lpstr>
      <vt:lpstr>শিখনফল </vt:lpstr>
      <vt:lpstr>PowerPoint Presentation</vt:lpstr>
      <vt:lpstr>PowerPoint Presentation</vt:lpstr>
      <vt:lpstr>PowerPoint Presentation</vt:lpstr>
      <vt:lpstr>আজকের পাঠ</vt:lpstr>
      <vt:lpstr>PowerPoint Presentation</vt:lpstr>
      <vt:lpstr>PowerPoint Presentation</vt:lpstr>
      <vt:lpstr>একক কাজ</vt:lpstr>
      <vt:lpstr>সমাধান</vt:lpstr>
      <vt:lpstr>মনোযোগ দিয়ে ভিডিওটি দেখ :</vt:lpstr>
      <vt:lpstr>শব্দার্থ</vt:lpstr>
      <vt:lpstr>দূর্বাদল</vt:lpstr>
      <vt:lpstr>PowerPoint Presentation</vt:lpstr>
      <vt:lpstr>জোড়ায় কাজ</vt:lpstr>
      <vt:lpstr>টীকা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বাড়ীর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Tarak_sps</dc:creator>
  <cp:lastModifiedBy>ismail - [2010]</cp:lastModifiedBy>
  <cp:revision>98</cp:revision>
  <dcterms:created xsi:type="dcterms:W3CDTF">2006-08-16T00:00:00Z</dcterms:created>
  <dcterms:modified xsi:type="dcterms:W3CDTF">2021-10-14T03:23:54Z</dcterms:modified>
</cp:coreProperties>
</file>