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306" r:id="rId7"/>
    <p:sldId id="257" r:id="rId8"/>
    <p:sldId id="308" r:id="rId9"/>
    <p:sldId id="277" r:id="rId10"/>
    <p:sldId id="321" r:id="rId11"/>
    <p:sldId id="258" r:id="rId12"/>
    <p:sldId id="298" r:id="rId13"/>
    <p:sldId id="305" r:id="rId14"/>
    <p:sldId id="294" r:id="rId15"/>
    <p:sldId id="295" r:id="rId16"/>
    <p:sldId id="309" r:id="rId17"/>
    <p:sldId id="323" r:id="rId18"/>
    <p:sldId id="322" r:id="rId19"/>
    <p:sldId id="318" r:id="rId20"/>
    <p:sldId id="316" r:id="rId21"/>
    <p:sldId id="317" r:id="rId22"/>
    <p:sldId id="300" r:id="rId23"/>
    <p:sldId id="319" r:id="rId24"/>
    <p:sldId id="320" r:id="rId25"/>
    <p:sldId id="291" r:id="rId26"/>
    <p:sldId id="301" r:id="rId27"/>
    <p:sldId id="292" r:id="rId28"/>
    <p:sldId id="29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4T21:50:20.043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9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0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68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F395D-A10F-4CDC-A5DB-097C0BAA6918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7D7E-CFF6-4270-8846-257562459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5.tmp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12192000" cy="687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2644" y="2105561"/>
            <a:ext cx="107067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9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3535" y="697055"/>
            <a:ext cx="8079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৮৫ পৃষ্ঠা খোলো...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33" y="2143592"/>
            <a:ext cx="2246182" cy="33701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40" y="2143592"/>
            <a:ext cx="2246182" cy="33701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012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75041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9423" y="1648672"/>
            <a:ext cx="46733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দেখ-না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33" y="578057"/>
            <a:ext cx="4673339" cy="56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44431" y="1408609"/>
            <a:ext cx="4538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ঝনঝনিয়ে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13" y="608037"/>
            <a:ext cx="4757347" cy="553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44431" y="1806327"/>
            <a:ext cx="47932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37" y="623027"/>
            <a:ext cx="4665533" cy="55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24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75039" y="3180569"/>
            <a:ext cx="5671903" cy="4968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9421" y="1559136"/>
            <a:ext cx="46583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80" y="593047"/>
            <a:ext cx="4687080" cy="55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44431" y="1731376"/>
            <a:ext cx="4658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/>
              </a:rPr>
              <a:t> 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40" y="650288"/>
            <a:ext cx="4706130" cy="56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4431" y="1977904"/>
            <a:ext cx="5153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31" y="593047"/>
            <a:ext cx="4828239" cy="56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1806327"/>
            <a:ext cx="51530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নিচ্ছ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0" y="676209"/>
            <a:ext cx="4657100" cy="55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3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5"/>
          <a:stretch/>
        </p:blipFill>
        <p:spPr>
          <a:xfrm rot="16200000">
            <a:off x="3260049" y="3180569"/>
            <a:ext cx="5671903" cy="496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4431" y="1476047"/>
            <a:ext cx="4658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দুর্দশাই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!,। 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/>
              </a:rPr>
              <a:t>          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21" y="593047"/>
            <a:ext cx="4658348" cy="56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3043" y="2244390"/>
            <a:ext cx="70453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 কল্পনা করতে ভালোবাসে। এই কবিতাটিও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 এক ছোট্ট শিশুর কল্পনা। কল্পনায় সে মায়ের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 দূর দেশে যায়। পথে সে ডাকাতদের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মোকাবেলা করে, বীরের মতো লড়াই করে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মাকে রক্ষা করে।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0732" y="1536504"/>
            <a:ext cx="1330533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" y="-1"/>
            <a:ext cx="12187083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17" y="2944227"/>
            <a:ext cx="793341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নামঃ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মন্তোষ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ভৌমিক</a:t>
            </a:r>
            <a:endParaRPr lang="en-US" sz="4800" b="1" dirty="0" smtClean="0">
              <a:solidFill>
                <a:srgbClr val="FFFF00"/>
              </a:solidFill>
              <a:latin typeface="Bijoy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পদবীঃ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সহকারী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Bijoy" pitchFamily="2" charset="0"/>
              </a:rPr>
              <a:t>শিক্ষক</a:t>
            </a:r>
            <a:endParaRPr lang="en-US" sz="4800" b="1" dirty="0" smtClean="0">
              <a:solidFill>
                <a:srgbClr val="FFFF00"/>
              </a:solidFill>
              <a:latin typeface="Bijoy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বাড়ন্তি সরকারি প্রাথমিক বিদ্যালয়।</a:t>
            </a:r>
          </a:p>
          <a:p>
            <a:pPr algn="ctr"/>
            <a:r>
              <a:rPr lang="bn-IN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সদর। </a:t>
            </a:r>
            <a:r>
              <a:rPr lang="en-US" sz="4800" b="1" dirty="0" smtClean="0">
                <a:solidFill>
                  <a:srgbClr val="FFFF00"/>
                </a:solidFill>
                <a:latin typeface="Bijoy" pitchFamily="2" charset="0"/>
              </a:rPr>
              <a:t>  </a:t>
            </a:r>
            <a:endParaRPr lang="en-US" sz="4800" b="1" dirty="0">
              <a:solidFill>
                <a:srgbClr val="FFFF00"/>
              </a:solidFill>
              <a:latin typeface="Bijoy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1613730" y="0"/>
            <a:ext cx="6324600" cy="2438400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11585" r="23661" b="33552"/>
          <a:stretch/>
        </p:blipFill>
        <p:spPr>
          <a:xfrm>
            <a:off x="8015052" y="1991340"/>
            <a:ext cx="2837828" cy="4139637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997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1"/>
            <a:ext cx="6858000" cy="12192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3695" y="2721113"/>
            <a:ext cx="234896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9257" y="-1"/>
            <a:ext cx="497314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পূরুষ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ঠাঁকুর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দেখ-না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ঝনঝনিয়ে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!,।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26634" y="1023983"/>
            <a:ext cx="24583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73400" y="1821703"/>
            <a:ext cx="2803925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9257" y="-1"/>
            <a:ext cx="4973143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 পূরুষ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ঠাঁকুর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যাস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দেখ-না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ছুটিয়ে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তলোয়ার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ঝনঝনিয়ে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ভয়ানক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পালিয়ে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মেখে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ঘেমে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লড়াই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’,</a:t>
            </a: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পালকি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চুমো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বলছ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!,।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126634" y="1023983"/>
            <a:ext cx="245838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48406" y="197114"/>
            <a:ext cx="10326415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বিপরীত শব্দ জেনে নেই ও বাক্য তৈরি করি।</a:t>
            </a:r>
            <a:endParaRPr lang="en-US" sz="6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70596" y="1605815"/>
            <a:ext cx="1292772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সাহস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0596" y="2567586"/>
            <a:ext cx="1288652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স্বদেশ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8318" y="4812761"/>
            <a:ext cx="131093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সন্ধ্যা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0596" y="3588295"/>
            <a:ext cx="1292772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604" y="1616247"/>
            <a:ext cx="1432249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ভয়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03" y="2567586"/>
            <a:ext cx="1432249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বিদেশ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603" y="4812761"/>
            <a:ext cx="1410029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সকাল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603" y="3652400"/>
            <a:ext cx="1432249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দূরে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603" y="5823878"/>
            <a:ext cx="1432249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8318" y="5823878"/>
            <a:ext cx="1292772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আঁধার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17102" y="1616248"/>
            <a:ext cx="6234982" cy="7694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সাহসের কাছে সবাই পরাজিত হয়।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17102" y="2559758"/>
            <a:ext cx="70863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............ ............ ............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17102" y="3588295"/>
            <a:ext cx="5683190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............... ............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17102" y="4857544"/>
            <a:ext cx="568319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............ ............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17102" y="5828395"/>
            <a:ext cx="5620126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............ ............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17102" y="2559757"/>
            <a:ext cx="708632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স্বদেশের চেয়ে আপন ঠিকানা আর নেই।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7102" y="3607433"/>
            <a:ext cx="5683190" cy="1015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মা-বাবা সবচেয়ে কাছের মানুষ।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7102" y="4869824"/>
            <a:ext cx="5683190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খেলতে খেলতে সন্ধ্যা হয়ে গেল।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17102" y="5839644"/>
            <a:ext cx="5620126" cy="83099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আঁধার কেঁটে আলো আসবেই।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7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60" y="2174608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479198" y="778927"/>
            <a:ext cx="488579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দলীয়</a:t>
            </a:r>
            <a:r>
              <a:rPr lang="bn-IN" sz="7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কাজ</a:t>
            </a:r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6822" y="5460495"/>
            <a:ext cx="6790544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কবিতাংশটুকু 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করবে।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227" y="2205144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5298" y="2174609"/>
            <a:ext cx="2695731" cy="2520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76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28424" y="868708"/>
            <a:ext cx="3775394" cy="11079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একক কাজ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1" name="Picture 10" descr="াকদক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53" y="2058375"/>
            <a:ext cx="2955736" cy="31309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00430" y="5265619"/>
            <a:ext cx="783138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খোলে ‘বীর পূরুষ’ কবিতার মূলভাব লিখ।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1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3537677" y="599604"/>
            <a:ext cx="5171608" cy="2053655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85610" y="867272"/>
            <a:ext cx="30392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0557" y="3169431"/>
            <a:ext cx="8589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‘ভাগ্যে খোকা সঙ্গে ছিল’-মা একথা বললেন কেন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বীরপুরুষ কে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সে কাদের হারিয়ে বীরপুরুষ হলো? </a:t>
            </a:r>
            <a:endParaRPr lang="bn-IN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709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23" y="1128356"/>
            <a:ext cx="2781924" cy="3267855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39081" y="1628383"/>
            <a:ext cx="4743526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878" y="4612523"/>
            <a:ext cx="889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বীর পুরুষ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সম্পর্কে পাঁচটি বাক্য লিখে নিয়ে আসবে।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8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616" y="2105561"/>
            <a:ext cx="110227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52" y="4180322"/>
            <a:ext cx="94094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স্বাস্থ্যবিধি মেনে চলবো এবং মাক্স ব্যবহার করবো।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61" y="41615"/>
            <a:ext cx="6990735" cy="399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3778448" y="802851"/>
            <a:ext cx="4734928" cy="1396784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2054" y="2990825"/>
            <a:ext cx="64614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বই।</a:t>
            </a:r>
          </a:p>
          <a:p>
            <a:pPr algn="ctr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পূরুষ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)।</a:t>
            </a:r>
            <a:endParaRPr lang="en-US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109" y="2601310"/>
            <a:ext cx="2391931" cy="31902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183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Horizontal Scroll 3"/>
          <p:cNvSpPr/>
          <p:nvPr/>
        </p:nvSpPr>
        <p:spPr>
          <a:xfrm>
            <a:off x="3179379" y="0"/>
            <a:ext cx="5784739" cy="176883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0"/>
                <a:solidFill>
                  <a:schemeClr val="bg2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ln w="0"/>
              <a:solidFill>
                <a:schemeClr val="bg2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3789" y="1886825"/>
            <a:ext cx="944380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২.১.৩- কবিতা শুনে মূল বিষয়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২.১.২- পাঠ্য কবিতা সঠিক ছন্দে আবৃতি করতে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২.১.২- ছন্দ ঠিক রেখে প্রমিত উচ্চারণে ও স্বাভাবিক গতিতে কবিতা                            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পড়তে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45621" y="1526142"/>
            <a:ext cx="8700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54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3331" y="3044050"/>
            <a:ext cx="80653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endParaRPr lang="bn-IN" sz="4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বেহারারা কোথায় পালাল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94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0"/>
            <a:ext cx="12191998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.....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714" y="5842338"/>
            <a:ext cx="5006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48931" y="5682585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পূরুষ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5666166"/>
            <a:ext cx="4062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মাকে নিয়ে যাচ্ছে।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29" y="1107995"/>
            <a:ext cx="3940071" cy="45581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33" y="1107997"/>
            <a:ext cx="4189595" cy="45581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9141"/>
            <a:ext cx="4089447" cy="4558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79041" y="4935581"/>
            <a:ext cx="2069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পূরুষ</a:t>
            </a:r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119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1220699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3162" y="2627545"/>
            <a:ext cx="99697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 পূরুষ </a:t>
            </a:r>
          </a:p>
          <a:p>
            <a:pPr algn="ctr"/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</a:t>
            </a:r>
            <a:r>
              <a:rPr lang="bn-IN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 </a:t>
            </a:r>
            <a:endParaRPr lang="bn-IN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পাঠ্যাংশঃতুমি বললে............না হলে।</a:t>
            </a:r>
            <a:endParaRPr lang="bn-IN" sz="4400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15834" y="3670144"/>
            <a:ext cx="400444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orizontal Scroll 15"/>
          <p:cNvSpPr/>
          <p:nvPr/>
        </p:nvSpPr>
        <p:spPr>
          <a:xfrm>
            <a:off x="3626068" y="1093861"/>
            <a:ext cx="5372831" cy="1762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0262" y="1427216"/>
            <a:ext cx="4004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7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43"/>
          <a:stretch/>
        </p:blipFill>
        <p:spPr>
          <a:xfrm>
            <a:off x="0" y="0"/>
            <a:ext cx="12192000" cy="68534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9043" y="930180"/>
            <a:ext cx="2529746" cy="7078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3" y="0"/>
            <a:ext cx="4666594" cy="27904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298" y="2883170"/>
            <a:ext cx="121447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১৮৬১ খ্রিষ্টাব্দের ৭ই মে বিশ্ব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রবীন্দ্রনাথ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 কলকাতার জোড়াঁসাঁকোর ঠাকুর বাড়িতে জন্মগ্রহণ করেন। তিনি শুধু কবি নন, কথাসাহিত্যিক, নাট্যকার, দার্শনিক, গীতিকার, সুরস্রষ্টা, চিত্রশিল্পী, সমাজসেবী ও শিক্ষাবিদ। তাঁর রচনা ভাণ্ডার বিশাল। তিনি কবিতা, গল্প, উপন্যাস, প্রবন্ধ, নাটক রচনা করেছেন। এ ছাড়াও তিনি বহু চিঠিপত্র লিখেছেন। ‘বীর পূরুষ’ কবিতাটি ‘শিশু’ কাব্যগ্রন্থের অন্তর্গত। ১৯১৩ খ্রিষ্টাব্দে রবীন্দ্রনাথ ঠাকুর সাহিত্যে নোবেল পুরস্কার লাভ করেন। ১৯৪১ খ্রিষ্টাব্দের ৭ই আগস্ট তিনি মৃতুবরণ করেন।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8411" y="930180"/>
            <a:ext cx="2678494" cy="70788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</a:p>
        </p:txBody>
      </p:sp>
    </p:spTree>
    <p:extLst>
      <p:ext uri="{BB962C8B-B14F-4D97-AF65-F5344CB8AC3E}">
        <p14:creationId xmlns:p14="http://schemas.microsoft.com/office/powerpoint/2010/main" val="311562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9019" y="1274163"/>
            <a:ext cx="50339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60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" t="15852" r="2206" b="18556"/>
          <a:stretch/>
        </p:blipFill>
        <p:spPr>
          <a:xfrm>
            <a:off x="2580808" y="2638268"/>
            <a:ext cx="4572000" cy="2803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69"/>
          <a:stretch/>
        </p:blipFill>
        <p:spPr>
          <a:xfrm>
            <a:off x="7211819" y="2563159"/>
            <a:ext cx="2163587" cy="2953378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8" name="Straight Connector 7"/>
          <p:cNvCxnSpPr/>
          <p:nvPr/>
        </p:nvCxnSpPr>
        <p:spPr>
          <a:xfrm>
            <a:off x="4254103" y="2413691"/>
            <a:ext cx="369171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466" y="2863119"/>
            <a:ext cx="1768431" cy="2248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6" y="2827186"/>
            <a:ext cx="1828800" cy="22841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437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717</Words>
  <Application>Microsoft Office PowerPoint</Application>
  <PresentationFormat>Widescreen</PresentationFormat>
  <Paragraphs>157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Bijoy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173</cp:revision>
  <dcterms:created xsi:type="dcterms:W3CDTF">2021-08-14T14:11:06Z</dcterms:created>
  <dcterms:modified xsi:type="dcterms:W3CDTF">2021-10-14T16:55:30Z</dcterms:modified>
</cp:coreProperties>
</file>