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2"/>
  </p:notesMasterIdLst>
  <p:sldIdLst>
    <p:sldId id="272" r:id="rId2"/>
    <p:sldId id="271" r:id="rId3"/>
    <p:sldId id="289" r:id="rId4"/>
    <p:sldId id="276" r:id="rId5"/>
    <p:sldId id="296" r:id="rId6"/>
    <p:sldId id="291" r:id="rId7"/>
    <p:sldId id="292" r:id="rId8"/>
    <p:sldId id="301" r:id="rId9"/>
    <p:sldId id="294" r:id="rId10"/>
    <p:sldId id="284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00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6BAFBEB-0B6C-4BFF-9497-A3CCB0CE9224}">
          <p14:sldIdLst>
            <p14:sldId id="272"/>
            <p14:sldId id="271"/>
            <p14:sldId id="289"/>
            <p14:sldId id="276"/>
            <p14:sldId id="296"/>
            <p14:sldId id="291"/>
            <p14:sldId id="292"/>
            <p14:sldId id="301"/>
            <p14:sldId id="294"/>
            <p14:sldId id="284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Untitled Section" id="{4D412AFE-C0AE-4687-8FAA-E2FCA565C79B}">
          <p14:sldIdLst>
            <p14:sldId id="300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B020"/>
    <a:srgbClr val="FFCC00"/>
    <a:srgbClr val="B1CE02"/>
    <a:srgbClr val="251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091" autoAdjust="0"/>
  </p:normalViewPr>
  <p:slideViewPr>
    <p:cSldViewPr>
      <p:cViewPr varScale="1">
        <p:scale>
          <a:sx n="62" d="100"/>
          <a:sy n="62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6934CB-CF17-492E-9BDC-AEF4538B7D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540E7-4F9F-4E65-87E6-1E04B91FFF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ফিক্সড ক্যাপাসিটর যার মান পরিবর্তন</a:t>
            </a:r>
            <a:r>
              <a:rPr lang="bn-IN" sz="24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যায় না 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40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প্রত্যেক</a:t>
            </a:r>
            <a:r>
              <a:rPr lang="bn-IN" baseline="0" dirty="0" smtClean="0"/>
              <a:t> চুবকের একটি উত্তর মেরু ও দক্ষিণ মেরু থাকে। দুইটি মেরু কাছাকাছি আনলে এরা পরস্পর বিকর্ষণ করে।।</a:t>
            </a:r>
          </a:p>
          <a:p>
            <a:r>
              <a:rPr lang="bn-IN" baseline="0" dirty="0" smtClean="0"/>
              <a:t>চুম্বক দ্বারা লৌহ পাতকে ঘর্ষণ করলে খন্ডটি চউম্বকে পরিণত হয়।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19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প্রাকৃতিক</a:t>
            </a:r>
            <a:r>
              <a:rPr lang="bn-IN" baseline="0" dirty="0" smtClean="0"/>
              <a:t> চুম্বক পাহার,পরবত, খনিতে পাওয়া যায়।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99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প্রাকৃতিক</a:t>
            </a:r>
            <a:r>
              <a:rPr lang="bn-IN" baseline="0" dirty="0" smtClean="0"/>
              <a:t> চুম্বক পাহার,পরবত, খনিতে পাওয়া যায়।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1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প্রাকৃতিক</a:t>
            </a:r>
            <a:r>
              <a:rPr lang="bn-IN" baseline="0" dirty="0" smtClean="0"/>
              <a:t> চুম্বক পাহার,পরবত, খনিতে পাওয়া যায়।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286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প্রাকৃতিক</a:t>
            </a:r>
            <a:r>
              <a:rPr lang="bn-IN" baseline="0" dirty="0" smtClean="0"/>
              <a:t> চুম্বক পাহার,পরবত, খনিতে পাওয়া যায়।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প্রাকৃতিক</a:t>
            </a:r>
            <a:r>
              <a:rPr lang="bn-IN" baseline="0" dirty="0" smtClean="0"/>
              <a:t> চুম্বক পাহার,পরবত, খনিতে পাওয়া যায়।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540E7-4F9F-4E65-87E6-1E04B91FFF6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10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2970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22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40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1332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6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8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8629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833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630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390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832032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1681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5982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6327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81849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0541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DF0B7-460D-485B-A4B0-68EEABC072C0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86105-DA66-41BA-82ED-388ABF81A7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2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>
    <p:wipe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3.jpe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87" y="24539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3511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2667000" cy="137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04800" y="16944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 ব্যবহার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90800"/>
            <a:ext cx="9067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সার্কিটের পাওয়ার ফ্যাক্টরের উন্নতী করতে।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 বস্তুর চার্জ ধারণ করত।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ফিল্টার সার্কিটে এসি কারেন্টকে বাধা দেয়া এবং ডিসি কারেন্টকে প্রবাহিত করতে।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টিউব লাইটের বিচ্ছিন্ন আলো দর্শনের ত্রুটি দূর করতে।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সিঙ্গেল ফেজ মোটর চালু করতে।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>
            <a:stCxn id="8" idx="4"/>
          </p:cNvCxnSpPr>
          <p:nvPr/>
        </p:nvCxnSpPr>
        <p:spPr>
          <a:xfrm>
            <a:off x="4648200" y="36576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</p:cNvCxnSpPr>
          <p:nvPr/>
        </p:nvCxnSpPr>
        <p:spPr>
          <a:xfrm>
            <a:off x="6362700" y="3245198"/>
            <a:ext cx="1181100" cy="1174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1905000" y="3245198"/>
            <a:ext cx="1028700" cy="11744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00400" y="210842"/>
            <a:ext cx="2590800" cy="8001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একই বর্তনীতে একাধিক কেপাসিটরকে নিয়ম অনুযায়ী সিরিজ বা প্যারালাল সংযুক্ত করার পদ্ধতিকে ক্যাপাসিটর গ্রুপিং বলে। ক্যাপাসিটরের মান বাড়ানোর প্রয়োজন হলে ক্যাপাসিটরের প্যারালাল গ্রুপিং করা হয়।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33700" y="2832795"/>
            <a:ext cx="3429000" cy="824805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গ্রুপিং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47345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সিরিজ সংযোগ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6809" y="472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 সংযোগ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29924" y="4724400"/>
            <a:ext cx="244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প্যারালাল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সংযোগ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10712" y="6368534"/>
            <a:ext cx="38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1162050" y="5638800"/>
            <a:ext cx="171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447800" y="5486400"/>
            <a:ext cx="0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914400" y="5486400"/>
            <a:ext cx="0" cy="228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252669" y="5861094"/>
            <a:ext cx="4191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C1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838700" y="5867400"/>
            <a:ext cx="4191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C2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1638300" y="5254823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Cn</a:t>
            </a:r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5791200" y="5562600"/>
            <a:ext cx="0" cy="32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5791200" y="6152449"/>
            <a:ext cx="0" cy="32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495800" y="5883276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5029200" y="5867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029200" y="617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5638800" y="61722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5638800" y="5867400"/>
            <a:ext cx="304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304800" y="5257800"/>
            <a:ext cx="1905000" cy="1409700"/>
            <a:chOff x="304800" y="5257800"/>
            <a:chExt cx="1905000" cy="140970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304800" y="56388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04800" y="5638800"/>
              <a:ext cx="0" cy="533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04800" y="6172201"/>
              <a:ext cx="0" cy="380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04800" y="6553200"/>
              <a:ext cx="609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882112" y="6477000"/>
              <a:ext cx="2286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1491711" y="6553200"/>
              <a:ext cx="71808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1491711" y="6477000"/>
              <a:ext cx="98155" cy="1905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2209800" y="5638800"/>
              <a:ext cx="0" cy="9334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1905000" y="56388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1905000" y="5562601"/>
              <a:ext cx="0" cy="228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91711" y="56388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752600" y="5562601"/>
              <a:ext cx="0" cy="228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333500" y="5486400"/>
              <a:ext cx="0" cy="228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1143000" y="5562601"/>
              <a:ext cx="0" cy="2285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914400" y="5257800"/>
              <a:ext cx="419100" cy="304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C1</a:t>
              </a:r>
              <a:endParaRPr lang="en-US" dirty="0"/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1375959" y="5257800"/>
            <a:ext cx="4191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C2</a:t>
            </a:r>
            <a:endParaRPr lang="en-US" dirty="0"/>
          </a:p>
        </p:txBody>
      </p:sp>
      <p:grpSp>
        <p:nvGrpSpPr>
          <p:cNvPr id="119" name="Group 118"/>
          <p:cNvGrpSpPr/>
          <p:nvPr/>
        </p:nvGrpSpPr>
        <p:grpSpPr>
          <a:xfrm>
            <a:off x="3352800" y="5391090"/>
            <a:ext cx="2705100" cy="1257420"/>
            <a:chOff x="3352800" y="5391090"/>
            <a:chExt cx="2705100" cy="125742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3729924" y="6477000"/>
              <a:ext cx="2061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3729924" y="5558725"/>
              <a:ext cx="206127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4648200" y="5558725"/>
              <a:ext cx="0" cy="324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648200" y="6152449"/>
              <a:ext cx="0" cy="324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5181600" y="5562600"/>
              <a:ext cx="0" cy="324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5181600" y="6152449"/>
              <a:ext cx="0" cy="3245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495800" y="6172200"/>
              <a:ext cx="3048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3429000" y="5391090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/>
                <a:t>+</a:t>
              </a:r>
              <a:endParaRPr lang="en-US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352800" y="6248400"/>
              <a:ext cx="300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000" dirty="0" smtClean="0"/>
                <a:t>-</a:t>
              </a:r>
              <a:endParaRPr lang="en-US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562600" y="5872361"/>
              <a:ext cx="4953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Cn</a:t>
              </a:r>
              <a:endParaRPr lang="en-US" dirty="0"/>
            </a:p>
          </p:txBody>
        </p: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99" y="5565335"/>
            <a:ext cx="1908128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8873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27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721046" y="439757"/>
            <a:ext cx="1295400" cy="51435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চুম্বক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3416246" cy="2057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05200"/>
            <a:ext cx="3810000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09600" y="17526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পদার্থের আকর্ষণী ও দিকদর্শী ধর্ম আছে এবং মুক্ত অবস্থায় সুতা দিয়ে ঝুলিয়ে দিলে উত্তর ও দক্ষিণ দিকে মুখ করে থাকে, তাকে চুম্বক বলে।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45640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 rot="19229094">
            <a:off x="5637645" y="488191"/>
            <a:ext cx="381000" cy="1789767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4876800" y="647700"/>
            <a:ext cx="381000" cy="154695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657600" y="670651"/>
            <a:ext cx="381000" cy="1524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2095152">
            <a:off x="2932022" y="526234"/>
            <a:ext cx="381000" cy="171417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76600" y="152400"/>
            <a:ext cx="2362200" cy="9906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ধর্ম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560" y="2194651"/>
            <a:ext cx="153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আকর্ষণী ধর্ম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55507" y="2210846"/>
            <a:ext cx="153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দিকদর্শী ধর্ম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91453" y="2194650"/>
            <a:ext cx="1367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বিপরিত ধর্ম দুটি প্রান্ত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13143" y="2194651"/>
            <a:ext cx="1532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চুম্বকম ধর্ম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" y="3031362"/>
            <a:ext cx="244554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3" name="Straight Arrow Connector 22"/>
          <p:cNvCxnSpPr>
            <a:stCxn id="7" idx="2"/>
          </p:cNvCxnSpPr>
          <p:nvPr/>
        </p:nvCxnSpPr>
        <p:spPr>
          <a:xfrm flipH="1">
            <a:off x="1784751" y="2656316"/>
            <a:ext cx="601156" cy="3693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49" y="3157801"/>
            <a:ext cx="1806901" cy="1506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28" name="Straight Arrow Connector 27"/>
          <p:cNvCxnSpPr>
            <a:stCxn id="20" idx="2"/>
          </p:cNvCxnSpPr>
          <p:nvPr/>
        </p:nvCxnSpPr>
        <p:spPr>
          <a:xfrm flipH="1">
            <a:off x="3657600" y="2672511"/>
            <a:ext cx="164254" cy="4526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85411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5" grpId="0" animBg="1"/>
      <p:bldP spid="14" grpId="0" animBg="1"/>
      <p:bldP spid="5" grpId="0" animBg="1"/>
      <p:bldP spid="4" grpId="0" animBg="1"/>
      <p:bldP spid="7" grpId="0"/>
      <p:bldP spid="20" grpId="0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wn Arrow 15"/>
          <p:cNvSpPr/>
          <p:nvPr/>
        </p:nvSpPr>
        <p:spPr>
          <a:xfrm>
            <a:off x="5238750" y="720671"/>
            <a:ext cx="381000" cy="1143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048000" y="685800"/>
            <a:ext cx="381000" cy="1143000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228600"/>
            <a:ext cx="30480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চুম্বকের শ্রেনীবিভাগ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7984" y="1972159"/>
            <a:ext cx="1341032" cy="4985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1972159"/>
            <a:ext cx="1211668" cy="542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038600" y="2470688"/>
            <a:ext cx="838200" cy="80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78353" y="2470688"/>
            <a:ext cx="848315" cy="805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68084" y="3289515"/>
            <a:ext cx="1341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চুম্বক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1989" y="3305165"/>
            <a:ext cx="1629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স্থায়ী চুম্বক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3965790"/>
            <a:ext cx="2705100" cy="1917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9" name="TextBox 28"/>
          <p:cNvSpPr txBox="1"/>
          <p:nvPr/>
        </p:nvSpPr>
        <p:spPr>
          <a:xfrm>
            <a:off x="2426882" y="6083920"/>
            <a:ext cx="1002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ইস্পাত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85600" y="6083920"/>
            <a:ext cx="1482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কাচা লোহা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54" y="3925513"/>
            <a:ext cx="2950546" cy="2058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13595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2" grpId="0" animBg="1"/>
      <p:bldP spid="8" grpId="0" animBg="1"/>
      <p:bldP spid="26" grpId="0"/>
      <p:bldP spid="27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152400"/>
            <a:ext cx="31242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 চুম্বক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52400"/>
            <a:ext cx="0" cy="573087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" y="16002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66800" y="14478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দন্ড চুম্বক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04800" y="24384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04800" y="32004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04800" y="40386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04800" y="48768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4800" y="5883276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438400" y="16002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513308" y="2428829"/>
            <a:ext cx="3623859" cy="671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38400" y="32004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438400" y="4034726"/>
            <a:ext cx="3698767" cy="387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4876800"/>
            <a:ext cx="7620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438400" y="5883276"/>
            <a:ext cx="36987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1708" y="2233825"/>
            <a:ext cx="1296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অশ্ব ক্ষুরাকৃতি চুম্বক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54622" y="3017838"/>
            <a:ext cx="1207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শলাকা চুম্বক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19201" y="383467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রিং চুম্বক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0119" y="4746505"/>
            <a:ext cx="963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চোঙাকৃতি চুম্বক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70119" y="5665728"/>
            <a:ext cx="119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শেল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চুম্বক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43" y="1117235"/>
            <a:ext cx="1720958" cy="1259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31" y="1932589"/>
            <a:ext cx="1653008" cy="1059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64" y="2587767"/>
            <a:ext cx="1516794" cy="1246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787" y="3237985"/>
            <a:ext cx="1626334" cy="12600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728" y="4086618"/>
            <a:ext cx="1609725" cy="1367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422" y="4770504"/>
            <a:ext cx="1738957" cy="1477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5719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/>
      <p:bldP spid="46" grpId="0"/>
      <p:bldP spid="47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05200" y="190500"/>
            <a:ext cx="213360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চুম্বকত্ব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0931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ধর্ম বা বৈশিষ্ট্যের জন্য চুম্বক আকর্ষণী বা দিক নির্দেশ করে থাকে, সেই ধর্ম বা বৈশিষ্ট্যকে চুম্বকত্ব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276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চুম্বকের চারদিকে যে স্থান জুড়ে এর প্রভাব বিস্তৃত থাকে তাকেই চুম্বক ক্ষেত্র বলে।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2547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1800" y="228600"/>
            <a:ext cx="37338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চৌম্বক পদার্থ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0931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পদার্থ চুম্বক দ্বারা আকৃষ্ট হয় এবং বিভিন্ন প্রক্রিয়ার সাহায্যে কৃত্রিমভাবে চুম্বকে পরিণত করে যায় তাকে চৌম্বক পদার্থ বলে।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চৌম্বক পদার্থের পরিমাণ সীমিত।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774112"/>
            <a:ext cx="2705100" cy="16859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867" y="3743325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95142" y="499578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2017" y="5648980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ইস্পাত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5648980"/>
            <a:ext cx="193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কাচা লোহা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1482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71800" y="228600"/>
            <a:ext cx="37338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অচৌম্বক পদার্থ 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0931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সকল পদার্থ চুম্বক দ্বারা আকৃষ্ট বা বিকৃষ্ট হয় না এবং যাদেরকে চুম্বকে পরিণত করা যায় না তাকে অচৌম্বক পদার্থ বলে।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22017" y="5648980"/>
            <a:ext cx="627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কাচ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86418"/>
            <a:ext cx="3048000" cy="2173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50" y="3386418"/>
            <a:ext cx="3189749" cy="2271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168776" y="5675282"/>
            <a:ext cx="7152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24536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19400" y="152400"/>
            <a:ext cx="31242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4922711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bn-IN" sz="32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 প্রকারভেদ এবং চুম্বকের প্রকারভেদ এর সংক্ষিপ্ত তালিকা তৈরি করে আনবে। </a:t>
            </a:r>
            <a:endParaRPr lang="en-US" sz="32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550684"/>
            <a:ext cx="9144000" cy="2945115"/>
            <a:chOff x="0" y="1550685"/>
            <a:chExt cx="9144000" cy="23333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550686"/>
              <a:ext cx="4572000" cy="233330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1550685"/>
              <a:ext cx="4572000" cy="23333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12196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74477"/>
            <a:ext cx="2667000" cy="8309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723534" y="1061474"/>
            <a:ext cx="0" cy="48332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58595" y="1912801"/>
            <a:ext cx="0" cy="47263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/>
          <p:cNvSpPr txBox="1">
            <a:spLocks/>
          </p:cNvSpPr>
          <p:nvPr/>
        </p:nvSpPr>
        <p:spPr>
          <a:xfrm>
            <a:off x="533400" y="3581400"/>
            <a:ext cx="3429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ইকবাল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হোসেন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বরদিয়া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কাজী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সুলতান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আহম্মেদ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উচ্চ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,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দক্ষিণ,চাঁদপুর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মোবাঃ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01830336596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201205_23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066800"/>
            <a:ext cx="2438400" cy="2438400"/>
          </a:xfrm>
          <a:prstGeom prst="rect">
            <a:avLst/>
          </a:prstGeom>
        </p:spPr>
      </p:pic>
      <p:sp>
        <p:nvSpPr>
          <p:cNvPr id="16" name="Content Placeholder 3"/>
          <p:cNvSpPr txBox="1">
            <a:spLocks/>
          </p:cNvSpPr>
          <p:nvPr/>
        </p:nvSpPr>
        <p:spPr>
          <a:xfrm>
            <a:off x="5286375" y="3560618"/>
            <a:ext cx="3429000" cy="2743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bn-IN" sz="2400" b="1" noProof="0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শ্রেণীঃ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নবম ( ভোকেশনাল)</a:t>
            </a:r>
            <a:endParaRPr lang="bn-IN" sz="24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bn-IN" sz="2400" b="1" dirty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বিষয়ঃ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জেনারেল ইলেক্ট্রিসিটি ওয়ার্কস- ১ 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indent="-342900" algn="ctr">
              <a:spcBef>
                <a:spcPts val="800"/>
              </a:spcBef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অধ্যায়ঃ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tx2">
                    <a:lumMod val="25000"/>
                  </a:schemeClr>
                </a:solidFill>
                <a:latin typeface="SutonnyMJ" pitchFamily="2" charset="0"/>
                <a:cs typeface="NikoshBAN" pitchFamily="2" charset="0"/>
              </a:rPr>
              <a:t>নবম 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bn-BD" sz="24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IN" sz="2000" b="1" noProof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01209"/>
            <a:ext cx="1905000" cy="221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1" build="p" animBg="1"/>
      <p:bldP spid="1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810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সুস্থ্য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থাকো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0574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 সকলকে  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239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2362200" y="152400"/>
            <a:ext cx="4114800" cy="685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i="0" u="none" strike="noStrike" kern="1200" normalizeH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52988" y="1295400"/>
            <a:ext cx="6515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ও ক্যাপাসিটর গ্রুপিং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58685"/>
            <a:ext cx="2438400" cy="394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78797"/>
            <a:ext cx="3726268" cy="382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84142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6239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58" y="39624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কি সম্পর্কে </a:t>
            </a:r>
            <a:r>
              <a:rPr lang="en-US" sz="2400" dirty="0" err="1"/>
              <a:t>জানতে</a:t>
            </a:r>
            <a:r>
              <a:rPr lang="en-US" sz="2400" dirty="0"/>
              <a:t> </a:t>
            </a:r>
            <a:r>
              <a:rPr lang="en-US" sz="2400" dirty="0" err="1" smtClean="0"/>
              <a:t>পারবে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 smtClean="0"/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ক্যাপাসিটরের শ্রেনীবিভাগ ও ব্যবহার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গ্রুপিং কি এবং এর শ্রেনীবিভাগ </a:t>
            </a:r>
            <a:r>
              <a:rPr lang="en-US" sz="2400" dirty="0" err="1" smtClean="0"/>
              <a:t>সম্পর্কে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জানতে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চুম্বক কি এর ধর্ম, শ্রেনীবিভাগ সম্পর্কে জানতে পারবে। </a:t>
            </a:r>
          </a:p>
          <a:p>
            <a:pPr>
              <a:lnSpc>
                <a:spcPct val="140000"/>
              </a:lnSpc>
              <a:buFont typeface="Wingdings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চুম্বকত্ব কি এবং চৌম্বক পদার্থ ও অ চৌম্বক পদার্থ সম্পর্কে জানতে পারবে।</a:t>
            </a: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pic>
        <p:nvPicPr>
          <p:cNvPr id="26" name="Picture 25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350" y="835223"/>
            <a:ext cx="3581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</a:rPr>
              <a:t>আজকের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>
                <a:solidFill>
                  <a:schemeClr val="bg1"/>
                </a:solidFill>
              </a:rPr>
              <a:t>ক্লাশের</a:t>
            </a:r>
            <a:r>
              <a:rPr lang="en-US" sz="3400" dirty="0">
                <a:solidFill>
                  <a:schemeClr val="bg1"/>
                </a:solidFill>
              </a:rPr>
              <a:t> </a:t>
            </a:r>
            <a:r>
              <a:rPr lang="en-US" sz="3400" dirty="0" err="1" smtClean="0">
                <a:solidFill>
                  <a:schemeClr val="bg1"/>
                </a:solidFill>
              </a:rPr>
              <a:t>শিখনফল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40963" y="1350612"/>
            <a:ext cx="8534400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যান্ত্রিক ব্যবস্থা দ্বারা কোনো পরিবাহীর চার্জ ধারণ ক্ষমতা বৃদ্ধি করা যায় তাকে ক্যাপাসিটর বলে। একে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প্রকাশ করা হয় এবং একক ফ্যারাড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57600" y="114300"/>
            <a:ext cx="1828800" cy="9144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76600"/>
            <a:ext cx="3810000" cy="3178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350" y="3276600"/>
            <a:ext cx="3524250" cy="3178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Rounded Rectangle 14"/>
          <p:cNvSpPr/>
          <p:nvPr/>
        </p:nvSpPr>
        <p:spPr>
          <a:xfrm>
            <a:off x="340963" y="2472624"/>
            <a:ext cx="8534400" cy="9144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মাধ্যমে কেপাসিটরের চার্জ ও প্লেটের পটেনশিয়াল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 একটি ধ্রুব সংখ্যা। এ ধ্রবকই ক্যাপাসিটরের কেপাসিট্যান্স।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50508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4800"/>
            <a:ext cx="26670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19500" y="789315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 ইংরেজ রসায়নবিদ ও পদার্থবিদ মাইকেল ফ্যারাডের নামানুসারে ক্যাপাসিট্যান্সের আন্তর্জাতিক একক ফ্যারাড।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32766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মাইক্রো ফ্যারাড হলোঃ </a:t>
            </a:r>
            <a:r>
              <a:rPr lang="bn-IN" sz="32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ক্যাপাসিট্যান্সের</a:t>
            </a:r>
            <a:r>
              <a:rPr lang="bn-IN" sz="32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দশ লক্ষ ভাগের এক ভাগ</a:t>
            </a:r>
            <a:r>
              <a:rPr lang="bn-IN" sz="3200" dirty="0" smtClean="0">
                <a:solidFill>
                  <a:srgbClr val="92D050"/>
                </a:solidFill>
              </a:rPr>
              <a:t> </a:t>
            </a:r>
            <a:endParaRPr lang="en-US" sz="32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4117279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ফ্যারাডঃ কোনো ক্যাপাসিটরের পাতদ্বয়ের বিভব পার্থক্য এক ভোল্টে উন্নীত করতে যদি ১ কুলম্ব চার্জের প্রয়োজন হয়, তাহলে এর ক্যাপাসিট্যান্সকে এক ফ্যারাড 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H="1">
            <a:off x="2286000" y="1447800"/>
            <a:ext cx="1249177" cy="11468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00400" y="609600"/>
            <a:ext cx="2286000" cy="1066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Arrow Connector 13"/>
          <p:cNvCxnSpPr>
            <a:stCxn id="4" idx="4"/>
          </p:cNvCxnSpPr>
          <p:nvPr/>
        </p:nvCxnSpPr>
        <p:spPr>
          <a:xfrm>
            <a:off x="4343400" y="1676400"/>
            <a:ext cx="1" cy="9182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283716" y="1447799"/>
            <a:ext cx="1117084" cy="11468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1" y="2594628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ফিক্সড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35177" y="2632082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অ্যাডজাস্টেবল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3541" y="2632081"/>
            <a:ext cx="14768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957807" y="3352800"/>
            <a:ext cx="130071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1" y="2977861"/>
            <a:ext cx="228599" cy="1213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780941" y="3352800"/>
            <a:ext cx="152399" cy="914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06277"/>
            <a:ext cx="2703909" cy="1942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18762"/>
            <a:ext cx="2514600" cy="18296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418761"/>
            <a:ext cx="1327240" cy="20229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>
          <a:xfrm>
            <a:off x="4217256" y="1295400"/>
            <a:ext cx="24972" cy="2558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438400" y="304800"/>
            <a:ext cx="3657600" cy="1066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ফিক্সড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ক্যাপাসিটর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>
            <a:stCxn id="10" idx="2"/>
          </p:cNvCxnSpPr>
          <p:nvPr/>
        </p:nvCxnSpPr>
        <p:spPr>
          <a:xfrm flipH="1">
            <a:off x="1752600" y="838200"/>
            <a:ext cx="6858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6"/>
          </p:cNvCxnSpPr>
          <p:nvPr/>
        </p:nvCxnSpPr>
        <p:spPr>
          <a:xfrm>
            <a:off x="6096000" y="838200"/>
            <a:ext cx="762000" cy="1219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07519" y="3352800"/>
            <a:ext cx="69711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914400" y="3352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62200" y="3352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867400" y="3352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885509" y="3352800"/>
            <a:ext cx="0" cy="685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2900" y="2209800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এয়ার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7400" y="2145011"/>
            <a:ext cx="2019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মাইকা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219" y="4191000"/>
            <a:ext cx="1686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পেপার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82305" y="4191000"/>
            <a:ext cx="147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 ফিল্ম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57550" y="4191000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সিরামিক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86350" y="4191000"/>
            <a:ext cx="2019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পলি কার্বন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70456" y="4191000"/>
            <a:ext cx="161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ইলেক্ট্রলাইটিক ক্যাপাসিটর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2653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5" grpId="0"/>
      <p:bldP spid="36" grpId="0"/>
      <p:bldP spid="38" grpId="0"/>
      <p:bldP spid="39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746B1-8C0A-49B8-ACD7-F2D37C1E48D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 descr="images (4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00" y="0"/>
            <a:ext cx="1714500" cy="1143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304800"/>
            <a:ext cx="25908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একক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553200" y="1371600"/>
            <a:ext cx="25908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সময়ঃ</a:t>
            </a:r>
            <a:r>
              <a:rPr lang="en-US" sz="2000" dirty="0" smtClean="0"/>
              <a:t> </a:t>
            </a:r>
            <a:r>
              <a:rPr lang="bn-IN" sz="2000" dirty="0"/>
              <a:t>১</a:t>
            </a:r>
            <a:r>
              <a:rPr lang="en-US" sz="2000" dirty="0" smtClean="0"/>
              <a:t> </a:t>
            </a:r>
            <a:r>
              <a:rPr lang="en-US" sz="2000" dirty="0" err="1" smtClean="0"/>
              <a:t>মিনিট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62087" y="51054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 টি ক্যাপাসিটরের নাম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1600"/>
            <a:ext cx="20574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3636736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2249</TotalTime>
  <Words>589</Words>
  <Application>Microsoft Office PowerPoint</Application>
  <PresentationFormat>On-screen Show (4:3)</PresentationFormat>
  <Paragraphs>138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Bookman Old Style</vt:lpstr>
      <vt:lpstr>Calibri</vt:lpstr>
      <vt:lpstr>NikoshBAN</vt:lpstr>
      <vt:lpstr>Rockwell</vt:lpstr>
      <vt:lpstr>SutonnyMJ</vt:lpstr>
      <vt:lpstr>Vrinda</vt:lpstr>
      <vt:lpstr>Wingdings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 waiting for you</dc:creator>
  <cp:lastModifiedBy>RASEL</cp:lastModifiedBy>
  <cp:revision>313</cp:revision>
  <dcterms:created xsi:type="dcterms:W3CDTF">2021-06-12T13:52:45Z</dcterms:created>
  <dcterms:modified xsi:type="dcterms:W3CDTF">2021-10-14T17:12:29Z</dcterms:modified>
</cp:coreProperties>
</file>