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BBA728AF-10E6-4F7B-94E9-2339E25EB346}"/>
              </a:ext>
            </a:extLst>
          </p:cNvPr>
          <p:cNvSpPr/>
          <p:nvPr/>
        </p:nvSpPr>
        <p:spPr>
          <a:xfrm>
            <a:off x="3717759" y="1371600"/>
            <a:ext cx="112514" cy="5065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1171D7-D9C2-4DCD-8EFC-B92985625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52" y="-73151"/>
            <a:ext cx="5759547" cy="67636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7F5FA9-0C9D-4C40-823C-B952CFD1006E}"/>
              </a:ext>
            </a:extLst>
          </p:cNvPr>
          <p:cNvSpPr txBox="1"/>
          <p:nvPr/>
        </p:nvSpPr>
        <p:spPr>
          <a:xfrm>
            <a:off x="4137429" y="2426023"/>
            <a:ext cx="4144925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শামীম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মেলাগাছি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প্রা্থমিক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বোচাগঞ্জ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D4E8FB-CC40-4238-9AE0-46B47DCEC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05000" y="0"/>
            <a:ext cx="5530948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9DB165-7EB9-442A-AABD-199C0690C4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71030"/>
            <a:ext cx="2895600" cy="30800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A7FAD7D-1B71-4D25-9F2A-8BF27E5C0E7B}"/>
              </a:ext>
            </a:extLst>
          </p:cNvPr>
          <p:cNvSpPr txBox="1"/>
          <p:nvPr/>
        </p:nvSpPr>
        <p:spPr>
          <a:xfrm>
            <a:off x="3336400" y="242808"/>
            <a:ext cx="519799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5521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47F170-9045-4DEF-A810-2E58EA87C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306" y="2679359"/>
            <a:ext cx="1859712" cy="20433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F0D2EE-31F1-4BA5-A524-DB12E97C138D}"/>
              </a:ext>
            </a:extLst>
          </p:cNvPr>
          <p:cNvSpPr txBox="1"/>
          <p:nvPr/>
        </p:nvSpPr>
        <p:spPr>
          <a:xfrm>
            <a:off x="4724400" y="2731518"/>
            <a:ext cx="3403727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Shamim Ara Bulbul</a:t>
            </a:r>
          </a:p>
          <a:p>
            <a:r>
              <a:rPr lang="en-US" sz="3000" dirty="0"/>
              <a:t>Head Teacher</a:t>
            </a:r>
          </a:p>
          <a:p>
            <a:r>
              <a:rPr lang="en-US" sz="3000" dirty="0" err="1"/>
              <a:t>Melagachi</a:t>
            </a:r>
            <a:r>
              <a:rPr lang="en-US" sz="3000" dirty="0"/>
              <a:t> GPS</a:t>
            </a:r>
          </a:p>
          <a:p>
            <a:r>
              <a:rPr lang="en-US" sz="3000" dirty="0" err="1"/>
              <a:t>Bochaganj</a:t>
            </a:r>
            <a:r>
              <a:rPr lang="en-US" sz="3000" dirty="0"/>
              <a:t>, Dinajpur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8950"/>
            <a:ext cx="2352294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3498" y="945743"/>
            <a:ext cx="2352294" cy="23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0E742-CEC0-4C6D-964C-473D74523930}"/>
              </a:ext>
            </a:extLst>
          </p:cNvPr>
          <p:cNvSpPr/>
          <p:nvPr/>
        </p:nvSpPr>
        <p:spPr>
          <a:xfrm>
            <a:off x="2606275" y="1193419"/>
            <a:ext cx="3709349" cy="860557"/>
          </a:xfrm>
          <a:prstGeom prst="rect">
            <a:avLst/>
          </a:prstGeom>
          <a:scene3d>
            <a:camera prst="orthographicFront"/>
            <a:lightRig rig="sunrise" dir="t"/>
          </a:scene3d>
          <a:sp3d prstMaterial="metal"/>
        </p:spPr>
        <p:txBody>
          <a:bodyPr wrap="none">
            <a:spAutoFit/>
          </a:bodyPr>
          <a:lstStyle/>
          <a:p>
            <a:r>
              <a:rPr lang="en-US" sz="4992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B489EE-2F37-44D8-96EE-69EDDB1D8986}"/>
              </a:ext>
            </a:extLst>
          </p:cNvPr>
          <p:cNvSpPr txBox="1"/>
          <p:nvPr/>
        </p:nvSpPr>
        <p:spPr>
          <a:xfrm>
            <a:off x="4023360" y="2868233"/>
            <a:ext cx="4226560" cy="1799980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774" dirty="0"/>
              <a:t>Shamim Ara Bulbul</a:t>
            </a:r>
          </a:p>
          <a:p>
            <a:r>
              <a:rPr lang="en-US" sz="2774" dirty="0"/>
              <a:t>Head Teacher</a:t>
            </a:r>
          </a:p>
          <a:p>
            <a:r>
              <a:rPr lang="en-US" sz="2774" dirty="0" err="1"/>
              <a:t>Melagachi</a:t>
            </a:r>
            <a:r>
              <a:rPr lang="en-US" sz="2774" dirty="0"/>
              <a:t> GPS</a:t>
            </a:r>
          </a:p>
          <a:p>
            <a:r>
              <a:rPr lang="en-US" sz="2774" dirty="0" err="1"/>
              <a:t>Bochaganj</a:t>
            </a:r>
            <a:r>
              <a:rPr lang="en-US" sz="2774" dirty="0"/>
              <a:t>, Dinajpur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57438A-82EE-4FD1-A9AE-50B69C83D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2969547"/>
            <a:ext cx="1380429" cy="1578577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961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20</cp:revision>
  <dcterms:created xsi:type="dcterms:W3CDTF">2006-08-16T00:00:00Z</dcterms:created>
  <dcterms:modified xsi:type="dcterms:W3CDTF">2021-10-10T16:23:28Z</dcterms:modified>
</cp:coreProperties>
</file>