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3" r:id="rId8"/>
    <p:sldId id="266" r:id="rId9"/>
    <p:sldId id="262" r:id="rId10"/>
    <p:sldId id="264" r:id="rId11"/>
    <p:sldId id="267" r:id="rId12"/>
    <p:sldId id="268" r:id="rId13"/>
    <p:sldId id="269" r:id="rId14"/>
    <p:sldId id="270" r:id="rId15"/>
  </p:sldIdLst>
  <p:sldSz cx="15544800" cy="8686800"/>
  <p:notesSz cx="6858000" cy="9144000"/>
  <p:defaultTextStyle>
    <a:defPPr>
      <a:defRPr lang="en-US"/>
    </a:defPPr>
    <a:lvl1pPr marL="0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609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219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4829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6438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8048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9657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1266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2877" algn="l" defTabSz="11232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88" y="432"/>
      </p:cViewPr>
      <p:guideLst>
        <p:guide orient="horz" pos="2736"/>
        <p:guide pos="48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1" y="2698540"/>
            <a:ext cx="13213080" cy="1862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1" y="4922520"/>
            <a:ext cx="108813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8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1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1" y="347876"/>
            <a:ext cx="3497580" cy="7411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47876"/>
            <a:ext cx="10233660" cy="7411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3" y="5582075"/>
            <a:ext cx="13213080" cy="172529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3" y="3681839"/>
            <a:ext cx="13213080" cy="190023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6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32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48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64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8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96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12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2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026921"/>
            <a:ext cx="6865620" cy="5732887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026921"/>
            <a:ext cx="6865620" cy="5732887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944478"/>
            <a:ext cx="6868320" cy="81036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609" indent="0">
              <a:buNone/>
              <a:defRPr sz="2500" b="1"/>
            </a:lvl2pPr>
            <a:lvl3pPr marL="1123219" indent="0">
              <a:buNone/>
              <a:defRPr sz="2200" b="1"/>
            </a:lvl3pPr>
            <a:lvl4pPr marL="1684829" indent="0">
              <a:buNone/>
              <a:defRPr sz="2000" b="1"/>
            </a:lvl4pPr>
            <a:lvl5pPr marL="2246438" indent="0">
              <a:buNone/>
              <a:defRPr sz="2000" b="1"/>
            </a:lvl5pPr>
            <a:lvl6pPr marL="2808048" indent="0">
              <a:buNone/>
              <a:defRPr sz="2000" b="1"/>
            </a:lvl6pPr>
            <a:lvl7pPr marL="3369657" indent="0">
              <a:buNone/>
              <a:defRPr sz="2000" b="1"/>
            </a:lvl7pPr>
            <a:lvl8pPr marL="3931266" indent="0">
              <a:buNone/>
              <a:defRPr sz="2000" b="1"/>
            </a:lvl8pPr>
            <a:lvl9pPr marL="449287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754843"/>
            <a:ext cx="6868320" cy="5004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5" y="1944478"/>
            <a:ext cx="6871018" cy="81036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609" indent="0">
              <a:buNone/>
              <a:defRPr sz="2500" b="1"/>
            </a:lvl2pPr>
            <a:lvl3pPr marL="1123219" indent="0">
              <a:buNone/>
              <a:defRPr sz="2200" b="1"/>
            </a:lvl3pPr>
            <a:lvl4pPr marL="1684829" indent="0">
              <a:buNone/>
              <a:defRPr sz="2000" b="1"/>
            </a:lvl4pPr>
            <a:lvl5pPr marL="2246438" indent="0">
              <a:buNone/>
              <a:defRPr sz="2000" b="1"/>
            </a:lvl5pPr>
            <a:lvl6pPr marL="2808048" indent="0">
              <a:buNone/>
              <a:defRPr sz="2000" b="1"/>
            </a:lvl6pPr>
            <a:lvl7pPr marL="3369657" indent="0">
              <a:buNone/>
              <a:defRPr sz="2000" b="1"/>
            </a:lvl7pPr>
            <a:lvl8pPr marL="3931266" indent="0">
              <a:buNone/>
              <a:defRPr sz="2000" b="1"/>
            </a:lvl8pPr>
            <a:lvl9pPr marL="449287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5" y="2754843"/>
            <a:ext cx="6871018" cy="5004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45863"/>
            <a:ext cx="5114133" cy="14719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45865"/>
            <a:ext cx="8689975" cy="7413944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1817795"/>
            <a:ext cx="5114133" cy="5942014"/>
          </a:xfrm>
        </p:spPr>
        <p:txBody>
          <a:bodyPr/>
          <a:lstStyle>
            <a:lvl1pPr marL="0" indent="0">
              <a:buNone/>
              <a:defRPr sz="1700"/>
            </a:lvl1pPr>
            <a:lvl2pPr marL="561609" indent="0">
              <a:buNone/>
              <a:defRPr sz="1500"/>
            </a:lvl2pPr>
            <a:lvl3pPr marL="1123219" indent="0">
              <a:buNone/>
              <a:defRPr sz="1200"/>
            </a:lvl3pPr>
            <a:lvl4pPr marL="1684829" indent="0">
              <a:buNone/>
              <a:defRPr sz="1100"/>
            </a:lvl4pPr>
            <a:lvl5pPr marL="2246438" indent="0">
              <a:buNone/>
              <a:defRPr sz="1100"/>
            </a:lvl5pPr>
            <a:lvl6pPr marL="2808048" indent="0">
              <a:buNone/>
              <a:defRPr sz="1100"/>
            </a:lvl6pPr>
            <a:lvl7pPr marL="3369657" indent="0">
              <a:buNone/>
              <a:defRPr sz="1100"/>
            </a:lvl7pPr>
            <a:lvl8pPr marL="3931266" indent="0">
              <a:buNone/>
              <a:defRPr sz="1100"/>
            </a:lvl8pPr>
            <a:lvl9pPr marL="449287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6080761"/>
            <a:ext cx="9326880" cy="71786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776182"/>
            <a:ext cx="9326880" cy="5212080"/>
          </a:xfrm>
        </p:spPr>
        <p:txBody>
          <a:bodyPr/>
          <a:lstStyle>
            <a:lvl1pPr marL="0" indent="0">
              <a:buNone/>
              <a:defRPr sz="3900"/>
            </a:lvl1pPr>
            <a:lvl2pPr marL="561609" indent="0">
              <a:buNone/>
              <a:defRPr sz="3500"/>
            </a:lvl2pPr>
            <a:lvl3pPr marL="1123219" indent="0">
              <a:buNone/>
              <a:defRPr sz="2900"/>
            </a:lvl3pPr>
            <a:lvl4pPr marL="1684829" indent="0">
              <a:buNone/>
              <a:defRPr sz="2500"/>
            </a:lvl4pPr>
            <a:lvl5pPr marL="2246438" indent="0">
              <a:buNone/>
              <a:defRPr sz="2500"/>
            </a:lvl5pPr>
            <a:lvl6pPr marL="2808048" indent="0">
              <a:buNone/>
              <a:defRPr sz="2500"/>
            </a:lvl6pPr>
            <a:lvl7pPr marL="3369657" indent="0">
              <a:buNone/>
              <a:defRPr sz="2500"/>
            </a:lvl7pPr>
            <a:lvl8pPr marL="3931266" indent="0">
              <a:buNone/>
              <a:defRPr sz="2500"/>
            </a:lvl8pPr>
            <a:lvl9pPr marL="449287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6798629"/>
            <a:ext cx="9326880" cy="1019491"/>
          </a:xfrm>
        </p:spPr>
        <p:txBody>
          <a:bodyPr/>
          <a:lstStyle>
            <a:lvl1pPr marL="0" indent="0">
              <a:buNone/>
              <a:defRPr sz="1700"/>
            </a:lvl1pPr>
            <a:lvl2pPr marL="561609" indent="0">
              <a:buNone/>
              <a:defRPr sz="1500"/>
            </a:lvl2pPr>
            <a:lvl3pPr marL="1123219" indent="0">
              <a:buNone/>
              <a:defRPr sz="1200"/>
            </a:lvl3pPr>
            <a:lvl4pPr marL="1684829" indent="0">
              <a:buNone/>
              <a:defRPr sz="1100"/>
            </a:lvl4pPr>
            <a:lvl5pPr marL="2246438" indent="0">
              <a:buNone/>
              <a:defRPr sz="1100"/>
            </a:lvl5pPr>
            <a:lvl6pPr marL="2808048" indent="0">
              <a:buNone/>
              <a:defRPr sz="1100"/>
            </a:lvl6pPr>
            <a:lvl7pPr marL="3369657" indent="0">
              <a:buNone/>
              <a:defRPr sz="1100"/>
            </a:lvl7pPr>
            <a:lvl8pPr marL="3931266" indent="0">
              <a:buNone/>
              <a:defRPr sz="1100"/>
            </a:lvl8pPr>
            <a:lvl9pPr marL="449287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1" y="347875"/>
            <a:ext cx="13990320" cy="1447800"/>
          </a:xfrm>
          <a:prstGeom prst="rect">
            <a:avLst/>
          </a:prstGeom>
        </p:spPr>
        <p:txBody>
          <a:bodyPr vert="horz" lIns="112322" tIns="56160" rIns="112322" bIns="561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1" y="2026921"/>
            <a:ext cx="13990320" cy="5732887"/>
          </a:xfrm>
          <a:prstGeom prst="rect">
            <a:avLst/>
          </a:prstGeom>
        </p:spPr>
        <p:txBody>
          <a:bodyPr vert="horz" lIns="112322" tIns="56160" rIns="112322" bIns="561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8051378"/>
            <a:ext cx="3627120" cy="462492"/>
          </a:xfrm>
          <a:prstGeom prst="rect">
            <a:avLst/>
          </a:prstGeom>
        </p:spPr>
        <p:txBody>
          <a:bodyPr vert="horz" lIns="112322" tIns="56160" rIns="112322" bIns="5616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1" y="8051378"/>
            <a:ext cx="4922520" cy="462492"/>
          </a:xfrm>
          <a:prstGeom prst="rect">
            <a:avLst/>
          </a:prstGeom>
        </p:spPr>
        <p:txBody>
          <a:bodyPr vert="horz" lIns="112322" tIns="56160" rIns="112322" bIns="5616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8051378"/>
            <a:ext cx="3627120" cy="462492"/>
          </a:xfrm>
          <a:prstGeom prst="rect">
            <a:avLst/>
          </a:prstGeom>
        </p:spPr>
        <p:txBody>
          <a:bodyPr vert="horz" lIns="112322" tIns="56160" rIns="112322" bIns="5616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321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207" indent="-421207" algn="l" defTabSz="1123219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2616" indent="-351006" algn="l" defTabSz="112321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024" indent="-280805" algn="l" defTabSz="112321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633" indent="-280805" algn="l" defTabSz="112321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242" indent="-280805" algn="l" defTabSz="112321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53" indent="-280805" algn="l" defTabSz="112321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62" indent="-280805" algn="l" defTabSz="112321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71" indent="-280805" algn="l" defTabSz="112321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81" indent="-280805" algn="l" defTabSz="112321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9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19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29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38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48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57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66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77" algn="l" defTabSz="11232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iped Right Arrow 5"/>
          <p:cNvSpPr/>
          <p:nvPr/>
        </p:nvSpPr>
        <p:spPr>
          <a:xfrm>
            <a:off x="533400" y="1371600"/>
            <a:ext cx="14478000" cy="59436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3733800"/>
            <a:ext cx="1280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আ</a:t>
            </a:r>
            <a:r>
              <a:rPr lang="en-US" sz="7200" b="1" i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জ</a:t>
            </a:r>
            <a:r>
              <a:rPr lang="en-US" sz="7200" b="1" i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72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sz="72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i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ক্লা</a:t>
            </a:r>
            <a:r>
              <a:rPr lang="en-US" sz="7200" b="1" i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সে</a:t>
            </a:r>
            <a:r>
              <a:rPr lang="en-US" sz="7200" b="1" i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i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lang="en-US" sz="7200" b="1" i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7200" b="1" i="1" dirty="0" err="1" smtClean="0">
                <a:latin typeface="SutonnyMJ" pitchFamily="2" charset="0"/>
                <a:cs typeface="SutonnyMJ" pitchFamily="2" charset="0"/>
              </a:rPr>
              <a:t>ই</a:t>
            </a:r>
            <a:r>
              <a:rPr lang="en-US" sz="7200" b="1" i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72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i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স্বা</a:t>
            </a:r>
            <a:r>
              <a:rPr lang="en-US" sz="7200" b="1" i="1" dirty="0" err="1" smtClean="0">
                <a:solidFill>
                  <a:schemeClr val="bg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গ</a:t>
            </a:r>
            <a:r>
              <a:rPr lang="en-US" sz="7200" b="1" i="1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lang="en-US" sz="7200" b="1" i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ম</a:t>
            </a:r>
            <a:endParaRPr lang="en-US" sz="7200" b="1" i="1" dirty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33800"/>
            <a:ext cx="1280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আ</a:t>
            </a:r>
            <a:r>
              <a:rPr lang="en-US" sz="7200" b="1" i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জ</a:t>
            </a:r>
            <a:r>
              <a:rPr lang="en-US" sz="7200" b="1" i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7200" b="1" i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sz="72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ক্লা</a:t>
            </a:r>
            <a:r>
              <a:rPr lang="en-US" sz="7200" b="1" i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সে</a:t>
            </a:r>
            <a:r>
              <a:rPr lang="en-US" sz="7200" b="1" i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i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lang="en-US" sz="7200" b="1" i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7200" b="1" i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ই</a:t>
            </a:r>
            <a:r>
              <a:rPr lang="en-US" sz="7200" b="1" i="1" dirty="0" err="1" smtClean="0"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72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i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স্বা</a:t>
            </a:r>
            <a:r>
              <a:rPr lang="en-US" sz="7200" b="1" i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গ</a:t>
            </a:r>
            <a:r>
              <a:rPr lang="en-US" sz="7200" b="1" i="1" dirty="0" err="1" smtClean="0">
                <a:solidFill>
                  <a:schemeClr val="bg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lang="en-US" sz="7200" b="1" i="1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ম</a:t>
            </a:r>
            <a:endParaRPr lang="en-US" sz="7200" b="1" i="1" dirty="0">
              <a:solidFill>
                <a:schemeClr val="accent1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44800" cy="8686800"/>
          </a:xfrm>
          <a:prstGeom prst="rect">
            <a:avLst/>
          </a:prstGeom>
        </p:spPr>
      </p:pic>
      <p:pic>
        <p:nvPicPr>
          <p:cNvPr id="8" name="Picture 7" descr="254-2545928_aircraft-vector-blue-airplane-cartoon-airplane-png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914400" y="1828800"/>
            <a:ext cx="4267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7546225" cy="822892"/>
          </a:xfrm>
          <a:prstGeom prst="rect">
            <a:avLst/>
          </a:prstGeom>
        </p:spPr>
      </p:pic>
      <p:pic>
        <p:nvPicPr>
          <p:cNvPr id="5" name="Picture 4" descr="১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953" y="2682377"/>
            <a:ext cx="14354894" cy="332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১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7534034" cy="938706"/>
          </a:xfrm>
          <a:prstGeom prst="rect">
            <a:avLst/>
          </a:prstGeom>
        </p:spPr>
      </p:pic>
      <p:pic>
        <p:nvPicPr>
          <p:cNvPr id="7" name="Picture 6" descr="P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240" y="2590800"/>
            <a:ext cx="14318321" cy="4644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১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609600"/>
            <a:ext cx="5461565" cy="1950559"/>
          </a:xfrm>
          <a:prstGeom prst="rect">
            <a:avLst/>
          </a:prstGeom>
        </p:spPr>
      </p:pic>
      <p:pic>
        <p:nvPicPr>
          <p:cNvPr id="10" name="Picture 9" descr="১৫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131" y="4038600"/>
            <a:ext cx="9569930" cy="780224"/>
          </a:xfrm>
          <a:prstGeom prst="rect">
            <a:avLst/>
          </a:prstGeom>
        </p:spPr>
      </p:pic>
      <p:pic>
        <p:nvPicPr>
          <p:cNvPr id="12" name="Picture 11" descr="১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131" y="4953000"/>
            <a:ext cx="9076194" cy="780224"/>
          </a:xfrm>
          <a:prstGeom prst="rect">
            <a:avLst/>
          </a:prstGeom>
        </p:spPr>
      </p:pic>
      <p:pic>
        <p:nvPicPr>
          <p:cNvPr id="13" name="Picture 12" descr="১৭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131" y="5791200"/>
            <a:ext cx="14659669" cy="780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44762"/>
            <a:ext cx="10363200" cy="409652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১৮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2376" y="533400"/>
            <a:ext cx="5620048" cy="1542161"/>
          </a:xfrm>
          <a:prstGeom prst="rect">
            <a:avLst/>
          </a:prstGeom>
        </p:spPr>
      </p:pic>
      <p:pic>
        <p:nvPicPr>
          <p:cNvPr id="7" name="Picture 6" descr="১৯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102" y="7010400"/>
            <a:ext cx="14080597" cy="69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499" y="36629"/>
            <a:ext cx="10149002" cy="89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15962"/>
            <a:ext cx="4648200" cy="2438400"/>
          </a:xfrm>
          <a:prstGeom prst="roundRect">
            <a:avLst>
              <a:gd name="adj" fmla="val 3776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667000"/>
            <a:ext cx="548595" cy="5193514"/>
          </a:xfrm>
          <a:prstGeom prst="rect">
            <a:avLst/>
          </a:prstGeom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81000"/>
            <a:ext cx="4248561" cy="1773789"/>
          </a:xfrm>
          <a:prstGeom prst="rect">
            <a:avLst/>
          </a:prstGeom>
        </p:spPr>
      </p:pic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029200"/>
            <a:ext cx="4638673" cy="2968507"/>
          </a:xfrm>
          <a:prstGeom prst="rect">
            <a:avLst/>
          </a:prstGeom>
        </p:spPr>
      </p:pic>
      <p:pic>
        <p:nvPicPr>
          <p:cNvPr id="1026" name="Picture 2" descr="C:\Users\personal\Pictures\img653 - Copy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8400" y="3124200"/>
            <a:ext cx="3688458" cy="441884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2895600"/>
            <a:ext cx="1494599" cy="1508760"/>
          </a:xfrm>
          <a:prstGeom prst="ellipse">
            <a:avLst/>
          </a:prstGeom>
        </p:spPr>
      </p:pic>
      <p:sp>
        <p:nvSpPr>
          <p:cNvPr id="12" name="Donut 11"/>
          <p:cNvSpPr/>
          <p:nvPr/>
        </p:nvSpPr>
        <p:spPr>
          <a:xfrm>
            <a:off x="2533650" y="2724150"/>
            <a:ext cx="1885950" cy="1885950"/>
          </a:xfrm>
          <a:prstGeom prst="donut">
            <a:avLst>
              <a:gd name="adj" fmla="val 10650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15000">
                <a:srgbClr val="FFFF00"/>
              </a:gs>
              <a:gs pos="23000">
                <a:srgbClr val="00B050"/>
              </a:gs>
              <a:gs pos="55000">
                <a:srgbClr val="00B050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9677400" y="2743200"/>
            <a:ext cx="4400550" cy="5143500"/>
          </a:xfrm>
          <a:prstGeom prst="frame">
            <a:avLst>
              <a:gd name="adj1" fmla="val 7738"/>
            </a:avLst>
          </a:prstGeom>
          <a:gradFill>
            <a:gsLst>
              <a:gs pos="11000">
                <a:srgbClr val="FF3399"/>
              </a:gs>
              <a:gs pos="37000">
                <a:srgbClr val="FF6633"/>
              </a:gs>
              <a:gs pos="22000">
                <a:srgbClr val="FFFF00"/>
              </a:gs>
              <a:gs pos="34000">
                <a:srgbClr val="00B050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9677400" y="2743200"/>
            <a:ext cx="4400550" cy="5143500"/>
          </a:xfrm>
          <a:prstGeom prst="frame">
            <a:avLst>
              <a:gd name="adj1" fmla="val 7738"/>
            </a:avLst>
          </a:prstGeom>
          <a:gradFill>
            <a:gsLst>
              <a:gs pos="100000">
                <a:srgbClr val="FF3399"/>
              </a:gs>
              <a:gs pos="100000">
                <a:srgbClr val="FF6633"/>
              </a:gs>
              <a:gs pos="78000">
                <a:srgbClr val="FFFF00"/>
              </a:gs>
              <a:gs pos="9000">
                <a:srgbClr val="00B050"/>
              </a:gs>
              <a:gs pos="49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961" y="411162"/>
            <a:ext cx="13970878" cy="1011852"/>
          </a:xfrm>
          <a:prstGeom prst="rect">
            <a:avLst/>
          </a:prstGeom>
        </p:spPr>
      </p:pic>
      <p:pic>
        <p:nvPicPr>
          <p:cNvPr id="9" name="Picture 8" descr="টচ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828800"/>
            <a:ext cx="48006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পটচজহগ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257800"/>
            <a:ext cx="4800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পটিচজ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96600" y="1905000"/>
            <a:ext cx="40386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াট্চিজ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96600" y="5334000"/>
            <a:ext cx="40386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া্বক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1828800"/>
            <a:ext cx="52578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্বজচক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5334000"/>
            <a:ext cx="52578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807720" y="762000"/>
            <a:ext cx="2263140" cy="16256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070860" y="762000"/>
            <a:ext cx="2263140" cy="1625600"/>
          </a:xfrm>
          <a:prstGeom prst="star32">
            <a:avLst>
              <a:gd name="adj" fmla="val 39318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5334000" y="762000"/>
            <a:ext cx="2263140" cy="1625600"/>
          </a:xfrm>
          <a:prstGeom prst="star32">
            <a:avLst>
              <a:gd name="adj" fmla="val 39318"/>
            </a:avLst>
          </a:prstGeom>
          <a:solidFill>
            <a:srgbClr val="7030A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7597140" y="762000"/>
            <a:ext cx="2263140" cy="1625600"/>
          </a:xfrm>
          <a:prstGeom prst="star32">
            <a:avLst>
              <a:gd name="adj" fmla="val 39318"/>
            </a:avLst>
          </a:prstGeom>
          <a:solidFill>
            <a:srgbClr val="0070C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10111740" y="762000"/>
            <a:ext cx="2263140" cy="1625600"/>
          </a:xfrm>
          <a:prstGeom prst="star32">
            <a:avLst>
              <a:gd name="adj" fmla="val 39318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12500610" y="762000"/>
            <a:ext cx="2263140" cy="16256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440" tIns="69220" rIns="138440" bIns="69220" rtlCol="0" anchor="ctr"/>
          <a:lstStyle/>
          <a:p>
            <a:pPr algn="ctr"/>
            <a:r>
              <a:rPr lang="bn-BD" sz="5500" b="1" spc="76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500" b="1" spc="76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2895600"/>
            <a:ext cx="13903828" cy="4303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143000"/>
            <a:ext cx="6858000" cy="3659243"/>
          </a:xfrm>
          <a:prstGeom prst="rect">
            <a:avLst/>
          </a:prstGeom>
        </p:spPr>
      </p:pic>
      <p:pic>
        <p:nvPicPr>
          <p:cNvPr id="8" name="Picture 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800600"/>
            <a:ext cx="12512840" cy="2971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1421" y="457200"/>
            <a:ext cx="5741958" cy="822892"/>
          </a:xfrm>
          <a:prstGeom prst="rect">
            <a:avLst/>
          </a:prstGeom>
        </p:spPr>
      </p:pic>
      <p:pic>
        <p:nvPicPr>
          <p:cNvPr id="7" name="Picture 6" descr="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219200"/>
            <a:ext cx="11240096" cy="6595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529" y="1351171"/>
            <a:ext cx="14153743" cy="6284457"/>
          </a:xfrm>
          <a:prstGeom prst="rect">
            <a:avLst/>
          </a:prstGeom>
        </p:spPr>
      </p:pic>
      <p:pic>
        <p:nvPicPr>
          <p:cNvPr id="4" name="Picture 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57200"/>
            <a:ext cx="5028785" cy="82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905" y="2087562"/>
            <a:ext cx="8001000" cy="3886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218" y="609600"/>
            <a:ext cx="4364375" cy="1286150"/>
          </a:xfrm>
          <a:prstGeom prst="rect">
            <a:avLst/>
          </a:prstGeom>
        </p:spPr>
      </p:pic>
      <p:pic>
        <p:nvPicPr>
          <p:cNvPr id="7" name="Picture 6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6477000"/>
            <a:ext cx="12843211" cy="84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rot="16200000">
            <a:off x="9349242" y="2862452"/>
            <a:ext cx="381994" cy="612805"/>
          </a:xfrm>
          <a:custGeom>
            <a:avLst/>
            <a:gdLst>
              <a:gd name="connsiteX0" fmla="*/ 0 w 381994"/>
              <a:gd name="connsiteY0" fmla="*/ 122561 h 612805"/>
              <a:gd name="connsiteX1" fmla="*/ 190997 w 381994"/>
              <a:gd name="connsiteY1" fmla="*/ 122561 h 612805"/>
              <a:gd name="connsiteX2" fmla="*/ 190997 w 381994"/>
              <a:gd name="connsiteY2" fmla="*/ 0 h 612805"/>
              <a:gd name="connsiteX3" fmla="*/ 381994 w 381994"/>
              <a:gd name="connsiteY3" fmla="*/ 306403 h 612805"/>
              <a:gd name="connsiteX4" fmla="*/ 190997 w 381994"/>
              <a:gd name="connsiteY4" fmla="*/ 612805 h 612805"/>
              <a:gd name="connsiteX5" fmla="*/ 190997 w 381994"/>
              <a:gd name="connsiteY5" fmla="*/ 490244 h 612805"/>
              <a:gd name="connsiteX6" fmla="*/ 0 w 381994"/>
              <a:gd name="connsiteY6" fmla="*/ 490244 h 612805"/>
              <a:gd name="connsiteX7" fmla="*/ 0 w 381994"/>
              <a:gd name="connsiteY7" fmla="*/ 122561 h 61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994" h="612805">
                <a:moveTo>
                  <a:pt x="0" y="122561"/>
                </a:moveTo>
                <a:lnTo>
                  <a:pt x="190997" y="122561"/>
                </a:lnTo>
                <a:lnTo>
                  <a:pt x="190997" y="0"/>
                </a:lnTo>
                <a:lnTo>
                  <a:pt x="381994" y="306403"/>
                </a:lnTo>
                <a:lnTo>
                  <a:pt x="190997" y="612805"/>
                </a:lnTo>
                <a:lnTo>
                  <a:pt x="190997" y="490244"/>
                </a:lnTo>
                <a:lnTo>
                  <a:pt x="0" y="490244"/>
                </a:lnTo>
                <a:lnTo>
                  <a:pt x="0" y="12256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22560" rIns="114598" bIns="1225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8" name="Freeform 7"/>
          <p:cNvSpPr/>
          <p:nvPr/>
        </p:nvSpPr>
        <p:spPr>
          <a:xfrm>
            <a:off x="10663806" y="4113197"/>
            <a:ext cx="338630" cy="612805"/>
          </a:xfrm>
          <a:custGeom>
            <a:avLst/>
            <a:gdLst>
              <a:gd name="connsiteX0" fmla="*/ 0 w 338630"/>
              <a:gd name="connsiteY0" fmla="*/ 122561 h 612805"/>
              <a:gd name="connsiteX1" fmla="*/ 169315 w 338630"/>
              <a:gd name="connsiteY1" fmla="*/ 122561 h 612805"/>
              <a:gd name="connsiteX2" fmla="*/ 169315 w 338630"/>
              <a:gd name="connsiteY2" fmla="*/ 0 h 612805"/>
              <a:gd name="connsiteX3" fmla="*/ 338630 w 338630"/>
              <a:gd name="connsiteY3" fmla="*/ 306403 h 612805"/>
              <a:gd name="connsiteX4" fmla="*/ 169315 w 338630"/>
              <a:gd name="connsiteY4" fmla="*/ 612805 h 612805"/>
              <a:gd name="connsiteX5" fmla="*/ 169315 w 338630"/>
              <a:gd name="connsiteY5" fmla="*/ 490244 h 612805"/>
              <a:gd name="connsiteX6" fmla="*/ 0 w 338630"/>
              <a:gd name="connsiteY6" fmla="*/ 490244 h 612805"/>
              <a:gd name="connsiteX7" fmla="*/ 0 w 338630"/>
              <a:gd name="connsiteY7" fmla="*/ 122561 h 61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630" h="612805">
                <a:moveTo>
                  <a:pt x="0" y="122561"/>
                </a:moveTo>
                <a:lnTo>
                  <a:pt x="169315" y="122561"/>
                </a:lnTo>
                <a:lnTo>
                  <a:pt x="169315" y="0"/>
                </a:lnTo>
                <a:lnTo>
                  <a:pt x="338630" y="306403"/>
                </a:lnTo>
                <a:lnTo>
                  <a:pt x="169315" y="612805"/>
                </a:lnTo>
                <a:lnTo>
                  <a:pt x="169315" y="490244"/>
                </a:lnTo>
                <a:lnTo>
                  <a:pt x="0" y="490244"/>
                </a:lnTo>
                <a:lnTo>
                  <a:pt x="0" y="12256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311292"/>
              <a:satOff val="13270"/>
              <a:lumOff val="2876"/>
              <a:alphaOff val="0"/>
            </a:schemeClr>
          </a:fillRef>
          <a:effectRef idx="3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2561" rIns="101589" bIns="1225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0" name="Freeform 9"/>
          <p:cNvSpPr/>
          <p:nvPr/>
        </p:nvSpPr>
        <p:spPr>
          <a:xfrm rot="5400000">
            <a:off x="9349242" y="5363942"/>
            <a:ext cx="381994" cy="612805"/>
          </a:xfrm>
          <a:custGeom>
            <a:avLst/>
            <a:gdLst>
              <a:gd name="connsiteX0" fmla="*/ 0 w 381994"/>
              <a:gd name="connsiteY0" fmla="*/ 122561 h 612805"/>
              <a:gd name="connsiteX1" fmla="*/ 190997 w 381994"/>
              <a:gd name="connsiteY1" fmla="*/ 122561 h 612805"/>
              <a:gd name="connsiteX2" fmla="*/ 190997 w 381994"/>
              <a:gd name="connsiteY2" fmla="*/ 0 h 612805"/>
              <a:gd name="connsiteX3" fmla="*/ 381994 w 381994"/>
              <a:gd name="connsiteY3" fmla="*/ 306403 h 612805"/>
              <a:gd name="connsiteX4" fmla="*/ 190997 w 381994"/>
              <a:gd name="connsiteY4" fmla="*/ 612805 h 612805"/>
              <a:gd name="connsiteX5" fmla="*/ 190997 w 381994"/>
              <a:gd name="connsiteY5" fmla="*/ 490244 h 612805"/>
              <a:gd name="connsiteX6" fmla="*/ 0 w 381994"/>
              <a:gd name="connsiteY6" fmla="*/ 490244 h 612805"/>
              <a:gd name="connsiteX7" fmla="*/ 0 w 381994"/>
              <a:gd name="connsiteY7" fmla="*/ 122561 h 61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994" h="612805">
                <a:moveTo>
                  <a:pt x="0" y="122561"/>
                </a:moveTo>
                <a:lnTo>
                  <a:pt x="190997" y="122561"/>
                </a:lnTo>
                <a:lnTo>
                  <a:pt x="190997" y="0"/>
                </a:lnTo>
                <a:lnTo>
                  <a:pt x="381994" y="306403"/>
                </a:lnTo>
                <a:lnTo>
                  <a:pt x="190997" y="612805"/>
                </a:lnTo>
                <a:lnTo>
                  <a:pt x="190997" y="490244"/>
                </a:lnTo>
                <a:lnTo>
                  <a:pt x="0" y="490244"/>
                </a:lnTo>
                <a:lnTo>
                  <a:pt x="0" y="12256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622584"/>
              <a:satOff val="26541"/>
              <a:lumOff val="5752"/>
              <a:alphaOff val="0"/>
            </a:schemeClr>
          </a:fillRef>
          <a:effectRef idx="3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2560" rIns="114597" bIns="1225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4" name="Freeform 13"/>
          <p:cNvSpPr/>
          <p:nvPr/>
        </p:nvSpPr>
        <p:spPr>
          <a:xfrm rot="21600000">
            <a:off x="8078042" y="4113196"/>
            <a:ext cx="338631" cy="612806"/>
          </a:xfrm>
          <a:custGeom>
            <a:avLst/>
            <a:gdLst>
              <a:gd name="connsiteX0" fmla="*/ 0 w 338630"/>
              <a:gd name="connsiteY0" fmla="*/ 122561 h 612805"/>
              <a:gd name="connsiteX1" fmla="*/ 169315 w 338630"/>
              <a:gd name="connsiteY1" fmla="*/ 122561 h 612805"/>
              <a:gd name="connsiteX2" fmla="*/ 169315 w 338630"/>
              <a:gd name="connsiteY2" fmla="*/ 0 h 612805"/>
              <a:gd name="connsiteX3" fmla="*/ 338630 w 338630"/>
              <a:gd name="connsiteY3" fmla="*/ 306403 h 612805"/>
              <a:gd name="connsiteX4" fmla="*/ 169315 w 338630"/>
              <a:gd name="connsiteY4" fmla="*/ 612805 h 612805"/>
              <a:gd name="connsiteX5" fmla="*/ 169315 w 338630"/>
              <a:gd name="connsiteY5" fmla="*/ 490244 h 612805"/>
              <a:gd name="connsiteX6" fmla="*/ 0 w 338630"/>
              <a:gd name="connsiteY6" fmla="*/ 490244 h 612805"/>
              <a:gd name="connsiteX7" fmla="*/ 0 w 338630"/>
              <a:gd name="connsiteY7" fmla="*/ 122561 h 61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630" h="612805">
                <a:moveTo>
                  <a:pt x="338630" y="490244"/>
                </a:moveTo>
                <a:lnTo>
                  <a:pt x="169315" y="490244"/>
                </a:lnTo>
                <a:lnTo>
                  <a:pt x="169315" y="612805"/>
                </a:lnTo>
                <a:lnTo>
                  <a:pt x="0" y="306402"/>
                </a:lnTo>
                <a:lnTo>
                  <a:pt x="169315" y="0"/>
                </a:lnTo>
                <a:lnTo>
                  <a:pt x="169315" y="122561"/>
                </a:lnTo>
                <a:lnTo>
                  <a:pt x="338630" y="122561"/>
                </a:lnTo>
                <a:lnTo>
                  <a:pt x="338630" y="49024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589" tIns="122562" rIns="1" bIns="1225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pic>
        <p:nvPicPr>
          <p:cNvPr id="16" name="Picture 15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7546225" cy="822892"/>
          </a:xfrm>
          <a:prstGeom prst="rect">
            <a:avLst/>
          </a:prstGeom>
        </p:spPr>
      </p:pic>
      <p:pic>
        <p:nvPicPr>
          <p:cNvPr id="26" name="Picture 25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6300" y="914400"/>
            <a:ext cx="1920081" cy="1913986"/>
          </a:xfrm>
          <a:prstGeom prst="rect">
            <a:avLst/>
          </a:prstGeom>
        </p:spPr>
      </p:pic>
      <p:pic>
        <p:nvPicPr>
          <p:cNvPr id="27" name="Picture 26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25200" y="3352800"/>
            <a:ext cx="1920081" cy="1913986"/>
          </a:xfrm>
          <a:prstGeom prst="rect">
            <a:avLst/>
          </a:prstGeom>
        </p:spPr>
      </p:pic>
      <p:pic>
        <p:nvPicPr>
          <p:cNvPr id="28" name="Picture 27" descr="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6300" y="6019800"/>
            <a:ext cx="1920081" cy="1913986"/>
          </a:xfrm>
          <a:prstGeom prst="rect">
            <a:avLst/>
          </a:prstGeom>
        </p:spPr>
      </p:pic>
      <p:pic>
        <p:nvPicPr>
          <p:cNvPr id="29" name="Picture 28" descr="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3352800"/>
            <a:ext cx="1920081" cy="1913986"/>
          </a:xfrm>
          <a:prstGeom prst="rect">
            <a:avLst/>
          </a:prstGeom>
        </p:spPr>
      </p:pic>
      <p:pic>
        <p:nvPicPr>
          <p:cNvPr id="30" name="Picture 29" descr="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0" y="3429000"/>
            <a:ext cx="2078564" cy="191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14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189</cp:revision>
  <dcterms:created xsi:type="dcterms:W3CDTF">2006-08-16T00:00:00Z</dcterms:created>
  <dcterms:modified xsi:type="dcterms:W3CDTF">2021-10-14T01:33:14Z</dcterms:modified>
</cp:coreProperties>
</file>