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8" r:id="rId11"/>
    <p:sldId id="270" r:id="rId12"/>
    <p:sldId id="267" r:id="rId13"/>
    <p:sldId id="269" r:id="rId14"/>
    <p:sldId id="271" r:id="rId15"/>
    <p:sldId id="272" r:id="rId16"/>
    <p:sldId id="273" r:id="rId17"/>
    <p:sldId id="26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9459F-DA55-49F6-B58A-E5D3C1375E2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474F1-4825-48C9-9155-FB2CC2888499}">
      <dgm:prSet phldrT="[Text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571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F12BE49-16DE-403C-A79D-E0A827BDEA0D}" type="parTrans" cxnId="{797FAFFB-D72A-4EE2-A6C2-891A2937A193}">
      <dgm:prSet/>
      <dgm:spPr/>
      <dgm:t>
        <a:bodyPr/>
        <a:lstStyle/>
        <a:p>
          <a:endParaRPr lang="en-US"/>
        </a:p>
      </dgm:t>
    </dgm:pt>
    <dgm:pt modelId="{2A681C46-912C-4614-B421-4E625470B7DE}" type="sibTrans" cxnId="{797FAFFB-D72A-4EE2-A6C2-891A2937A193}">
      <dgm:prSet/>
      <dgm:spPr/>
      <dgm:t>
        <a:bodyPr/>
        <a:lstStyle/>
        <a:p>
          <a:endParaRPr lang="en-US"/>
        </a:p>
      </dgm:t>
    </dgm:pt>
    <dgm:pt modelId="{B1940E8E-1433-4CA4-A16A-3B3F926C4289}">
      <dgm:prSet phldrT="[Text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sz="20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১জানুয়ারি</a:t>
          </a:r>
          <a:r>
            <a: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১৯০৩</a:t>
          </a:r>
        </a:p>
      </dgm:t>
    </dgm:pt>
    <dgm:pt modelId="{903A558F-A915-4E35-9085-B518469E925D}" type="parTrans" cxnId="{05F8FAD9-97ED-46BB-A7F0-6BB47649496F}">
      <dgm:prSet/>
      <dgm:spPr/>
      <dgm:t>
        <a:bodyPr/>
        <a:lstStyle/>
        <a:p>
          <a:endParaRPr lang="en-US"/>
        </a:p>
      </dgm:t>
    </dgm:pt>
    <dgm:pt modelId="{2B0347AD-3B4C-4343-9BB2-6C3E10FBDE19}" type="sibTrans" cxnId="{05F8FAD9-97ED-46BB-A7F0-6BB47649496F}">
      <dgm:prSet/>
      <dgm:spPr/>
      <dgm:t>
        <a:bodyPr/>
        <a:lstStyle/>
        <a:p>
          <a:endParaRPr lang="en-US"/>
        </a:p>
      </dgm:t>
    </dgm:pt>
    <dgm:pt modelId="{E5DDCDB3-C40B-45FA-921A-E18A0B4439DD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নকশি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কাথার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সুজন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বাদিয়ার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ঘাট</a:t>
          </a:r>
          <a:endParaRPr lang="en-US" sz="1600" dirty="0">
            <a:solidFill>
              <a:srgbClr val="FF006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4F0B5E-176C-478C-B630-0459BA78BD3E}" type="parTrans" cxnId="{2C72C442-D4A4-4B6B-933F-73FD608364C5}">
      <dgm:prSet/>
      <dgm:spPr/>
      <dgm:t>
        <a:bodyPr/>
        <a:lstStyle/>
        <a:p>
          <a:endParaRPr lang="en-US"/>
        </a:p>
      </dgm:t>
    </dgm:pt>
    <dgm:pt modelId="{4B9F4933-A274-406F-AE96-02D9A98482E9}" type="sibTrans" cxnId="{2C72C442-D4A4-4B6B-933F-73FD608364C5}">
      <dgm:prSet/>
      <dgm:spPr/>
      <dgm:t>
        <a:bodyPr/>
        <a:lstStyle/>
        <a:p>
          <a:endParaRPr lang="en-US"/>
        </a:p>
      </dgm:t>
    </dgm:pt>
    <dgm:pt modelId="{C30ADC09-75E7-40DD-89F6-BE4FB4EDC95B}">
      <dgm:prSet phldrT="[Text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ছোটদের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জন্যঃ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ডালিম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কুমার,হাসু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একপয়সার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বাশি</a:t>
          </a:r>
          <a:r>
            <a: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gm:t>
    </dgm:pt>
    <dgm:pt modelId="{0CDE4A84-AA59-456E-A146-25B38A116DE8}" type="parTrans" cxnId="{C5CD4DD6-807B-4FAC-9C75-2714264390FE}">
      <dgm:prSet/>
      <dgm:spPr/>
      <dgm:t>
        <a:bodyPr/>
        <a:lstStyle/>
        <a:p>
          <a:endParaRPr lang="en-US"/>
        </a:p>
      </dgm:t>
    </dgm:pt>
    <dgm:pt modelId="{F8D81A36-E12A-4BF5-81E4-9C6E23F8BB52}" type="sibTrans" cxnId="{C5CD4DD6-807B-4FAC-9C75-2714264390FE}">
      <dgm:prSet/>
      <dgm:spPr/>
      <dgm:t>
        <a:bodyPr/>
        <a:lstStyle/>
        <a:p>
          <a:endParaRPr lang="en-US"/>
        </a:p>
      </dgm:t>
    </dgm:pt>
    <dgm:pt modelId="{3B412BB8-A20C-4367-A75F-C001DAB4BA5D}">
      <dgm:prSet phldrT="[Text]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নামে</a:t>
          </a:r>
          <a:r>
            <a: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খ্যাত</a:t>
          </a:r>
          <a:endParaRPr lang="en-US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02F1BE-5C2B-475A-98A7-C457E4DCA0E2}" type="parTrans" cxnId="{8C93C367-60A0-4B94-B8E7-0CFC4F91DE6E}">
      <dgm:prSet/>
      <dgm:spPr/>
      <dgm:t>
        <a:bodyPr/>
        <a:lstStyle/>
        <a:p>
          <a:endParaRPr lang="en-US"/>
        </a:p>
      </dgm:t>
    </dgm:pt>
    <dgm:pt modelId="{F81D395B-5728-4626-85B5-15FF68AB8233}" type="sibTrans" cxnId="{8C93C367-60A0-4B94-B8E7-0CFC4F91DE6E}">
      <dgm:prSet/>
      <dgm:spPr/>
      <dgm:t>
        <a:bodyPr/>
        <a:lstStyle/>
        <a:p>
          <a:endParaRPr lang="en-US"/>
        </a:p>
      </dgm:t>
    </dgm:pt>
    <dgm:pt modelId="{AB62874B-3686-4CAE-A0A1-9DAB7B7538F9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77ED00F-549A-4AAB-94F7-53A9EBAAB78D}" type="parTrans" cxnId="{4DFAC397-C04D-4F42-941D-C5020119C2AE}">
      <dgm:prSet/>
      <dgm:spPr/>
      <dgm:t>
        <a:bodyPr/>
        <a:lstStyle/>
        <a:p>
          <a:endParaRPr lang="en-US"/>
        </a:p>
      </dgm:t>
    </dgm:pt>
    <dgm:pt modelId="{A9E44261-9CE2-4A51-8A8E-D76696A8267D}" type="sibTrans" cxnId="{4DFAC397-C04D-4F42-941D-C5020119C2AE}">
      <dgm:prSet/>
      <dgm:spPr/>
      <dgm:t>
        <a:bodyPr/>
        <a:lstStyle/>
        <a:p>
          <a:endParaRPr lang="en-US"/>
        </a:p>
      </dgm:t>
    </dgm:pt>
    <dgm:pt modelId="{71332B90-49A2-4329-B68E-D183B2875CA6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7D8123D-138C-4547-8B3D-C660AA32E492}" type="parTrans" cxnId="{2BAF2B1B-A5E7-4F3A-9EAF-5BE6D14793B6}">
      <dgm:prSet/>
      <dgm:spPr/>
      <dgm:t>
        <a:bodyPr/>
        <a:lstStyle/>
        <a:p>
          <a:endParaRPr lang="en-US"/>
        </a:p>
      </dgm:t>
    </dgm:pt>
    <dgm:pt modelId="{99A01140-D5AC-43FF-B099-C1347E7685B7}" type="sibTrans" cxnId="{2BAF2B1B-A5E7-4F3A-9EAF-5BE6D14793B6}">
      <dgm:prSet/>
      <dgm:spPr/>
      <dgm:t>
        <a:bodyPr/>
        <a:lstStyle/>
        <a:p>
          <a:endParaRPr lang="en-US"/>
        </a:p>
      </dgm:t>
    </dgm:pt>
    <dgm:pt modelId="{6536344C-086E-4E5D-B9CE-309B7034834D}">
      <dgm:prSet custT="1"/>
      <dgm:spPr>
        <a:noFill/>
        <a:ln w="38100">
          <a:solidFill>
            <a:schemeClr val="tx1"/>
          </a:solidFill>
        </a:ln>
      </dgm:spPr>
      <dgm:t>
        <a:bodyPr/>
        <a:lstStyle/>
        <a:p>
          <a:r>
            <a:rPr lang="en-US" sz="20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১৩মার্চ</a:t>
          </a:r>
          <a:r>
            <a: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১৯৭৬</a:t>
          </a:r>
        </a:p>
      </dgm:t>
    </dgm:pt>
    <dgm:pt modelId="{5D26EA77-557A-4EE7-B99D-6FBAFC004BC2}" type="parTrans" cxnId="{F05F6BA5-6587-41EA-B909-5802BA491E7B}">
      <dgm:prSet/>
      <dgm:spPr/>
      <dgm:t>
        <a:bodyPr/>
        <a:lstStyle/>
        <a:p>
          <a:endParaRPr lang="en-US"/>
        </a:p>
      </dgm:t>
    </dgm:pt>
    <dgm:pt modelId="{391DCA17-48E6-41C1-88E8-31F2D18A2C33}" type="sibTrans" cxnId="{F05F6BA5-6587-41EA-B909-5802BA491E7B}">
      <dgm:prSet/>
      <dgm:spPr/>
      <dgm:t>
        <a:bodyPr/>
        <a:lstStyle/>
        <a:p>
          <a:endParaRPr lang="en-US"/>
        </a:p>
      </dgm:t>
    </dgm:pt>
    <dgm:pt modelId="{F36F77B5-BEA8-4797-AA27-9E267E7ECFE5}" type="pres">
      <dgm:prSet presAssocID="{6F29459F-DA55-49F6-B58A-E5D3C1375E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7B55A1-4CFC-4B1E-9B8B-A49663956D37}" type="pres">
      <dgm:prSet presAssocID="{635474F1-4825-48C9-9155-FB2CC2888499}" presName="centerShape" presStyleLbl="node0" presStyleIdx="0" presStyleCnt="1"/>
      <dgm:spPr/>
      <dgm:t>
        <a:bodyPr/>
        <a:lstStyle/>
        <a:p>
          <a:endParaRPr lang="en-GB"/>
        </a:p>
      </dgm:t>
    </dgm:pt>
    <dgm:pt modelId="{191D0C04-F800-4F4B-9433-B8CE36DF7418}" type="pres">
      <dgm:prSet presAssocID="{903A558F-A915-4E35-9085-B518469E925D}" presName="Name9" presStyleLbl="parChTrans1D2" presStyleIdx="0" presStyleCnt="5"/>
      <dgm:spPr/>
      <dgm:t>
        <a:bodyPr/>
        <a:lstStyle/>
        <a:p>
          <a:endParaRPr lang="en-GB"/>
        </a:p>
      </dgm:t>
    </dgm:pt>
    <dgm:pt modelId="{A92DD6F6-1854-493D-9AF8-CC84984473C6}" type="pres">
      <dgm:prSet presAssocID="{903A558F-A915-4E35-9085-B518469E925D}" presName="connTx" presStyleLbl="parChTrans1D2" presStyleIdx="0" presStyleCnt="5"/>
      <dgm:spPr/>
      <dgm:t>
        <a:bodyPr/>
        <a:lstStyle/>
        <a:p>
          <a:endParaRPr lang="en-GB"/>
        </a:p>
      </dgm:t>
    </dgm:pt>
    <dgm:pt modelId="{B80F6DC6-DDF2-4998-A1CE-C310CF2D9154}" type="pres">
      <dgm:prSet presAssocID="{B1940E8E-1433-4CA4-A16A-3B3F926C4289}" presName="node" presStyleLbl="node1" presStyleIdx="0" presStyleCnt="5" custScaleX="96290" custScaleY="108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256274-F9F9-480D-9A41-C5D1CDF17363}" type="pres">
      <dgm:prSet presAssocID="{9C4F0B5E-176C-478C-B630-0459BA78BD3E}" presName="Name9" presStyleLbl="parChTrans1D2" presStyleIdx="1" presStyleCnt="5"/>
      <dgm:spPr/>
      <dgm:t>
        <a:bodyPr/>
        <a:lstStyle/>
        <a:p>
          <a:endParaRPr lang="en-GB"/>
        </a:p>
      </dgm:t>
    </dgm:pt>
    <dgm:pt modelId="{1DB0B945-28AB-4B60-8D2F-BF153C7581EB}" type="pres">
      <dgm:prSet presAssocID="{9C4F0B5E-176C-478C-B630-0459BA78BD3E}" presName="connTx" presStyleLbl="parChTrans1D2" presStyleIdx="1" presStyleCnt="5"/>
      <dgm:spPr/>
      <dgm:t>
        <a:bodyPr/>
        <a:lstStyle/>
        <a:p>
          <a:endParaRPr lang="en-GB"/>
        </a:p>
      </dgm:t>
    </dgm:pt>
    <dgm:pt modelId="{002C4769-1FD3-4357-88A6-CA6347EE01E9}" type="pres">
      <dgm:prSet presAssocID="{E5DDCDB3-C40B-45FA-921A-E18A0B4439DD}" presName="node" presStyleLbl="node1" presStyleIdx="1" presStyleCnt="5" custScaleX="105500" custScaleY="1196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802BE2-B354-427E-BBEB-32FC5FCCE249}" type="pres">
      <dgm:prSet presAssocID="{0CDE4A84-AA59-456E-A146-25B38A116DE8}" presName="Name9" presStyleLbl="parChTrans1D2" presStyleIdx="2" presStyleCnt="5"/>
      <dgm:spPr/>
      <dgm:t>
        <a:bodyPr/>
        <a:lstStyle/>
        <a:p>
          <a:endParaRPr lang="en-GB"/>
        </a:p>
      </dgm:t>
    </dgm:pt>
    <dgm:pt modelId="{B51CAC09-9319-4368-B747-E734F5BF29B1}" type="pres">
      <dgm:prSet presAssocID="{0CDE4A84-AA59-456E-A146-25B38A116DE8}" presName="connTx" presStyleLbl="parChTrans1D2" presStyleIdx="2" presStyleCnt="5"/>
      <dgm:spPr/>
      <dgm:t>
        <a:bodyPr/>
        <a:lstStyle/>
        <a:p>
          <a:endParaRPr lang="en-GB"/>
        </a:p>
      </dgm:t>
    </dgm:pt>
    <dgm:pt modelId="{167E027C-2827-4A17-A729-BF66C15FDE1A}" type="pres">
      <dgm:prSet presAssocID="{C30ADC09-75E7-40DD-89F6-BE4FB4EDC95B}" presName="node" presStyleLbl="node1" presStyleIdx="2" presStyleCnt="5" custScaleX="104890" custScaleY="105944" custRadScaleRad="95192" custRadScaleInc="-123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B2FE23-DEF0-446A-9935-EC69D01A0D19}" type="pres">
      <dgm:prSet presAssocID="{5D26EA77-557A-4EE7-B99D-6FBAFC004BC2}" presName="Name9" presStyleLbl="parChTrans1D2" presStyleIdx="3" presStyleCnt="5"/>
      <dgm:spPr/>
      <dgm:t>
        <a:bodyPr/>
        <a:lstStyle/>
        <a:p>
          <a:endParaRPr lang="en-GB"/>
        </a:p>
      </dgm:t>
    </dgm:pt>
    <dgm:pt modelId="{D6C77160-013F-4570-9B0B-B33E1BDC5E26}" type="pres">
      <dgm:prSet presAssocID="{5D26EA77-557A-4EE7-B99D-6FBAFC004BC2}" presName="connTx" presStyleLbl="parChTrans1D2" presStyleIdx="3" presStyleCnt="5"/>
      <dgm:spPr/>
      <dgm:t>
        <a:bodyPr/>
        <a:lstStyle/>
        <a:p>
          <a:endParaRPr lang="en-GB"/>
        </a:p>
      </dgm:t>
    </dgm:pt>
    <dgm:pt modelId="{6BA823C1-DF50-4FC0-971A-A5FEF339C9C4}" type="pres">
      <dgm:prSet presAssocID="{6536344C-086E-4E5D-B9CE-309B7034834D}" presName="node" presStyleLbl="node1" presStyleIdx="3" presStyleCnt="5" custRadScaleRad="93064" custRadScaleInc="2163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D011BA-596B-4A32-8ED4-FD846B532019}" type="pres">
      <dgm:prSet presAssocID="{3C02F1BE-5C2B-475A-98A7-C457E4DCA0E2}" presName="Name9" presStyleLbl="parChTrans1D2" presStyleIdx="4" presStyleCnt="5"/>
      <dgm:spPr/>
      <dgm:t>
        <a:bodyPr/>
        <a:lstStyle/>
        <a:p>
          <a:endParaRPr lang="en-GB"/>
        </a:p>
      </dgm:t>
    </dgm:pt>
    <dgm:pt modelId="{2B4C8CF1-5DF5-46E5-96A0-B2FDD98FFA8C}" type="pres">
      <dgm:prSet presAssocID="{3C02F1BE-5C2B-475A-98A7-C457E4DCA0E2}" presName="connTx" presStyleLbl="parChTrans1D2" presStyleIdx="4" presStyleCnt="5"/>
      <dgm:spPr/>
      <dgm:t>
        <a:bodyPr/>
        <a:lstStyle/>
        <a:p>
          <a:endParaRPr lang="en-GB"/>
        </a:p>
      </dgm:t>
    </dgm:pt>
    <dgm:pt modelId="{FA0AFBF1-A04A-4EBD-A071-337AAD81DBC5}" type="pres">
      <dgm:prSet presAssocID="{3B412BB8-A20C-4367-A75F-C001DAB4BA5D}" presName="node" presStyleLbl="node1" presStyleIdx="4" presStyleCnt="5" custRadScaleRad="93278" custRadScaleInc="-181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3992EB4-714A-4C21-BF39-7AC55147C462}" type="presOf" srcId="{903A558F-A915-4E35-9085-B518469E925D}" destId="{191D0C04-F800-4F4B-9433-B8CE36DF7418}" srcOrd="0" destOrd="0" presId="urn:microsoft.com/office/officeart/2005/8/layout/radial1"/>
    <dgm:cxn modelId="{05F8FAD9-97ED-46BB-A7F0-6BB47649496F}" srcId="{635474F1-4825-48C9-9155-FB2CC2888499}" destId="{B1940E8E-1433-4CA4-A16A-3B3F926C4289}" srcOrd="0" destOrd="0" parTransId="{903A558F-A915-4E35-9085-B518469E925D}" sibTransId="{2B0347AD-3B4C-4343-9BB2-6C3E10FBDE19}"/>
    <dgm:cxn modelId="{77FC611E-54DD-4AB5-BBE2-635B41312C8D}" type="presOf" srcId="{635474F1-4825-48C9-9155-FB2CC2888499}" destId="{647B55A1-4CFC-4B1E-9B8B-A49663956D37}" srcOrd="0" destOrd="0" presId="urn:microsoft.com/office/officeart/2005/8/layout/radial1"/>
    <dgm:cxn modelId="{43B29381-1933-47CC-81E1-A342252F1A2E}" type="presOf" srcId="{6F29459F-DA55-49F6-B58A-E5D3C1375E23}" destId="{F36F77B5-BEA8-4797-AA27-9E267E7ECFE5}" srcOrd="0" destOrd="0" presId="urn:microsoft.com/office/officeart/2005/8/layout/radial1"/>
    <dgm:cxn modelId="{8C93C367-60A0-4B94-B8E7-0CFC4F91DE6E}" srcId="{635474F1-4825-48C9-9155-FB2CC2888499}" destId="{3B412BB8-A20C-4367-A75F-C001DAB4BA5D}" srcOrd="4" destOrd="0" parTransId="{3C02F1BE-5C2B-475A-98A7-C457E4DCA0E2}" sibTransId="{F81D395B-5728-4626-85B5-15FF68AB8233}"/>
    <dgm:cxn modelId="{F2D668F5-95EF-4E48-BFD4-147B348EF36D}" type="presOf" srcId="{B1940E8E-1433-4CA4-A16A-3B3F926C4289}" destId="{B80F6DC6-DDF2-4998-A1CE-C310CF2D9154}" srcOrd="0" destOrd="0" presId="urn:microsoft.com/office/officeart/2005/8/layout/radial1"/>
    <dgm:cxn modelId="{F05F6BA5-6587-41EA-B909-5802BA491E7B}" srcId="{635474F1-4825-48C9-9155-FB2CC2888499}" destId="{6536344C-086E-4E5D-B9CE-309B7034834D}" srcOrd="3" destOrd="0" parTransId="{5D26EA77-557A-4EE7-B99D-6FBAFC004BC2}" sibTransId="{391DCA17-48E6-41C1-88E8-31F2D18A2C33}"/>
    <dgm:cxn modelId="{C5CD4DD6-807B-4FAC-9C75-2714264390FE}" srcId="{635474F1-4825-48C9-9155-FB2CC2888499}" destId="{C30ADC09-75E7-40DD-89F6-BE4FB4EDC95B}" srcOrd="2" destOrd="0" parTransId="{0CDE4A84-AA59-456E-A146-25B38A116DE8}" sibTransId="{F8D81A36-E12A-4BF5-81E4-9C6E23F8BB52}"/>
    <dgm:cxn modelId="{C28C1CCE-C2C9-4BB4-A0F2-8EF136233244}" type="presOf" srcId="{3C02F1BE-5C2B-475A-98A7-C457E4DCA0E2}" destId="{2B4C8CF1-5DF5-46E5-96A0-B2FDD98FFA8C}" srcOrd="1" destOrd="0" presId="urn:microsoft.com/office/officeart/2005/8/layout/radial1"/>
    <dgm:cxn modelId="{DD3229CC-5A19-4258-B49D-05337421C6D2}" type="presOf" srcId="{903A558F-A915-4E35-9085-B518469E925D}" destId="{A92DD6F6-1854-493D-9AF8-CC84984473C6}" srcOrd="1" destOrd="0" presId="urn:microsoft.com/office/officeart/2005/8/layout/radial1"/>
    <dgm:cxn modelId="{5E2D4B5B-02E8-4363-B91A-E07C08FAD025}" type="presOf" srcId="{5D26EA77-557A-4EE7-B99D-6FBAFC004BC2}" destId="{D6C77160-013F-4570-9B0B-B33E1BDC5E26}" srcOrd="1" destOrd="0" presId="urn:microsoft.com/office/officeart/2005/8/layout/radial1"/>
    <dgm:cxn modelId="{2C72C442-D4A4-4B6B-933F-73FD608364C5}" srcId="{635474F1-4825-48C9-9155-FB2CC2888499}" destId="{E5DDCDB3-C40B-45FA-921A-E18A0B4439DD}" srcOrd="1" destOrd="0" parTransId="{9C4F0B5E-176C-478C-B630-0459BA78BD3E}" sibTransId="{4B9F4933-A274-406F-AE96-02D9A98482E9}"/>
    <dgm:cxn modelId="{EF11F480-781C-4B00-B568-63945A497FC5}" type="presOf" srcId="{6536344C-086E-4E5D-B9CE-309B7034834D}" destId="{6BA823C1-DF50-4FC0-971A-A5FEF339C9C4}" srcOrd="0" destOrd="0" presId="urn:microsoft.com/office/officeart/2005/8/layout/radial1"/>
    <dgm:cxn modelId="{D5E14513-DEDE-4E1D-AC68-0CDA8DA8F529}" type="presOf" srcId="{E5DDCDB3-C40B-45FA-921A-E18A0B4439DD}" destId="{002C4769-1FD3-4357-88A6-CA6347EE01E9}" srcOrd="0" destOrd="0" presId="urn:microsoft.com/office/officeart/2005/8/layout/radial1"/>
    <dgm:cxn modelId="{0C764BA9-682D-4CC0-A059-E344FE32AFC6}" type="presOf" srcId="{C30ADC09-75E7-40DD-89F6-BE4FB4EDC95B}" destId="{167E027C-2827-4A17-A729-BF66C15FDE1A}" srcOrd="0" destOrd="0" presId="urn:microsoft.com/office/officeart/2005/8/layout/radial1"/>
    <dgm:cxn modelId="{4DFAC397-C04D-4F42-941D-C5020119C2AE}" srcId="{6F29459F-DA55-49F6-B58A-E5D3C1375E23}" destId="{AB62874B-3686-4CAE-A0A1-9DAB7B7538F9}" srcOrd="2" destOrd="0" parTransId="{077ED00F-549A-4AAB-94F7-53A9EBAAB78D}" sibTransId="{A9E44261-9CE2-4A51-8A8E-D76696A8267D}"/>
    <dgm:cxn modelId="{73B42BDC-48B2-47B8-B897-2096845BFA14}" type="presOf" srcId="{5D26EA77-557A-4EE7-B99D-6FBAFC004BC2}" destId="{98B2FE23-DEF0-446A-9935-EC69D01A0D19}" srcOrd="0" destOrd="0" presId="urn:microsoft.com/office/officeart/2005/8/layout/radial1"/>
    <dgm:cxn modelId="{797FAFFB-D72A-4EE2-A6C2-891A2937A193}" srcId="{6F29459F-DA55-49F6-B58A-E5D3C1375E23}" destId="{635474F1-4825-48C9-9155-FB2CC2888499}" srcOrd="0" destOrd="0" parTransId="{5F12BE49-16DE-403C-A79D-E0A827BDEA0D}" sibTransId="{2A681C46-912C-4614-B421-4E625470B7DE}"/>
    <dgm:cxn modelId="{B4D77536-C246-4C25-B80B-60B7241D1D93}" type="presOf" srcId="{0CDE4A84-AA59-456E-A146-25B38A116DE8}" destId="{B51CAC09-9319-4368-B747-E734F5BF29B1}" srcOrd="1" destOrd="0" presId="urn:microsoft.com/office/officeart/2005/8/layout/radial1"/>
    <dgm:cxn modelId="{80083D41-2C69-4A5E-8A4A-56D1462BCB47}" type="presOf" srcId="{3C02F1BE-5C2B-475A-98A7-C457E4DCA0E2}" destId="{CED011BA-596B-4A32-8ED4-FD846B532019}" srcOrd="0" destOrd="0" presId="urn:microsoft.com/office/officeart/2005/8/layout/radial1"/>
    <dgm:cxn modelId="{0842E72C-7DF4-4168-AF92-424BB39D94CD}" type="presOf" srcId="{9C4F0B5E-176C-478C-B630-0459BA78BD3E}" destId="{1DB0B945-28AB-4B60-8D2F-BF153C7581EB}" srcOrd="1" destOrd="0" presId="urn:microsoft.com/office/officeart/2005/8/layout/radial1"/>
    <dgm:cxn modelId="{1B5B2A6C-C446-47E8-8121-D9AA859D4BDE}" type="presOf" srcId="{9C4F0B5E-176C-478C-B630-0459BA78BD3E}" destId="{38256274-F9F9-480D-9A41-C5D1CDF17363}" srcOrd="0" destOrd="0" presId="urn:microsoft.com/office/officeart/2005/8/layout/radial1"/>
    <dgm:cxn modelId="{5EA31189-41DA-4DB8-81B2-6A1303FD1CAC}" type="presOf" srcId="{3B412BB8-A20C-4367-A75F-C001DAB4BA5D}" destId="{FA0AFBF1-A04A-4EBD-A071-337AAD81DBC5}" srcOrd="0" destOrd="0" presId="urn:microsoft.com/office/officeart/2005/8/layout/radial1"/>
    <dgm:cxn modelId="{7F3CFC01-E544-4636-8C75-ED75AFC2074B}" type="presOf" srcId="{0CDE4A84-AA59-456E-A146-25B38A116DE8}" destId="{3F802BE2-B354-427E-BBEB-32FC5FCCE249}" srcOrd="0" destOrd="0" presId="urn:microsoft.com/office/officeart/2005/8/layout/radial1"/>
    <dgm:cxn modelId="{2BAF2B1B-A5E7-4F3A-9EAF-5BE6D14793B6}" srcId="{6F29459F-DA55-49F6-B58A-E5D3C1375E23}" destId="{71332B90-49A2-4329-B68E-D183B2875CA6}" srcOrd="1" destOrd="0" parTransId="{67D8123D-138C-4547-8B3D-C660AA32E492}" sibTransId="{99A01140-D5AC-43FF-B099-C1347E7685B7}"/>
    <dgm:cxn modelId="{02BA6A20-9E57-40BC-8D2E-FC5CEF8F12BE}" type="presParOf" srcId="{F36F77B5-BEA8-4797-AA27-9E267E7ECFE5}" destId="{647B55A1-4CFC-4B1E-9B8B-A49663956D37}" srcOrd="0" destOrd="0" presId="urn:microsoft.com/office/officeart/2005/8/layout/radial1"/>
    <dgm:cxn modelId="{0BE39B32-289D-455B-A411-AB4DBDCEB7C8}" type="presParOf" srcId="{F36F77B5-BEA8-4797-AA27-9E267E7ECFE5}" destId="{191D0C04-F800-4F4B-9433-B8CE36DF7418}" srcOrd="1" destOrd="0" presId="urn:microsoft.com/office/officeart/2005/8/layout/radial1"/>
    <dgm:cxn modelId="{8D5371EE-B3B0-4122-978D-81F1F4A00969}" type="presParOf" srcId="{191D0C04-F800-4F4B-9433-B8CE36DF7418}" destId="{A92DD6F6-1854-493D-9AF8-CC84984473C6}" srcOrd="0" destOrd="0" presId="urn:microsoft.com/office/officeart/2005/8/layout/radial1"/>
    <dgm:cxn modelId="{E0458C6E-BE05-4E89-BB14-5A38CA176D8E}" type="presParOf" srcId="{F36F77B5-BEA8-4797-AA27-9E267E7ECFE5}" destId="{B80F6DC6-DDF2-4998-A1CE-C310CF2D9154}" srcOrd="2" destOrd="0" presId="urn:microsoft.com/office/officeart/2005/8/layout/radial1"/>
    <dgm:cxn modelId="{5EA894CA-9D33-4FBD-8F7B-3425D9EDB634}" type="presParOf" srcId="{F36F77B5-BEA8-4797-AA27-9E267E7ECFE5}" destId="{38256274-F9F9-480D-9A41-C5D1CDF17363}" srcOrd="3" destOrd="0" presId="urn:microsoft.com/office/officeart/2005/8/layout/radial1"/>
    <dgm:cxn modelId="{2AC48EED-77E0-4DC7-A1EE-29BAF844B752}" type="presParOf" srcId="{38256274-F9F9-480D-9A41-C5D1CDF17363}" destId="{1DB0B945-28AB-4B60-8D2F-BF153C7581EB}" srcOrd="0" destOrd="0" presId="urn:microsoft.com/office/officeart/2005/8/layout/radial1"/>
    <dgm:cxn modelId="{A60F8225-D932-4DCC-A163-810F96B0DB99}" type="presParOf" srcId="{F36F77B5-BEA8-4797-AA27-9E267E7ECFE5}" destId="{002C4769-1FD3-4357-88A6-CA6347EE01E9}" srcOrd="4" destOrd="0" presId="urn:microsoft.com/office/officeart/2005/8/layout/radial1"/>
    <dgm:cxn modelId="{D08BE0BA-797A-41AD-A3B4-6638FF0EA395}" type="presParOf" srcId="{F36F77B5-BEA8-4797-AA27-9E267E7ECFE5}" destId="{3F802BE2-B354-427E-BBEB-32FC5FCCE249}" srcOrd="5" destOrd="0" presId="urn:microsoft.com/office/officeart/2005/8/layout/radial1"/>
    <dgm:cxn modelId="{3C4FCCF1-9BBD-4AFD-BD5D-527DBB92A7A3}" type="presParOf" srcId="{3F802BE2-B354-427E-BBEB-32FC5FCCE249}" destId="{B51CAC09-9319-4368-B747-E734F5BF29B1}" srcOrd="0" destOrd="0" presId="urn:microsoft.com/office/officeart/2005/8/layout/radial1"/>
    <dgm:cxn modelId="{D599E7B2-FF93-4CE6-9158-3F7EA021B18A}" type="presParOf" srcId="{F36F77B5-BEA8-4797-AA27-9E267E7ECFE5}" destId="{167E027C-2827-4A17-A729-BF66C15FDE1A}" srcOrd="6" destOrd="0" presId="urn:microsoft.com/office/officeart/2005/8/layout/radial1"/>
    <dgm:cxn modelId="{09B4E2EE-F6A7-4746-A378-D880EB1284C8}" type="presParOf" srcId="{F36F77B5-BEA8-4797-AA27-9E267E7ECFE5}" destId="{98B2FE23-DEF0-446A-9935-EC69D01A0D19}" srcOrd="7" destOrd="0" presId="urn:microsoft.com/office/officeart/2005/8/layout/radial1"/>
    <dgm:cxn modelId="{8B7F2B2A-396C-473B-B600-2AA3618E0201}" type="presParOf" srcId="{98B2FE23-DEF0-446A-9935-EC69D01A0D19}" destId="{D6C77160-013F-4570-9B0B-B33E1BDC5E26}" srcOrd="0" destOrd="0" presId="urn:microsoft.com/office/officeart/2005/8/layout/radial1"/>
    <dgm:cxn modelId="{38654CC1-E84A-487C-AE87-E21C0016D8D1}" type="presParOf" srcId="{F36F77B5-BEA8-4797-AA27-9E267E7ECFE5}" destId="{6BA823C1-DF50-4FC0-971A-A5FEF339C9C4}" srcOrd="8" destOrd="0" presId="urn:microsoft.com/office/officeart/2005/8/layout/radial1"/>
    <dgm:cxn modelId="{FC73D17D-542D-4EBE-8B6F-3AB106082316}" type="presParOf" srcId="{F36F77B5-BEA8-4797-AA27-9E267E7ECFE5}" destId="{CED011BA-596B-4A32-8ED4-FD846B532019}" srcOrd="9" destOrd="0" presId="urn:microsoft.com/office/officeart/2005/8/layout/radial1"/>
    <dgm:cxn modelId="{40722688-2905-48DB-B734-C102158B6FBD}" type="presParOf" srcId="{CED011BA-596B-4A32-8ED4-FD846B532019}" destId="{2B4C8CF1-5DF5-46E5-96A0-B2FDD98FFA8C}" srcOrd="0" destOrd="0" presId="urn:microsoft.com/office/officeart/2005/8/layout/radial1"/>
    <dgm:cxn modelId="{86C6B7A9-5D9E-4E9D-9B7F-6EAF7E9BCA9C}" type="presParOf" srcId="{F36F77B5-BEA8-4797-AA27-9E267E7ECFE5}" destId="{FA0AFBF1-A04A-4EBD-A071-337AAD81DBC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B55A1-4CFC-4B1E-9B8B-A49663956D37}">
      <dsp:nvSpPr>
        <dsp:cNvPr id="0" name=""/>
        <dsp:cNvSpPr/>
      </dsp:nvSpPr>
      <dsp:spPr>
        <a:xfrm>
          <a:off x="2638778" y="1474919"/>
          <a:ext cx="1115721" cy="111572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802172" y="1638313"/>
        <a:ext cx="788933" cy="788933"/>
      </dsp:txXfrm>
    </dsp:sp>
    <dsp:sp modelId="{191D0C04-F800-4F4B-9433-B8CE36DF7418}">
      <dsp:nvSpPr>
        <dsp:cNvPr id="0" name=""/>
        <dsp:cNvSpPr/>
      </dsp:nvSpPr>
      <dsp:spPr>
        <a:xfrm rot="16200000">
          <a:off x="3051442" y="1314091"/>
          <a:ext cx="290393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290393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89379" y="1322462"/>
        <a:ext cx="14519" cy="14519"/>
      </dsp:txXfrm>
    </dsp:sp>
    <dsp:sp modelId="{B80F6DC6-DDF2-4998-A1CE-C310CF2D9154}">
      <dsp:nvSpPr>
        <dsp:cNvPr id="0" name=""/>
        <dsp:cNvSpPr/>
      </dsp:nvSpPr>
      <dsp:spPr>
        <a:xfrm>
          <a:off x="2659475" y="-23242"/>
          <a:ext cx="1074328" cy="1207768"/>
        </a:xfrm>
        <a:prstGeom prst="ellipse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১জানুয়ারি</a:t>
          </a:r>
          <a:r>
            <a:rPr lang="en-US" sz="20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১৯০৩</a:t>
          </a:r>
        </a:p>
      </dsp:txBody>
      <dsp:txXfrm>
        <a:off x="2816807" y="153632"/>
        <a:ext cx="759664" cy="854020"/>
      </dsp:txXfrm>
    </dsp:sp>
    <dsp:sp modelId="{38256274-F9F9-480D-9A41-C5D1CDF17363}">
      <dsp:nvSpPr>
        <dsp:cNvPr id="0" name=""/>
        <dsp:cNvSpPr/>
      </dsp:nvSpPr>
      <dsp:spPr>
        <a:xfrm rot="20520000">
          <a:off x="3719869" y="1798502"/>
          <a:ext cx="299388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299388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2079" y="1806649"/>
        <a:ext cx="14969" cy="14969"/>
      </dsp:txXfrm>
    </dsp:sp>
    <dsp:sp modelId="{002C4769-1FD3-4357-88A6-CA6347EE01E9}">
      <dsp:nvSpPr>
        <dsp:cNvPr id="0" name=""/>
        <dsp:cNvSpPr/>
      </dsp:nvSpPr>
      <dsp:spPr>
        <a:xfrm>
          <a:off x="3989162" y="916681"/>
          <a:ext cx="1177086" cy="1334726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নকশি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কাথার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সুজন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বাদিয়ার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ঘাট</a:t>
          </a:r>
          <a:endParaRPr lang="en-US" sz="1600" kern="1200" dirty="0">
            <a:solidFill>
              <a:srgbClr val="FF006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1542" y="1112147"/>
        <a:ext cx="832326" cy="943794"/>
      </dsp:txXfrm>
    </dsp:sp>
    <dsp:sp modelId="{3F802BE2-B354-427E-BBEB-32FC5FCCE249}">
      <dsp:nvSpPr>
        <dsp:cNvPr id="0" name=""/>
        <dsp:cNvSpPr/>
      </dsp:nvSpPr>
      <dsp:spPr>
        <a:xfrm rot="2973866">
          <a:off x="3517009" y="2531546"/>
          <a:ext cx="235934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235934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9077" y="2541279"/>
        <a:ext cx="11796" cy="11796"/>
      </dsp:txXfrm>
    </dsp:sp>
    <dsp:sp modelId="{167E027C-2827-4A17-A729-BF66C15FDE1A}">
      <dsp:nvSpPr>
        <dsp:cNvPr id="0" name=""/>
        <dsp:cNvSpPr/>
      </dsp:nvSpPr>
      <dsp:spPr>
        <a:xfrm>
          <a:off x="3508061" y="2493894"/>
          <a:ext cx="1170280" cy="1182040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ছোটদের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জন্যঃ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ডালিম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কুমার,হাসু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একপয়সার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বাশি</a:t>
          </a:r>
          <a:r>
            <a:rPr lang="en-US" sz="16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sp:txBody>
      <dsp:txXfrm>
        <a:off x="3679445" y="2667000"/>
        <a:ext cx="827512" cy="835828"/>
      </dsp:txXfrm>
    </dsp:sp>
    <dsp:sp modelId="{98B2FE23-DEF0-446A-9935-EC69D01A0D19}">
      <dsp:nvSpPr>
        <dsp:cNvPr id="0" name=""/>
        <dsp:cNvSpPr/>
      </dsp:nvSpPr>
      <dsp:spPr>
        <a:xfrm rot="12233657">
          <a:off x="2460993" y="1743452"/>
          <a:ext cx="235696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235696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72949" y="1753191"/>
        <a:ext cx="11784" cy="11784"/>
      </dsp:txXfrm>
    </dsp:sp>
    <dsp:sp modelId="{6BA823C1-DF50-4FC0-971A-A5FEF339C9C4}">
      <dsp:nvSpPr>
        <dsp:cNvPr id="0" name=""/>
        <dsp:cNvSpPr/>
      </dsp:nvSpPr>
      <dsp:spPr>
        <a:xfrm>
          <a:off x="1403184" y="927527"/>
          <a:ext cx="1115721" cy="1115721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0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১৩মার্চ</a:t>
          </a:r>
          <a:r>
            <a:rPr lang="en-US" sz="20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১৯৭৬</a:t>
          </a:r>
        </a:p>
      </dsp:txBody>
      <dsp:txXfrm>
        <a:off x="1566578" y="1090921"/>
        <a:ext cx="788933" cy="788933"/>
      </dsp:txXfrm>
    </dsp:sp>
    <dsp:sp modelId="{CED011BA-596B-4A32-8ED4-FD846B532019}">
      <dsp:nvSpPr>
        <dsp:cNvPr id="0" name=""/>
        <dsp:cNvSpPr/>
      </dsp:nvSpPr>
      <dsp:spPr>
        <a:xfrm rot="7961458">
          <a:off x="2618023" y="2514952"/>
          <a:ext cx="238804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238804" y="15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31455" y="2524613"/>
        <a:ext cx="11940" cy="11940"/>
      </dsp:txXfrm>
    </dsp:sp>
    <dsp:sp modelId="{FA0AFBF1-A04A-4EBD-A071-337AAD81DBC5}">
      <dsp:nvSpPr>
        <dsp:cNvPr id="0" name=""/>
        <dsp:cNvSpPr/>
      </dsp:nvSpPr>
      <dsp:spPr>
        <a:xfrm>
          <a:off x="1720350" y="2470525"/>
          <a:ext cx="1115721" cy="1115721"/>
        </a:xfrm>
        <a:prstGeom prst="ellipse">
          <a:avLst/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sz="19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9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19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9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নামে</a:t>
          </a:r>
          <a:r>
            <a:rPr lang="en-US" sz="19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9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খ্যাত</a:t>
          </a:r>
          <a:endParaRPr lang="en-US" sz="19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3744" y="2633919"/>
        <a:ext cx="788933" cy="788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6.jp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tmp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44436" y="838200"/>
            <a:ext cx="4246536" cy="41380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-1828800" y="1672767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-1676400" y="1825167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7611" y="1036707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5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0332" y="1295400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5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268" y="1459230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410" y="1295400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4647" y="1267691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34636" y="2058412"/>
            <a:ext cx="947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42" y="6206837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57789"/>
            <a:ext cx="2662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ও বাক্য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3483283" y="3657600"/>
            <a:ext cx="2638152" cy="1097280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ওশুধ চেপে শরীরে দেওয়া হয়।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3212255" y="2057400"/>
            <a:ext cx="2421999" cy="1202574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কাপড়ের লম্বা টুকরো দিয়ে শরীরের কোন স্থান বাঁধা </a:t>
            </a:r>
            <a:endParaRPr lang="en-US" sz="2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3200401" y="731520"/>
            <a:ext cx="2362200" cy="1097280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 আঘাত পাওয়া স্থান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5638800" y="762000"/>
            <a:ext cx="3375961" cy="1097280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ইয়াফা পা কেটে ক্ষত হয়ে গিয়েছে।</a:t>
            </a:r>
            <a:endParaRPr lang="en-US" sz="3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6248400" y="3581400"/>
            <a:ext cx="2814852" cy="1097280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আম্মার পায়ে মালিশ করে দিয়েছি।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25330" y="731520"/>
            <a:ext cx="1295400" cy="1097280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33342" y="5029200"/>
            <a:ext cx="1492827" cy="1097280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ড্রিবলিং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33342" y="3657600"/>
            <a:ext cx="1295400" cy="1097280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মালিশ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5634254" y="2133600"/>
            <a:ext cx="3428998" cy="1097280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তানিয়ার হাতের ক্ষততে পটি লাগিয়ে দাও।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25330" y="2286000"/>
            <a:ext cx="1295400" cy="1097280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পটি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87A4C2-7F15-456C-A29D-4B7495326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r="13781" b="13084"/>
          <a:stretch/>
        </p:blipFill>
        <p:spPr>
          <a:xfrm>
            <a:off x="1499219" y="711671"/>
            <a:ext cx="1618054" cy="1117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1" name="Picture 4" descr="A teenager allegedly hackled for treatment in five medical college of  Bengal ।Sangbad Pratidi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/>
          <a:stretch/>
        </p:blipFill>
        <p:spPr bwMode="auto">
          <a:xfrm>
            <a:off x="1404237" y="2209800"/>
            <a:ext cx="1808018" cy="11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lc="http://schemas.openxmlformats.org/drawingml/2006/lockedCanvas" xmlns:a16="http://schemas.microsoft.com/office/drawing/2014/main" xmlns="" id="{20F7E381-99A3-4FE3-855A-66D966A18B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69" y="3733800"/>
            <a:ext cx="1467255" cy="978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5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3676840" y="5105400"/>
            <a:ext cx="1885761" cy="1097280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খেলার কৌশল</a:t>
            </a:r>
            <a:endParaRPr lang="en-US" sz="2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: Rounded Corners 4">
            <a:extLst>
              <a:ext uri="{FF2B5EF4-FFF2-40B4-BE49-F238E27FC236}">
                <a16:creationId xmlns="" xmlns:a16="http://schemas.microsoft.com/office/drawing/2014/main" id="{1907C654-B59C-4EDF-9A8D-29E1CC6EDDE2}"/>
              </a:ext>
            </a:extLst>
          </p:cNvPr>
          <p:cNvSpPr/>
          <p:nvPr/>
        </p:nvSpPr>
        <p:spPr>
          <a:xfrm>
            <a:off x="5863310" y="4953000"/>
            <a:ext cx="3052090" cy="1097280"/>
          </a:xfrm>
          <a:prstGeom prst="roundRect">
            <a:avLst>
              <a:gd name="adj" fmla="val 2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নেইমার খুব ভালো  ড্রিবলিং পাড়ে।</a:t>
            </a:r>
            <a:endParaRPr lang="en-US" sz="2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নেইমারকে ড্রিবলিং ম্যাজিশিয়ান বলল ফ্রান্সের তারকা - স্পোর্টস প্রতিদিন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2909"/>
          <a:stretch/>
        </p:blipFill>
        <p:spPr bwMode="auto">
          <a:xfrm>
            <a:off x="1828128" y="5257800"/>
            <a:ext cx="1372273" cy="96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370"/>
            <a:ext cx="3169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লিখি</a:t>
            </a:r>
            <a:endParaRPr lang="en-GB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20" y="10668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2382" y="10668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10668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9906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4956" y="1052945"/>
            <a:ext cx="334564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ক্ষতি,ক্ষুদ্র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24384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ন্ধ্যা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0009" y="24384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2209" y="24384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ন্ধ্যা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0488" y="24384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599" y="2438400"/>
            <a:ext cx="23853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অন্ধ,বন্ধ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0" y="2438400"/>
            <a:ext cx="167282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য-ফলা 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547" y="4114800"/>
            <a:ext cx="22236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ড্রি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বলিং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3209" y="40386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ড্রি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08664" y="4031673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4112" y="4031673"/>
            <a:ext cx="19483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র-ফলা 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4059382"/>
            <a:ext cx="26139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ড্রান্স,ড্রয়িং </a:t>
            </a:r>
            <a:endParaRPr lang="en-GB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DF02F2B-5954-4B3F-89D9-A84DF26C7844}"/>
              </a:ext>
            </a:extLst>
          </p:cNvPr>
          <p:cNvSpPr txBox="1"/>
          <p:nvPr/>
        </p:nvSpPr>
        <p:spPr>
          <a:xfrm>
            <a:off x="2563091" y="-6261"/>
            <a:ext cx="3738246" cy="64633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SG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ফুটবল খেলোয়াড় জসীম উদ্দীন কবিতা | কবিতা ফুটবল খেলোয়াড় | Kobita Football  Kheloar Josim udd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53"/>
            <a:ext cx="4266817" cy="55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y be an image of child, sitting, standing and indo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06" y="533400"/>
            <a:ext cx="2480347" cy="330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y be an image of 4 people, child, people sitting and in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92" y="3241425"/>
            <a:ext cx="2395508" cy="31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13856" y="549671"/>
            <a:ext cx="236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মেসে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আঘাতের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ক্ষতে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1200" dirty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200" dirty="0" smtClean="0">
                <a:solidFill>
                  <a:srgbClr val="310E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1200" dirty="0" smtClean="0">
              <a:solidFill>
                <a:srgbClr val="310E3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1200" dirty="0">
              <a:solidFill>
                <a:srgbClr val="310E3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সন্ধ্যাবেলায়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দেখিবে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তাহারে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পটি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বাঁধি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মালিশ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মাখিছে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গিঁটে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গিঁটে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কাত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বিছানাতে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মেসের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লবেজান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সেঁক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ভাঙা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ছটফট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কেঁদে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কেঁদে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ছাড়ে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4179" y="4031673"/>
            <a:ext cx="236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ভাবি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ছমাসের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পঙু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endParaRPr lang="en-US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টিমে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দেখিতে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পাবো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লইতে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বিছানা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পড়িয়া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ভাঙা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খাটিয়ার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মালিশের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শিশিগুলি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উপহাস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করিতেছে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মোরে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ছিপি-পরা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মাঠেতে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বিষ্ময়ে</a:t>
            </a:r>
            <a:endParaRPr lang="en-US" sz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মেসের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SG" sz="1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200" dirty="0">
              <a:solidFill>
                <a:srgbClr val="310E3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0"/>
            <a:ext cx="29145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solidFill>
                  <a:srgbClr val="C35F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solidFill>
                <a:srgbClr val="C35F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99209" y="1064154"/>
            <a:ext cx="1905000" cy="1828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মেসি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59236" y="3276600"/>
            <a:ext cx="1905000" cy="1828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সুয়ারেজ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3505200"/>
            <a:ext cx="1905000" cy="1828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নেইমার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4600" y="914400"/>
            <a:ext cx="2057400" cy="19785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রোনালদো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99" y="5715000"/>
            <a:ext cx="8916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থেকে যুক্তবর্ণ খুঁজে বের করে প্রত্যেক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6" name="Picture 2" descr="May be an image of 3 people, people sitting, people standing and in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" t="-16492" r="14230" b="49419"/>
          <a:stretch/>
        </p:blipFill>
        <p:spPr bwMode="auto">
          <a:xfrm>
            <a:off x="2505399" y="1084936"/>
            <a:ext cx="3635360" cy="37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7373" y="152400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761" y="685800"/>
            <a:ext cx="60420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4400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n w="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964" y="1489877"/>
            <a:ext cx="86452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বজ্র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পটি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মালিশের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মহাকলরব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037" y="2133600"/>
            <a:ext cx="8728363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ইমদাদ হকের  শরীরে অনেক আঘাতের .................................রয়েছে।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সন্ধ্যা বেলায় পায়ে হাতে ............................................. বাঁধে সে।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খেলায় জিতে দর্শকরা .............................. করে ফিরে যাচ্ছে।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 টেবিলের উপর .......................................... শিশিগুলো রাখা আছে।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)  ........................... পড়ার শব্দে শিশুটির ঘুম ভেঙ্গে গেল।</a:t>
            </a:r>
            <a:endParaRPr lang="en-GB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5850" y="3013501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428999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724" y="3844497"/>
            <a:ext cx="236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মহাকলরব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6720" y="4259995"/>
            <a:ext cx="2573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মালিশের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468242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5386" y="43934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83407ADC-74A4-4AB9-89FE-A5719427FC48}"/>
              </a:ext>
            </a:extLst>
          </p:cNvPr>
          <p:cNvSpPr txBox="1"/>
          <p:nvPr/>
        </p:nvSpPr>
        <p:spPr>
          <a:xfrm>
            <a:off x="88420" y="1659285"/>
            <a:ext cx="89793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মেসের ফুটবল খেলোয়াড়ের নাম কী?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 বেলায় ফুটবল খেলোয়াড় ইমদাদ হকের বিছানা শূন্য পড়ে আছে কেন?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টেবিলের ওপরে ছোট-বড় মালিশের শিশি কবিকে উপহাস করছে কেন?  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ইমদাদ হকের খেলা ও দশর্কের আনন্দপূর্ণ নানান অভিমতের বর্ণনা দাও।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 হক কিভাবে প্রতি গিঁটে গিঁটে মালিশ মাখছে? </a:t>
            </a:r>
            <a:endParaRPr lang="en-GB" sz="3200" b="1" dirty="0">
              <a:ln w="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6385" y="874930"/>
            <a:ext cx="5078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7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8100"/>
            <a:ext cx="5992837" cy="1028700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4648200"/>
            <a:ext cx="5992837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খেলা সম্পর্কে ১০০ বাক্যের একটি রচনা লিখে আনবে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গ্রামে বাড়ি করতেও কর দিতে হব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26" y="1295400"/>
            <a:ext cx="572138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কীভাবে মাস্ক ব্যবহার করবে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914400"/>
            <a:ext cx="69342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665" y="5143500"/>
            <a:ext cx="8750335" cy="1028700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মাস্ক পরে বিদ্যালয়ে আসবে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নিয়মিত হাত ধুবে, স্বাস্থ্য বিধি মেনে চলবে।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004016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সক্রিয় অংশ গ্রহন করার জন্য সবাইকে ধন্যবাদ।</a:t>
            </a:r>
          </a:p>
          <a:p>
            <a:pPr algn="ctr"/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allout: Down Arrow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74AC60-138F-4938-8CEA-D7699E3C6BB3}"/>
              </a:ext>
            </a:extLst>
          </p:cNvPr>
          <p:cNvSpPr/>
          <p:nvPr/>
        </p:nvSpPr>
        <p:spPr>
          <a:xfrm>
            <a:off x="2590800" y="156355"/>
            <a:ext cx="4326833" cy="1041072"/>
          </a:xfrm>
          <a:prstGeom prst="downArrowCallout">
            <a:avLst>
              <a:gd name="adj1" fmla="val 36594"/>
              <a:gd name="adj2" fmla="val 40942"/>
              <a:gd name="adj3" fmla="val 22101"/>
              <a:gd name="adj4" fmla="val 50484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4CEC3FD-3CA2-4999-B32F-FFBFDF46174A}"/>
              </a:ext>
            </a:extLst>
          </p:cNvPr>
          <p:cNvSpPr/>
          <p:nvPr/>
        </p:nvSpPr>
        <p:spPr>
          <a:xfrm>
            <a:off x="2438400" y="1924929"/>
            <a:ext cx="742071" cy="742071"/>
          </a:xfrm>
          <a:prstGeom prst="ellipse">
            <a:avLst/>
          </a:prstGeom>
          <a:solidFill>
            <a:srgbClr val="CC00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AEF7AA1-0DEA-4478-89D5-AEE0A537C7B2}"/>
              </a:ext>
            </a:extLst>
          </p:cNvPr>
          <p:cNvSpPr/>
          <p:nvPr/>
        </p:nvSpPr>
        <p:spPr>
          <a:xfrm>
            <a:off x="1239500" y="1239129"/>
            <a:ext cx="742071" cy="742071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A43284E-6F04-4D58-B238-CC668A1601BB}"/>
              </a:ext>
            </a:extLst>
          </p:cNvPr>
          <p:cNvSpPr/>
          <p:nvPr/>
        </p:nvSpPr>
        <p:spPr>
          <a:xfrm>
            <a:off x="3048000" y="3366654"/>
            <a:ext cx="742071" cy="742071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26E5049-F6AF-4B1C-B039-54C7F40B7978}"/>
              </a:ext>
            </a:extLst>
          </p:cNvPr>
          <p:cNvSpPr/>
          <p:nvPr/>
        </p:nvSpPr>
        <p:spPr>
          <a:xfrm>
            <a:off x="1467729" y="5638800"/>
            <a:ext cx="742071" cy="742071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77CE203-9F0D-4E5B-B6B9-4B26B4A82063}"/>
              </a:ext>
            </a:extLst>
          </p:cNvPr>
          <p:cNvSpPr/>
          <p:nvPr/>
        </p:nvSpPr>
        <p:spPr>
          <a:xfrm>
            <a:off x="2739748" y="4567651"/>
            <a:ext cx="742071" cy="742071"/>
          </a:xfrm>
          <a:prstGeom prst="ellipse">
            <a:avLst/>
          </a:prstGeom>
          <a:solidFill>
            <a:srgbClr val="0099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685800" y="1895035"/>
            <a:ext cx="2362200" cy="3810000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9">
              <a:extLst>
                <a:ext uri="{FF2B5EF4-FFF2-40B4-BE49-F238E27FC236}">
                  <a16:creationId xmlns=""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02" y="1895035"/>
            <a:ext cx="4565479" cy="3043652"/>
          </a:xfrm>
          <a:prstGeom prst="rect">
            <a:avLst/>
          </a:prstGeom>
        </p:spPr>
      </p:pic>
      <p:sp>
        <p:nvSpPr>
          <p:cNvPr id="18" name="Rectangle: Top Corners Rounded 30">
            <a:extLst>
              <a:ext uri="{FF2B5EF4-FFF2-40B4-BE49-F238E27FC236}">
                <a16:creationId xmlns=""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3257160" y="490417"/>
            <a:ext cx="6077247" cy="5410201"/>
          </a:xfrm>
          <a:prstGeom prst="round2SameRect">
            <a:avLst>
              <a:gd name="adj1" fmla="val 4080"/>
              <a:gd name="adj2" fmla="val 0"/>
            </a:avLst>
          </a:prstGeom>
          <a:noFill/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5792448-1F1F-4101-8C4C-F2F2CC1AE509}"/>
              </a:ext>
            </a:extLst>
          </p:cNvPr>
          <p:cNvSpPr txBox="1"/>
          <p:nvPr/>
        </p:nvSpPr>
        <p:spPr>
          <a:xfrm>
            <a:off x="3856341" y="1094331"/>
            <a:ext cx="5059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( নয়ন)</a:t>
            </a:r>
            <a:endParaRPr lang="en-US" sz="44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7C0E855-0EAF-429A-AB66-864371A3DA0B}"/>
              </a:ext>
            </a:extLst>
          </p:cNvPr>
          <p:cNvSpPr txBox="1"/>
          <p:nvPr/>
        </p:nvSpPr>
        <p:spPr>
          <a:xfrm>
            <a:off x="4578927" y="2320508"/>
            <a:ext cx="375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4800" b="1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488E4FF-904B-4192-9814-1D5CEB21E033}"/>
              </a:ext>
            </a:extLst>
          </p:cNvPr>
          <p:cNvSpPr txBox="1"/>
          <p:nvPr/>
        </p:nvSpPr>
        <p:spPr>
          <a:xfrm>
            <a:off x="3790580" y="3338945"/>
            <a:ext cx="550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থানারহাট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r>
              <a:rPr lang="en-US" sz="3600" b="1" dirty="0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CC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045F73B-C64E-4C23-8404-AD2E8ED1CE60}"/>
              </a:ext>
            </a:extLst>
          </p:cNvPr>
          <p:cNvSpPr txBox="1"/>
          <p:nvPr/>
        </p:nvSpPr>
        <p:spPr>
          <a:xfrm>
            <a:off x="3683713" y="4308169"/>
            <a:ext cx="523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নোয়াখালী।</a:t>
            </a:r>
            <a:endParaRPr lang="en-US" sz="36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26E5049-F6AF-4B1C-B039-54C7F40B7978}"/>
              </a:ext>
            </a:extLst>
          </p:cNvPr>
          <p:cNvSpPr/>
          <p:nvPr/>
        </p:nvSpPr>
        <p:spPr>
          <a:xfrm>
            <a:off x="1467729" y="5732744"/>
            <a:ext cx="742071" cy="742071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47B699-69B2-4329-8783-80938570D4C9}"/>
              </a:ext>
            </a:extLst>
          </p:cNvPr>
          <p:cNvSpPr txBox="1"/>
          <p:nvPr/>
        </p:nvSpPr>
        <p:spPr>
          <a:xfrm>
            <a:off x="2819400" y="176288"/>
            <a:ext cx="31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46EC4A1A-2E37-4079-BDE5-8933278F0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395895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2D1458B-F467-4EE5-BD56-2B7C8F4F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165354"/>
            <a:ext cx="4974680" cy="4832092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পঞ্চম 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ফুটবল খেলোয়াড় 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মেসে......পাব না তায়।   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endPara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SG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6426" y="-152400"/>
            <a:ext cx="7010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69" y="1430482"/>
            <a:ext cx="1219200" cy="948268"/>
            <a:chOff x="4495800" y="2514600"/>
            <a:chExt cx="3200400" cy="1828800"/>
          </a:xfrm>
        </p:grpSpPr>
        <p:sp>
          <p:nvSpPr>
            <p:cNvPr id="9" name="Rounded Rectangle 8"/>
            <p:cNvSpPr/>
            <p:nvPr/>
          </p:nvSpPr>
          <p:spPr>
            <a:xfrm>
              <a:off x="4495800" y="2514600"/>
              <a:ext cx="3200400" cy="18288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5739637" y="2724769"/>
              <a:ext cx="1206787" cy="14084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3845" y="1612227"/>
            <a:ext cx="4182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" y="-45720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9110" y="13855"/>
            <a:ext cx="33826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C0380181-F3B7-4553-BE72-F1CB6D308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4" r="22359"/>
          <a:stretch/>
        </p:blipFill>
        <p:spPr>
          <a:xfrm>
            <a:off x="-76199" y="1677547"/>
            <a:ext cx="3099362" cy="3123054"/>
          </a:xfrm>
          <a:prstGeom prst="rect">
            <a:avLst/>
          </a:prstGeom>
          <a:ln w="38100">
            <a:solidFill>
              <a:srgbClr val="FF0066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1881329"/>
            <a:ext cx="3805070" cy="2767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3312"/>
            <a:ext cx="3003682" cy="280728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2068866" y="4856019"/>
            <a:ext cx="49231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7B6E1294-74DE-4ADA-8E48-CCAE64874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219200" cy="163439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07697" y="5625460"/>
            <a:ext cx="85315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আমাদের আজকের পা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ফুটবল খেলোয়াড়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34636"/>
            <a:ext cx="2771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13886"/>
            <a:ext cx="9078295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শোনাঃ 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 শুনে মুলভাব বুঝতে পারবে। </a:t>
            </a:r>
            <a:endParaRPr lang="en-SG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AC0E5B-7C87-4FD4-86B0-A880C2AD7C0D}"/>
              </a:ext>
            </a:extLst>
          </p:cNvPr>
          <p:cNvSpPr txBox="1"/>
          <p:nvPr/>
        </p:nvSpPr>
        <p:spPr>
          <a:xfrm>
            <a:off x="-21172" y="2171522"/>
            <a:ext cx="9165172" cy="125747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8776" tIns="43180" rIns="43180" bIns="43180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200" kern="12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বলাঃ  </a:t>
            </a:r>
            <a:r>
              <a:rPr lang="bn-IN" sz="3200" kern="1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১.৩.৩ শুদ্ধ উচ্চারণে প্রশ্ন করতে ও উত্তর দিতে পারবে।</a:t>
            </a:r>
          </a:p>
          <a:p>
            <a:pPr marL="0" lvl="0" indent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200" kern="12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bn-IN" sz="3200" kern="1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 মুলভাব বলতে পার</a:t>
            </a:r>
            <a:r>
              <a:rPr lang="en-US" sz="3200" kern="1200" dirty="0" err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kern="1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kern="12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200" kern="1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kern="12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SG" sz="3600" kern="1200" dirty="0"/>
          </a:p>
        </p:txBody>
      </p:sp>
      <p:sp>
        <p:nvSpPr>
          <p:cNvPr id="9" name="Rectangle 8"/>
          <p:cNvSpPr/>
          <p:nvPr/>
        </p:nvSpPr>
        <p:spPr>
          <a:xfrm>
            <a:off x="12665" y="3429000"/>
            <a:ext cx="9065629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পড়াঃ 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২.১.২ পাঠ্যবইয়ের কবিতা পড়ে মুলভাব বুঝতে পারবে।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৩.১.১ নিজের লেখা দরখাস্ত পড়তে পারবে।  </a:t>
            </a:r>
            <a:endParaRPr lang="en-SG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953000"/>
            <a:ext cx="8925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লেখাঃ ১.৫.১ পাঠে ব্যবহৃত শব্দ দিয়ে নতুন নতুন বাক্য লিখতে পারবে। 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" y="27709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4098" y="27709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AD9CB34-32B1-4E95-ACFF-DA1D7F090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" y="1690255"/>
            <a:ext cx="3810000" cy="3078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7" name="Diagram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E77CE6-8F96-4D5A-9890-7A700275D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788376"/>
              </p:ext>
            </p:extLst>
          </p:nvPr>
        </p:nvGraphicFramePr>
        <p:xfrm>
          <a:off x="2971800" y="1846118"/>
          <a:ext cx="6423961" cy="377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12665" y="3733800"/>
            <a:ext cx="379614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4227" y="4876800"/>
            <a:ext cx="440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মহান ব্যাক্তিটিকে তোমরা কি চিন?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3240" y="4901256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জসিম উদ্দিন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D64559-7DD2-473E-ACBB-3065809112EB}"/>
              </a:ext>
            </a:extLst>
          </p:cNvPr>
          <p:cNvSpPr/>
          <p:nvPr/>
        </p:nvSpPr>
        <p:spPr>
          <a:xfrm>
            <a:off x="1828800" y="0"/>
            <a:ext cx="4575629" cy="84786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26" name="Picture 2" descr="ফুটবল খেলোয়াড় জসীম উদ্দীন কবিতা | কবিতা ফুটবল খেলোয়াড় | Kobita Football  Kheloar Josim udd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862"/>
            <a:ext cx="4266817" cy="55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7B3669EB-AC78-4116-82CE-026C0BCCB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60842"/>
            <a:ext cx="1292102" cy="1820035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8" name="Picture 4" descr="A teenager allegedly hackled for treatment in five medical college of  Bengal ।Sangbad Pratidi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/>
          <a:stretch/>
        </p:blipFill>
        <p:spPr bwMode="auto">
          <a:xfrm rot="16200000">
            <a:off x="5768361" y="1311197"/>
            <a:ext cx="1808018" cy="11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পা থেকে রক্ত ঝরছে মেসির, সেই ছবি দেখে আপ্লুত ভক্তরা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9" t="-584" r="20248" b="584"/>
          <a:stretch/>
        </p:blipFill>
        <p:spPr bwMode="auto">
          <a:xfrm>
            <a:off x="7331394" y="892560"/>
            <a:ext cx="1827650" cy="18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0236B2-2BD2-45BA-BDE2-3AA6FD0E74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r="26392" b="12685"/>
          <a:stretch/>
        </p:blipFill>
        <p:spPr>
          <a:xfrm>
            <a:off x="6082289" y="3124200"/>
            <a:ext cx="1249105" cy="14913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A3F24DBB-BED0-4F7C-BCF6-646F3D7E57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662" b="83680" l="0" r="100000">
                        <a14:foregroundMark x1="90167" y1="35905" x2="92333" y2="29377"/>
                        <a14:foregroundMark x1="92333" y1="29377" x2="96000" y2="35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4082" b="22651"/>
          <a:stretch/>
        </p:blipFill>
        <p:spPr>
          <a:xfrm>
            <a:off x="4371108" y="3157129"/>
            <a:ext cx="1577605" cy="1425453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1032" name="Picture 8" descr="When to Ice or Heat an Injury | Rebound Orthopedics &amp;amp; Neurosurgery |  Vancouver | Portla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62" y="3024836"/>
            <a:ext cx="1690038" cy="169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F229A15-CAE8-4F0A-AA06-9D5D2D28E2B9}"/>
              </a:ext>
            </a:extLst>
          </p:cNvPr>
          <p:cNvGrpSpPr/>
          <p:nvPr/>
        </p:nvGrpSpPr>
        <p:grpSpPr>
          <a:xfrm>
            <a:off x="4267200" y="4876800"/>
            <a:ext cx="4800600" cy="1274848"/>
            <a:chOff x="4771435" y="1252583"/>
            <a:chExt cx="7689236" cy="3026573"/>
          </a:xfrm>
        </p:grpSpPr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E97FF20-03E1-4638-A466-2F683FB5D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2" t="34448" r="22614" b="48466"/>
            <a:stretch/>
          </p:blipFill>
          <p:spPr>
            <a:xfrm>
              <a:off x="4771435" y="1273563"/>
              <a:ext cx="2432144" cy="28734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rnd">
              <a:solidFill>
                <a:srgbClr val="C0000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7046236-4948-4DE7-8544-4C0562B27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479" y="1433487"/>
              <a:ext cx="2277192" cy="28456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rnd">
              <a:solidFill>
                <a:srgbClr val="C0000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BC3AF5B-4AC5-4785-A99A-F548C24EB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27"/>
            <a:stretch/>
          </p:blipFill>
          <p:spPr>
            <a:xfrm>
              <a:off x="7334514" y="1252583"/>
              <a:ext cx="2536770" cy="2847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rnd">
              <a:solidFill>
                <a:srgbClr val="C0000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594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27709" y="6172200"/>
            <a:ext cx="91186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নয়ন,সহকারি শিক্ষক,থানারহাট সরকারি প্রাথমিক বিদ্যালয়,কোম্পানীগঞ্জ,নোয়াখালী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31738240-5223-43F7-A78C-2F880254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22" y="1357303"/>
            <a:ext cx="4333278" cy="462570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DF02F2B-5954-4B3F-89D9-A84DF26C7844}"/>
              </a:ext>
            </a:extLst>
          </p:cNvPr>
          <p:cNvSpPr txBox="1"/>
          <p:nvPr/>
        </p:nvSpPr>
        <p:spPr>
          <a:xfrm>
            <a:off x="3810000" y="104575"/>
            <a:ext cx="3738246" cy="64633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  </a:t>
            </a:r>
            <a:endParaRPr lang="en-SG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7E5EC3D2-8539-4F76-918A-7B1A3582A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85" y="1357303"/>
            <a:ext cx="2492315" cy="434703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0" name="Picture 2" descr="May be an image of sitting, indoor and text that says &quot;REDMI NOTE 8 AI QUAD CAMERA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-712" r="25479" b="712"/>
          <a:stretch/>
        </p:blipFill>
        <p:spPr bwMode="auto">
          <a:xfrm>
            <a:off x="-145473" y="1614053"/>
            <a:ext cx="2888673" cy="459278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DF02F2B-5954-4B3F-89D9-A84DF26C7844}"/>
              </a:ext>
            </a:extLst>
          </p:cNvPr>
          <p:cNvSpPr txBox="1"/>
          <p:nvPr/>
        </p:nvSpPr>
        <p:spPr>
          <a:xfrm>
            <a:off x="193964" y="196787"/>
            <a:ext cx="3886200" cy="1015663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</a:t>
            </a:r>
          </a:p>
          <a:p>
            <a:pPr algn="ctr"/>
            <a:r>
              <a:rPr lang="bn-IN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জসিম উদ্দিন  </a:t>
            </a:r>
            <a:endParaRPr lang="en-SG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693</Words>
  <Application>Microsoft Office PowerPoint</Application>
  <PresentationFormat>On-screen Show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35</cp:revision>
  <dcterms:created xsi:type="dcterms:W3CDTF">2006-08-16T00:00:00Z</dcterms:created>
  <dcterms:modified xsi:type="dcterms:W3CDTF">2021-10-15T03:42:02Z</dcterms:modified>
</cp:coreProperties>
</file>