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3gp"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theme/themeOverride1.xml" ContentType="application/vnd.openxmlformats-officedocument.themeOverr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60" r:id="rId1"/>
  </p:sldMasterIdLst>
  <p:notesMasterIdLst>
    <p:notesMasterId r:id="rId2"/>
  </p:notesMasterIdLst>
  <p:sldIdLst>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Lst>
  <p:sldSz type="screen4x3" cy="6858000" cx="9144000"/>
  <p:notesSz cx="6858000" cy="9144000"/>
  <p:defaultTextStyle>
    <a:defPPr lvl="0">
      <a:defRPr lang="en-US"/>
    </a:defPPr>
    <a:lvl1pPr algn="l" defTabSz="914400" eaLnBrk="1" hangingPunct="1" latinLnBrk="0" lvl="0" marL="0" rtl="0">
      <a:defRPr sz="1800" kern="1200">
        <a:solidFill>
          <a:schemeClr val="tx1"/>
        </a:solidFill>
        <a:latin typeface="+mn-lt"/>
        <a:ea typeface="+mn-ea"/>
        <a:cs typeface="+mn-cs"/>
      </a:defRPr>
    </a:lvl1pPr>
    <a:lvl2pPr algn="l" defTabSz="914400" eaLnBrk="1" hangingPunct="1" latinLnBrk="0" lvl="1" marL="457200" rtl="0">
      <a:defRPr sz="1800" kern="1200">
        <a:solidFill>
          <a:schemeClr val="tx1"/>
        </a:solidFill>
        <a:latin typeface="+mn-lt"/>
        <a:ea typeface="+mn-ea"/>
        <a:cs typeface="+mn-cs"/>
      </a:defRPr>
    </a:lvl2pPr>
    <a:lvl3pPr algn="l" defTabSz="914400" eaLnBrk="1" hangingPunct="1" latinLnBrk="0" lvl="2" marL="914400" rtl="0">
      <a:defRPr sz="1800" kern="1200">
        <a:solidFill>
          <a:schemeClr val="tx1"/>
        </a:solidFill>
        <a:latin typeface="+mn-lt"/>
        <a:ea typeface="+mn-ea"/>
        <a:cs typeface="+mn-cs"/>
      </a:defRPr>
    </a:lvl3pPr>
    <a:lvl4pPr algn="l" defTabSz="914400" eaLnBrk="1" hangingPunct="1" latinLnBrk="0" lvl="3" marL="1371600" rtl="0">
      <a:defRPr sz="1800" kern="1200">
        <a:solidFill>
          <a:schemeClr val="tx1"/>
        </a:solidFill>
        <a:latin typeface="+mn-lt"/>
        <a:ea typeface="+mn-ea"/>
        <a:cs typeface="+mn-cs"/>
      </a:defRPr>
    </a:lvl4pPr>
    <a:lvl5pPr algn="l" defTabSz="914400" eaLnBrk="1" hangingPunct="1" latinLnBrk="0" lvl="4" marL="1828800" rtl="0">
      <a:defRPr sz="1800" kern="1200">
        <a:solidFill>
          <a:schemeClr val="tx1"/>
        </a:solidFill>
        <a:latin typeface="+mn-lt"/>
        <a:ea typeface="+mn-ea"/>
        <a:cs typeface="+mn-cs"/>
      </a:defRPr>
    </a:lvl5pPr>
    <a:lvl6pPr algn="l" defTabSz="914400" eaLnBrk="1" hangingPunct="1" latinLnBrk="0" lvl="5" marL="2286000" rtl="0">
      <a:defRPr sz="1800" kern="1200">
        <a:solidFill>
          <a:schemeClr val="tx1"/>
        </a:solidFill>
        <a:latin typeface="+mn-lt"/>
        <a:ea typeface="+mn-ea"/>
        <a:cs typeface="+mn-cs"/>
      </a:defRPr>
    </a:lvl6pPr>
    <a:lvl7pPr algn="l" defTabSz="914400" eaLnBrk="1" hangingPunct="1" latinLnBrk="0" lvl="6" marL="2743200" rtl="0">
      <a:defRPr sz="1800" kern="1200">
        <a:solidFill>
          <a:schemeClr val="tx1"/>
        </a:solidFill>
        <a:latin typeface="+mn-lt"/>
        <a:ea typeface="+mn-ea"/>
        <a:cs typeface="+mn-cs"/>
      </a:defRPr>
    </a:lvl7pPr>
    <a:lvl8pPr algn="l" defTabSz="914400" eaLnBrk="1" hangingPunct="1" latinLnBrk="0" lvl="7" marL="3200400" rtl="0">
      <a:defRPr sz="1800" kern="1200">
        <a:solidFill>
          <a:schemeClr val="tx1"/>
        </a:solidFill>
        <a:latin typeface="+mn-lt"/>
        <a:ea typeface="+mn-ea"/>
        <a:cs typeface="+mn-cs"/>
      </a:defRPr>
    </a:lvl8pPr>
    <a:lvl9pPr algn="l" defTabSz="914400" eaLnBrk="1" hangingPunct="1" latinLnBrk="0" lvl="8"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tableStyles" Target="tableStyles.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79" name=""/>
        <p:cNvGrpSpPr/>
        <p:nvPr/>
      </p:nvGrpSpPr>
      <p:grpSpPr>
        <a:xfrm>
          <a:off x="0" y="0"/>
          <a:ext cx="0" cy="0"/>
          <a:chOff x="0" y="0"/>
          <a:chExt cx="0" cy="0"/>
        </a:xfrm>
      </p:grpSpPr>
      <p:sp>
        <p:nvSpPr>
          <p:cNvPr id="104868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8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9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11" name="Notes Placeholder 1048605"/>
          <p:cNvSpPr>
            <a:spLocks noGrp="1"/>
          </p:cNvSpPr>
          <p:nvPr>
            <p:ph type="body"/>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bg>
      <p:bgPr>
        <a:solidFill>
          <a:schemeClr val="accent2"/>
        </a:solidFill>
      </p:bgPr>
    </p:bg>
    <p:spTree>
      <p:nvGrpSpPr>
        <p:cNvPr id="49" name=""/>
        <p:cNvGrpSpPr/>
        <p:nvPr/>
      </p:nvGrpSpPr>
      <p:grpSpPr>
        <a:xfrm>
          <a:off x="0" y="0"/>
          <a:ext cx="0" cy="0"/>
          <a:chOff x="0" y="0"/>
          <a:chExt cx="0" cy="0"/>
        </a:xfrm>
      </p:grpSpPr>
      <p:sp>
        <p:nvSpPr>
          <p:cNvPr id="1048604"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anchor="ctr" anchorCtr="1" lIns="274320" rIns="274320">
            <a:normAutofit/>
          </a:bodyPr>
          <a:lstStyle>
            <a:lvl1pPr algn="ctr">
              <a:defRPr sz="3800">
                <a:solidFill>
                  <a:srgbClr val="262626"/>
                </a:solidFill>
              </a:defRPr>
            </a:lvl1pPr>
          </a:lstStyle>
          <a:p>
            <a:r>
              <a:rPr dirty="0" lang="en-US"/>
              <a:t>Click to edit Master title style</a:t>
            </a:r>
          </a:p>
        </p:txBody>
      </p:sp>
      <p:sp>
        <p:nvSpPr>
          <p:cNvPr id="1048605" name="Subtitle 2"/>
          <p:cNvSpPr>
            <a:spLocks noGrp="1"/>
          </p:cNvSpPr>
          <p:nvPr>
            <p:ph type="subTitle" idx="1"/>
          </p:nvPr>
        </p:nvSpPr>
        <p:spPr>
          <a:xfrm>
            <a:off x="2695194" y="4352544"/>
            <a:ext cx="6801612" cy="1239894"/>
          </a:xfrm>
          <a:noFill/>
        </p:spPr>
        <p:txBody>
          <a:bodyPr>
            <a:normAutofit/>
          </a:bodyPr>
          <a:lstStyle>
            <a:lvl1pPr algn="ctr" indent="0" marL="0">
              <a:buNone/>
              <a:defRPr sz="2000">
                <a:solidFill>
                  <a:schemeClr val="tx1">
                    <a:lumMod val="75000"/>
                    <a:lumOff val="25000"/>
                  </a:schemeClr>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Click to edit Master subtitle style</a:t>
            </a:r>
          </a:p>
        </p:txBody>
      </p:sp>
      <p:sp>
        <p:nvSpPr>
          <p:cNvPr id="1048606" name="Date Placeholder 6"/>
          <p:cNvSpPr>
            <a:spLocks noGrp="1"/>
          </p:cNvSpPr>
          <p:nvPr>
            <p:ph type="dt" sz="half" idx="10"/>
          </p:nvPr>
        </p:nvSpPr>
        <p:spPr/>
        <p:txBody>
          <a:bodyPr/>
          <a:p>
            <a:fld id="{1160EA64-D806-43AC-9DF2-F8C432F32B4C}" type="datetimeFigureOut">
              <a:rPr dirty="0" lang="en-US"/>
              <a:t>10/15/2021</a:t>
            </a:fld>
            <a:endParaRPr dirty="0" lang="en-US"/>
          </a:p>
        </p:txBody>
      </p:sp>
      <p:sp>
        <p:nvSpPr>
          <p:cNvPr id="1048607" name="Footer Placeholder 7"/>
          <p:cNvSpPr>
            <a:spLocks noGrp="1"/>
          </p:cNvSpPr>
          <p:nvPr>
            <p:ph type="ftr" sz="quarter" idx="11"/>
          </p:nvPr>
        </p:nvSpPr>
        <p:spPr/>
        <p:txBody>
          <a:bodyPr/>
          <a:p>
            <a:endParaRPr dirty="0" lang="en-US"/>
          </a:p>
        </p:txBody>
      </p:sp>
      <p:sp>
        <p:nvSpPr>
          <p:cNvPr id="1048608" name="Slide Number Placeholder 8"/>
          <p:cNvSpPr>
            <a:spLocks noGrp="1"/>
          </p:cNvSpPr>
          <p:nvPr>
            <p:ph type="sldNum" sz="quarter" idx="12"/>
          </p:nvPr>
        </p:nvSpPr>
        <p:spPr/>
        <p:txBody>
          <a:bodyPr/>
          <a:p>
            <a:fld id="{8A7A6979-0714-4377-B894-6BE4C2D6E202}" type="slidenum">
              <a:rPr dirty="0" lang="en-US"/>
              <a:t>‹#›</a:t>
            </a:fld>
            <a:endParaRPr dirty="0" lang="en-US"/>
          </a:p>
        </p:txBody>
      </p:sp>
    </p:spTree>
  </p:cSld>
  <p:clrMapOvr>
    <a:overrideClrMapping accent1="accent1" accent2="accent2" accent3="accent3" accent4="accent4" accent5="accent5" accent6="accent6" bg1="dk1" bg2="dk2" tx1="lt1" tx2="lt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5" name=""/>
        <p:cNvGrpSpPr/>
        <p:nvPr/>
      </p:nvGrpSpPr>
      <p:grpSpPr>
        <a:xfrm>
          <a:off x="0" y="0"/>
          <a:ext cx="0" cy="0"/>
          <a:chOff x="0" y="0"/>
          <a:chExt cx="0" cy="0"/>
        </a:xfrm>
      </p:grpSpPr>
      <p:sp>
        <p:nvSpPr>
          <p:cNvPr id="1048662" name="Title 1"/>
          <p:cNvSpPr>
            <a:spLocks noGrp="1"/>
          </p:cNvSpPr>
          <p:nvPr>
            <p:ph type="title"/>
          </p:nvPr>
        </p:nvSpPr>
        <p:spPr/>
        <p:txBody>
          <a:bodyPr/>
          <a:p>
            <a:r>
              <a:rPr dirty="0" lang="en-US"/>
              <a:t>Click to edit Master title style</a:t>
            </a:r>
          </a:p>
        </p:txBody>
      </p:sp>
      <p:sp>
        <p:nvSpPr>
          <p:cNvPr id="1048663" name="Vertical Text Placeholder 2"/>
          <p:cNvSpPr>
            <a:spLocks noGrp="1"/>
          </p:cNvSpPr>
          <p:nvPr>
            <p:ph type="body" orient="vert" idx="1"/>
          </p:nvPr>
        </p:nvSpPr>
        <p:spPr/>
        <p:txBody>
          <a:bodyPr vert="eaVert"/>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64" name="Date Placeholder 3"/>
          <p:cNvSpPr>
            <a:spLocks noGrp="1"/>
          </p:cNvSpPr>
          <p:nvPr>
            <p:ph type="dt" sz="half" idx="10"/>
          </p:nvPr>
        </p:nvSpPr>
        <p:spPr/>
        <p:txBody>
          <a:bodyPr/>
          <a:p>
            <a:fld id="{E9F9C37B-1D36-470B-8223-D6C91242EC14}" type="datetimeFigureOut">
              <a:rPr dirty="0" lang="en-US"/>
              <a:t>10/15/2021</a:t>
            </a:fld>
            <a:endParaRPr dirty="0" lang="en-US"/>
          </a:p>
        </p:txBody>
      </p:sp>
      <p:sp>
        <p:nvSpPr>
          <p:cNvPr id="1048665" name="Footer Placeholder 4"/>
          <p:cNvSpPr>
            <a:spLocks noGrp="1"/>
          </p:cNvSpPr>
          <p:nvPr>
            <p:ph type="ftr" sz="quarter" idx="11"/>
          </p:nvPr>
        </p:nvSpPr>
        <p:spPr/>
        <p:txBody>
          <a:bodyPr/>
          <a:p>
            <a:endParaRPr dirty="0" lang="en-US"/>
          </a:p>
        </p:txBody>
      </p:sp>
      <p:sp>
        <p:nvSpPr>
          <p:cNvPr id="1048666" name="Slide Number Placeholder 5"/>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2" name=""/>
        <p:cNvGrpSpPr/>
        <p:nvPr/>
      </p:nvGrpSpPr>
      <p:grpSpPr>
        <a:xfrm>
          <a:off x="0" y="0"/>
          <a:ext cx="0" cy="0"/>
          <a:chOff x="0" y="0"/>
          <a:chExt cx="0" cy="0"/>
        </a:xfrm>
      </p:grpSpPr>
      <p:sp>
        <p:nvSpPr>
          <p:cNvPr id="1048645" name="Vertical Title 1"/>
          <p:cNvSpPr>
            <a:spLocks noGrp="1"/>
          </p:cNvSpPr>
          <p:nvPr>
            <p:ph type="title" orient="vert"/>
          </p:nvPr>
        </p:nvSpPr>
        <p:spPr>
          <a:xfrm>
            <a:off x="8653112" y="937260"/>
            <a:ext cx="1298608" cy="4983480"/>
          </a:xfrm>
        </p:spPr>
        <p:txBody>
          <a:bodyPr vert="eaVert"/>
          <a:p>
            <a:r>
              <a:rPr dirty="0" lang="en-US"/>
              <a:t>Click to edit Master title style</a:t>
            </a:r>
          </a:p>
        </p:txBody>
      </p:sp>
      <p:sp>
        <p:nvSpPr>
          <p:cNvPr id="1048646" name="Vertical Text Placeholder 2"/>
          <p:cNvSpPr>
            <a:spLocks noGrp="1"/>
          </p:cNvSpPr>
          <p:nvPr>
            <p:ph type="body" orient="vert" idx="1"/>
          </p:nvPr>
        </p:nvSpPr>
        <p:spPr>
          <a:xfrm>
            <a:off x="2231136" y="937260"/>
            <a:ext cx="6198489" cy="4983480"/>
          </a:xfrm>
        </p:spPr>
        <p:txBody>
          <a:bodyPr vert="eaVert"/>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47" name="Date Placeholder 3"/>
          <p:cNvSpPr>
            <a:spLocks noGrp="1"/>
          </p:cNvSpPr>
          <p:nvPr>
            <p:ph type="dt" sz="half" idx="10"/>
          </p:nvPr>
        </p:nvSpPr>
        <p:spPr/>
        <p:txBody>
          <a:bodyPr/>
          <a:p>
            <a:fld id="{67C6F52A-A82B-47A2-A83A-8C4C91F2D59F}" type="datetimeFigureOut">
              <a:rPr dirty="0" lang="en-US"/>
              <a:t>10/15/2021</a:t>
            </a:fld>
            <a:endParaRPr dirty="0" lang="en-US"/>
          </a:p>
        </p:txBody>
      </p:sp>
      <p:sp>
        <p:nvSpPr>
          <p:cNvPr id="1048648" name="Footer Placeholder 4"/>
          <p:cNvSpPr>
            <a:spLocks noGrp="1"/>
          </p:cNvSpPr>
          <p:nvPr>
            <p:ph type="ftr" sz="quarter" idx="11"/>
          </p:nvPr>
        </p:nvSpPr>
        <p:spPr/>
        <p:txBody>
          <a:bodyPr/>
          <a:p>
            <a:endParaRPr dirty="0" lang="en-US"/>
          </a:p>
        </p:txBody>
      </p:sp>
      <p:sp>
        <p:nvSpPr>
          <p:cNvPr id="1048649" name="Slide Number Placeholder 5"/>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3" name=""/>
        <p:cNvGrpSpPr/>
        <p:nvPr/>
      </p:nvGrpSpPr>
      <p:grpSpPr>
        <a:xfrm>
          <a:off x="0" y="0"/>
          <a:ext cx="0" cy="0"/>
          <a:chOff x="0" y="0"/>
          <a:chExt cx="0" cy="0"/>
        </a:xfrm>
      </p:grpSpPr>
      <p:sp>
        <p:nvSpPr>
          <p:cNvPr id="1048650" name="Title 1"/>
          <p:cNvSpPr>
            <a:spLocks noGrp="1"/>
          </p:cNvSpPr>
          <p:nvPr>
            <p:ph type="title"/>
          </p:nvPr>
        </p:nvSpPr>
        <p:spPr/>
        <p:txBody>
          <a:bodyPr/>
          <a:p>
            <a:r>
              <a:rPr dirty="0" lang="en-US"/>
              <a:t>Click to edit Master title style</a:t>
            </a:r>
          </a:p>
        </p:txBody>
      </p:sp>
      <p:sp>
        <p:nvSpPr>
          <p:cNvPr id="1048651" name="Content Placeholder 2"/>
          <p:cNvSpPr>
            <a:spLocks noGrp="1"/>
          </p:cNvSpPr>
          <p:nvPr>
            <p:ph idx="1"/>
          </p:nvPr>
        </p:nvSpPr>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52" name="Date Placeholder 6"/>
          <p:cNvSpPr>
            <a:spLocks noGrp="1"/>
          </p:cNvSpPr>
          <p:nvPr>
            <p:ph type="dt" sz="half" idx="10"/>
          </p:nvPr>
        </p:nvSpPr>
        <p:spPr/>
        <p:txBody>
          <a:bodyPr/>
          <a:p>
            <a:fld id="{F070A7B3-6521-4DCA-87E5-044747A908C1}" type="datetimeFigureOut">
              <a:rPr dirty="0" lang="en-US"/>
              <a:t>10/15/2021</a:t>
            </a:fld>
            <a:endParaRPr dirty="0" lang="en-US"/>
          </a:p>
        </p:txBody>
      </p:sp>
      <p:sp>
        <p:nvSpPr>
          <p:cNvPr id="1048653" name="Footer Placeholder 7"/>
          <p:cNvSpPr>
            <a:spLocks noGrp="1"/>
          </p:cNvSpPr>
          <p:nvPr>
            <p:ph type="ftr" sz="quarter" idx="11"/>
          </p:nvPr>
        </p:nvSpPr>
        <p:spPr/>
        <p:txBody>
          <a:bodyPr/>
          <a:p>
            <a:endParaRPr dirty="0" lang="en-US"/>
          </a:p>
        </p:txBody>
      </p:sp>
      <p:sp>
        <p:nvSpPr>
          <p:cNvPr id="1048654" name="Slide Number Placeholder 8"/>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bg>
      <p:bgPr>
        <a:solidFill>
          <a:schemeClr val="accent1"/>
        </a:solidFill>
      </p:bgPr>
    </p:bg>
    <p:spTree>
      <p:nvGrpSpPr>
        <p:cNvPr id="42" name=""/>
        <p:cNvGrpSpPr/>
        <p:nvPr/>
      </p:nvGrpSpPr>
      <p:grpSpPr>
        <a:xfrm>
          <a:off x="0" y="0"/>
          <a:ext cx="0" cy="0"/>
          <a:chOff x="0" y="0"/>
          <a:chExt cx="0" cy="0"/>
        </a:xfrm>
      </p:grpSpPr>
      <p:sp>
        <p:nvSpPr>
          <p:cNvPr id="1048586"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anchor="ctr" anchorCtr="1" lIns="274320" rIns="274320">
            <a:normAutofit/>
          </a:bodyPr>
          <a:lstStyle>
            <a:lvl1pPr>
              <a:defRPr sz="3800">
                <a:solidFill>
                  <a:srgbClr val="262626"/>
                </a:solidFill>
              </a:defRPr>
            </a:lvl1pPr>
          </a:lstStyle>
          <a:p>
            <a:r>
              <a:rPr dirty="0" lang="en-US"/>
              <a:t>Click to edit Master title style</a:t>
            </a:r>
          </a:p>
        </p:txBody>
      </p:sp>
      <p:sp>
        <p:nvSpPr>
          <p:cNvPr id="1048587" name="Text Placeholder 2"/>
          <p:cNvSpPr>
            <a:spLocks noGrp="1"/>
          </p:cNvSpPr>
          <p:nvPr>
            <p:ph type="body" idx="1"/>
          </p:nvPr>
        </p:nvSpPr>
        <p:spPr>
          <a:xfrm>
            <a:off x="2695194" y="4352465"/>
            <a:ext cx="6801612" cy="1265082"/>
          </a:xfrm>
        </p:spPr>
        <p:txBody>
          <a:bodyPr anchor="t" anchorCtr="1">
            <a:normAutofit/>
          </a:bodyPr>
          <a:lstStyle>
            <a:lvl1pPr indent="0" marL="0">
              <a:buNone/>
              <a:defRPr sz="20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dirty="0" lang="en-US"/>
              <a:t>Click to edit Master text styles</a:t>
            </a:r>
          </a:p>
        </p:txBody>
      </p:sp>
      <p:sp>
        <p:nvSpPr>
          <p:cNvPr id="1048588" name="Date Placeholder 6"/>
          <p:cNvSpPr>
            <a:spLocks noGrp="1"/>
          </p:cNvSpPr>
          <p:nvPr>
            <p:ph type="dt" sz="half" idx="10"/>
          </p:nvPr>
        </p:nvSpPr>
        <p:spPr/>
        <p:txBody>
          <a:bodyPr/>
          <a:p>
            <a:fld id="{1160EA64-D806-43AC-9DF2-F8C432F32B4C}" type="datetimeFigureOut">
              <a:rPr dirty="0" lang="en-US"/>
              <a:t>10/15/2021</a:t>
            </a:fld>
            <a:endParaRPr dirty="0" lang="en-US"/>
          </a:p>
        </p:txBody>
      </p:sp>
      <p:sp>
        <p:nvSpPr>
          <p:cNvPr id="1048589" name="Footer Placeholder 7"/>
          <p:cNvSpPr>
            <a:spLocks noGrp="1"/>
          </p:cNvSpPr>
          <p:nvPr>
            <p:ph type="ftr" sz="quarter" idx="11"/>
          </p:nvPr>
        </p:nvSpPr>
        <p:spPr/>
        <p:txBody>
          <a:bodyPr/>
          <a:p>
            <a:endParaRPr dirty="0" lang="en-US"/>
          </a:p>
        </p:txBody>
      </p:sp>
      <p:sp>
        <p:nvSpPr>
          <p:cNvPr id="1048590" name="Slide Number Placeholder 8"/>
          <p:cNvSpPr>
            <a:spLocks noGrp="1"/>
          </p:cNvSpPr>
          <p:nvPr>
            <p:ph type="sldNum" sz="quarter" idx="12"/>
          </p:nvPr>
        </p:nvSpPr>
        <p:spPr/>
        <p:txBody>
          <a:bodyPr/>
          <a:p>
            <a:fld id="{8A7A6979-0714-4377-B894-6BE4C2D6E202}" type="slidenum">
              <a:rPr dirty="0" lang="en-US"/>
              <a:t>‹#›</a:t>
            </a:fld>
            <a:endParaRPr dirty="0"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76" name=""/>
        <p:cNvGrpSpPr/>
        <p:nvPr/>
      </p:nvGrpSpPr>
      <p:grpSpPr>
        <a:xfrm>
          <a:off x="0" y="0"/>
          <a:ext cx="0" cy="0"/>
          <a:chOff x="0" y="0"/>
          <a:chExt cx="0" cy="0"/>
        </a:xfrm>
      </p:grpSpPr>
      <p:sp>
        <p:nvSpPr>
          <p:cNvPr id="1048667" name="Title 1"/>
          <p:cNvSpPr>
            <a:spLocks noGrp="1"/>
          </p:cNvSpPr>
          <p:nvPr>
            <p:ph type="title"/>
          </p:nvPr>
        </p:nvSpPr>
        <p:spPr/>
        <p:txBody>
          <a:bodyPr/>
          <a:p>
            <a:r>
              <a:rPr dirty="0" lang="en-US"/>
              <a:t>Click to edit Master title style</a:t>
            </a:r>
          </a:p>
        </p:txBody>
      </p:sp>
      <p:sp>
        <p:nvSpPr>
          <p:cNvPr id="1048668" name="Content Placeholder 2"/>
          <p:cNvSpPr>
            <a:spLocks noGrp="1"/>
          </p:cNvSpPr>
          <p:nvPr>
            <p:ph sz="half" idx="1"/>
          </p:nvPr>
        </p:nvSpPr>
        <p:spPr>
          <a:xfrm>
            <a:off x="1581912" y="2638044"/>
            <a:ext cx="4271771" cy="3101982"/>
          </a:xfrm>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69" name="Content Placeholder 3"/>
          <p:cNvSpPr>
            <a:spLocks noGrp="1"/>
          </p:cNvSpPr>
          <p:nvPr>
            <p:ph sz="half" idx="2"/>
          </p:nvPr>
        </p:nvSpPr>
        <p:spPr>
          <a:xfrm>
            <a:off x="6338315" y="2638044"/>
            <a:ext cx="4270247" cy="3101982"/>
          </a:xfrm>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70" name="Date Placeholder 7"/>
          <p:cNvSpPr>
            <a:spLocks noGrp="1"/>
          </p:cNvSpPr>
          <p:nvPr>
            <p:ph type="dt" sz="half" idx="10"/>
          </p:nvPr>
        </p:nvSpPr>
        <p:spPr/>
        <p:txBody>
          <a:bodyPr/>
          <a:p>
            <a:fld id="{AB134690-1557-4C89-A502-4959FE7FAD70}" type="datetimeFigureOut">
              <a:rPr dirty="0" lang="en-US"/>
              <a:t>10/15/2021</a:t>
            </a:fld>
            <a:endParaRPr dirty="0" lang="en-US"/>
          </a:p>
        </p:txBody>
      </p:sp>
      <p:sp>
        <p:nvSpPr>
          <p:cNvPr id="1048671" name="Footer Placeholder 8"/>
          <p:cNvSpPr>
            <a:spLocks noGrp="1"/>
          </p:cNvSpPr>
          <p:nvPr>
            <p:ph type="ftr" sz="quarter" idx="11"/>
          </p:nvPr>
        </p:nvSpPr>
        <p:spPr/>
        <p:txBody>
          <a:bodyPr/>
          <a:p>
            <a:endParaRPr dirty="0" lang="en-US"/>
          </a:p>
        </p:txBody>
      </p:sp>
      <p:sp>
        <p:nvSpPr>
          <p:cNvPr id="1048672" name="Slide Number Placeholder 9"/>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77" name=""/>
        <p:cNvGrpSpPr/>
        <p:nvPr/>
      </p:nvGrpSpPr>
      <p:grpSpPr>
        <a:xfrm>
          <a:off x="0" y="0"/>
          <a:ext cx="0" cy="0"/>
          <a:chOff x="0" y="0"/>
          <a:chExt cx="0" cy="0"/>
        </a:xfrm>
      </p:grpSpPr>
      <p:sp>
        <p:nvSpPr>
          <p:cNvPr id="1048673" name="Text Placeholder 2"/>
          <p:cNvSpPr>
            <a:spLocks noGrp="1"/>
          </p:cNvSpPr>
          <p:nvPr>
            <p:ph type="body" idx="1"/>
          </p:nvPr>
        </p:nvSpPr>
        <p:spPr>
          <a:xfrm>
            <a:off x="1583436" y="2313433"/>
            <a:ext cx="4270248" cy="704087"/>
          </a:xfrm>
        </p:spPr>
        <p:txBody>
          <a:bodyPr anchor="b" anchorCtr="1">
            <a:normAutofit/>
          </a:bodyPr>
          <a:lstStyle>
            <a:lvl1pPr algn="ctr" indent="0" marL="0">
              <a:buNone/>
              <a:defRPr baseline="0" b="0" cap="all" sz="1900" spc="100">
                <a:solidFill>
                  <a:schemeClr val="accent2">
                    <a:lumMod val="75000"/>
                  </a:schemeClr>
                </a:solidFill>
              </a:defRPr>
            </a:lvl1pPr>
            <a:lvl2pPr indent="0" marL="457200">
              <a:buNone/>
              <a:defRPr b="1" sz="19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dirty="0" lang="en-US"/>
              <a:t>Click to edit Master text styles</a:t>
            </a:r>
          </a:p>
        </p:txBody>
      </p:sp>
      <p:sp>
        <p:nvSpPr>
          <p:cNvPr id="1048674" name="Content Placeholder 3"/>
          <p:cNvSpPr>
            <a:spLocks noGrp="1"/>
          </p:cNvSpPr>
          <p:nvPr>
            <p:ph sz="half" idx="2"/>
          </p:nvPr>
        </p:nvSpPr>
        <p:spPr>
          <a:xfrm>
            <a:off x="1583436" y="3143250"/>
            <a:ext cx="4270248" cy="2596776"/>
          </a:xfrm>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75" name="Content Placeholder 5"/>
          <p:cNvSpPr>
            <a:spLocks noGrp="1"/>
          </p:cNvSpPr>
          <p:nvPr>
            <p:ph sz="quarter" idx="4"/>
          </p:nvPr>
        </p:nvSpPr>
        <p:spPr>
          <a:xfrm>
            <a:off x="6338316" y="3143250"/>
            <a:ext cx="4253484" cy="2596776"/>
          </a:xfrm>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76" name="Text Placeholder 4"/>
          <p:cNvSpPr>
            <a:spLocks noGrp="1"/>
          </p:cNvSpPr>
          <p:nvPr>
            <p:ph type="body" sz="quarter" idx="13"/>
          </p:nvPr>
        </p:nvSpPr>
        <p:spPr>
          <a:xfrm>
            <a:off x="6338316" y="2313433"/>
            <a:ext cx="4270248" cy="704087"/>
          </a:xfrm>
        </p:spPr>
        <p:txBody>
          <a:bodyPr anchor="b" anchorCtr="1">
            <a:normAutofit/>
          </a:bodyPr>
          <a:lstStyle>
            <a:lvl1pPr algn="ctr" indent="0" marL="0">
              <a:buNone/>
              <a:defRPr baseline="0" b="0" cap="all" sz="1900" spc="100">
                <a:solidFill>
                  <a:schemeClr val="accent2">
                    <a:lumMod val="75000"/>
                  </a:schemeClr>
                </a:solidFill>
              </a:defRPr>
            </a:lvl1pPr>
            <a:lvl2pPr indent="0" marL="457200">
              <a:buNone/>
              <a:defRPr b="1" sz="19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dirty="0" lang="en-US"/>
              <a:t>Click to edit Master text styles</a:t>
            </a:r>
          </a:p>
        </p:txBody>
      </p:sp>
      <p:sp>
        <p:nvSpPr>
          <p:cNvPr id="1048677" name="Date Placeholder 6"/>
          <p:cNvSpPr>
            <a:spLocks noGrp="1"/>
          </p:cNvSpPr>
          <p:nvPr>
            <p:ph type="dt" sz="half" idx="10"/>
          </p:nvPr>
        </p:nvSpPr>
        <p:spPr/>
        <p:txBody>
          <a:bodyPr/>
          <a:p>
            <a:fld id="{4F7D4976-E339-4826-83B7-FBD03F55ECF8}" type="datetimeFigureOut">
              <a:rPr dirty="0" lang="en-US"/>
              <a:t>10/15/2021</a:t>
            </a:fld>
            <a:endParaRPr dirty="0" lang="en-US"/>
          </a:p>
        </p:txBody>
      </p:sp>
      <p:sp>
        <p:nvSpPr>
          <p:cNvPr id="1048678" name="Footer Placeholder 7"/>
          <p:cNvSpPr>
            <a:spLocks noGrp="1"/>
          </p:cNvSpPr>
          <p:nvPr>
            <p:ph type="ftr" sz="quarter" idx="11"/>
          </p:nvPr>
        </p:nvSpPr>
        <p:spPr/>
        <p:txBody>
          <a:bodyPr/>
          <a:p>
            <a:endParaRPr dirty="0" lang="en-US"/>
          </a:p>
        </p:txBody>
      </p:sp>
      <p:sp>
        <p:nvSpPr>
          <p:cNvPr id="1048679" name="Slide Number Placeholder 8"/>
          <p:cNvSpPr>
            <a:spLocks noGrp="1"/>
          </p:cNvSpPr>
          <p:nvPr>
            <p:ph type="sldNum" sz="quarter" idx="12"/>
          </p:nvPr>
        </p:nvSpPr>
        <p:spPr/>
        <p:txBody>
          <a:bodyPr/>
          <a:p>
            <a:fld id="{8A7A6979-0714-4377-B894-6BE4C2D6E202}" type="slidenum">
              <a:rPr dirty="0" lang="en-US"/>
              <a:t>‹#›</a:t>
            </a:fld>
            <a:endParaRPr dirty="0" lang="en-US"/>
          </a:p>
        </p:txBody>
      </p:sp>
      <p:sp>
        <p:nvSpPr>
          <p:cNvPr id="1048680" name="Title 9"/>
          <p:cNvSpPr>
            <a:spLocks noGrp="1"/>
          </p:cNvSpPr>
          <p:nvPr>
            <p:ph type="title"/>
          </p:nvPr>
        </p:nvSpPr>
        <p:spPr/>
        <p:txBody>
          <a:bodyPr/>
          <a:p>
            <a:r>
              <a:rPr dirty="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1" name=""/>
        <p:cNvGrpSpPr/>
        <p:nvPr/>
      </p:nvGrpSpPr>
      <p:grpSpPr>
        <a:xfrm>
          <a:off x="0" y="0"/>
          <a:ext cx="0" cy="0"/>
          <a:chOff x="0" y="0"/>
          <a:chExt cx="0" cy="0"/>
        </a:xfrm>
      </p:grpSpPr>
      <p:sp>
        <p:nvSpPr>
          <p:cNvPr id="1048641" name="Title 1"/>
          <p:cNvSpPr>
            <a:spLocks noGrp="1"/>
          </p:cNvSpPr>
          <p:nvPr>
            <p:ph type="title"/>
          </p:nvPr>
        </p:nvSpPr>
        <p:spPr/>
        <p:txBody>
          <a:bodyPr/>
          <a:p>
            <a:r>
              <a:rPr dirty="0" lang="en-US"/>
              <a:t>Click to edit Master title style</a:t>
            </a:r>
          </a:p>
        </p:txBody>
      </p:sp>
      <p:sp>
        <p:nvSpPr>
          <p:cNvPr id="1048642" name="Date Placeholder 2"/>
          <p:cNvSpPr>
            <a:spLocks noGrp="1"/>
          </p:cNvSpPr>
          <p:nvPr>
            <p:ph type="dt" sz="half" idx="10"/>
          </p:nvPr>
        </p:nvSpPr>
        <p:spPr/>
        <p:txBody>
          <a:bodyPr/>
          <a:p>
            <a:fld id="{E1037C31-9E7A-4F99-8774-A0E530DE1A42}" type="datetimeFigureOut">
              <a:rPr dirty="0" lang="en-US"/>
              <a:t>10/15/2021</a:t>
            </a:fld>
            <a:endParaRPr dirty="0" lang="en-US"/>
          </a:p>
        </p:txBody>
      </p:sp>
      <p:sp>
        <p:nvSpPr>
          <p:cNvPr id="1048643" name="Footer Placeholder 3"/>
          <p:cNvSpPr>
            <a:spLocks noGrp="1"/>
          </p:cNvSpPr>
          <p:nvPr>
            <p:ph type="ftr" sz="quarter" idx="11"/>
          </p:nvPr>
        </p:nvSpPr>
        <p:spPr/>
        <p:txBody>
          <a:bodyPr/>
          <a:p>
            <a:endParaRPr dirty="0" lang="en-US"/>
          </a:p>
        </p:txBody>
      </p:sp>
      <p:sp>
        <p:nvSpPr>
          <p:cNvPr id="1048644" name="Slide Number Placeholder 4"/>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581" name="Date Placeholder 1"/>
          <p:cNvSpPr>
            <a:spLocks noGrp="1"/>
          </p:cNvSpPr>
          <p:nvPr>
            <p:ph type="dt" sz="half" idx="10"/>
          </p:nvPr>
        </p:nvSpPr>
        <p:spPr/>
        <p:txBody>
          <a:bodyPr/>
          <a:p>
            <a:fld id="{C278504F-A551-4DE0-9316-4DCD1D8CC752}" type="datetimeFigureOut">
              <a:rPr dirty="0" lang="en-US"/>
              <a:t>10/15/2021</a:t>
            </a:fld>
            <a:endParaRPr dirty="0" lang="en-US"/>
          </a:p>
        </p:txBody>
      </p:sp>
      <p:sp>
        <p:nvSpPr>
          <p:cNvPr id="1048582" name="Footer Placeholder 2"/>
          <p:cNvSpPr>
            <a:spLocks noGrp="1"/>
          </p:cNvSpPr>
          <p:nvPr>
            <p:ph type="ftr" sz="quarter" idx="11"/>
          </p:nvPr>
        </p:nvSpPr>
        <p:spPr/>
        <p:txBody>
          <a:bodyPr/>
          <a:p>
            <a:endParaRPr dirty="0" lang="en-US"/>
          </a:p>
        </p:txBody>
      </p:sp>
      <p:sp>
        <p:nvSpPr>
          <p:cNvPr id="1048583" name="Slide Number Placeholder 3"/>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8" name=""/>
        <p:cNvGrpSpPr/>
        <p:nvPr/>
      </p:nvGrpSpPr>
      <p:grpSpPr>
        <a:xfrm>
          <a:off x="0" y="0"/>
          <a:ext cx="0" cy="0"/>
          <a:chOff x="0" y="0"/>
          <a:chExt cx="0" cy="0"/>
        </a:xfrm>
      </p:grpSpPr>
      <p:sp>
        <p:nvSpPr>
          <p:cNvPr id="1048681" name="Rectangle 25"/>
          <p:cNvSpPr/>
          <p:nvPr/>
        </p:nvSpPr>
        <p:spPr>
          <a:xfrm>
            <a:off x="0" y="0"/>
            <a:ext cx="6096000" cy="68580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dirty="0" lang="en-US"/>
              <a:t>Click to edit Master title style</a:t>
            </a:r>
          </a:p>
        </p:txBody>
      </p:sp>
      <p:sp>
        <p:nvSpPr>
          <p:cNvPr id="104868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84" name="Text Placeholder 3"/>
          <p:cNvSpPr>
            <a:spLocks noGrp="1"/>
          </p:cNvSpPr>
          <p:nvPr>
            <p:ph type="body" sz="half" idx="2"/>
          </p:nvPr>
        </p:nvSpPr>
        <p:spPr>
          <a:xfrm>
            <a:off x="1115568" y="3549918"/>
            <a:ext cx="3794760" cy="2194036"/>
          </a:xfrm>
        </p:spPr>
        <p:txBody>
          <a:bodyPr anchor="t" anchorCtr="1">
            <a:normAutofit/>
          </a:bodyPr>
          <a:lstStyle>
            <a:lvl1pPr algn="ctr" indent="0" marL="0">
              <a:buNone/>
              <a:defRPr sz="1500">
                <a:solidFill>
                  <a:srgbClr val="FFFFFF"/>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dirty="0" lang="en-US"/>
              <a:t>Click to edit Master text styles</a:t>
            </a:r>
          </a:p>
        </p:txBody>
      </p:sp>
      <p:sp>
        <p:nvSpPr>
          <p:cNvPr id="1048685" name="Date Placeholder 8"/>
          <p:cNvSpPr>
            <a:spLocks noGrp="1"/>
          </p:cNvSpPr>
          <p:nvPr>
            <p:ph type="dt" sz="half" idx="10"/>
          </p:nvPr>
        </p:nvSpPr>
        <p:spPr/>
        <p:txBody>
          <a:bodyPr/>
          <a:p>
            <a:fld id="{D1BE4249-C0D0-4B06-8692-E8BB871AF643}" type="datetimeFigureOut">
              <a:rPr dirty="0" lang="en-US"/>
              <a:t>10/15/2021</a:t>
            </a:fld>
            <a:endParaRPr dirty="0" lang="en-US"/>
          </a:p>
        </p:txBody>
      </p:sp>
      <p:sp>
        <p:nvSpPr>
          <p:cNvPr id="1048686"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dirty="0" lang="en-US"/>
          </a:p>
        </p:txBody>
      </p:sp>
      <p:sp>
        <p:nvSpPr>
          <p:cNvPr id="1048687" name="Slide Number Placeholder 10"/>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4" name=""/>
        <p:cNvGrpSpPr/>
        <p:nvPr/>
      </p:nvGrpSpPr>
      <p:grpSpPr>
        <a:xfrm>
          <a:off x="0" y="0"/>
          <a:ext cx="0" cy="0"/>
          <a:chOff x="0" y="0"/>
          <a:chExt cx="0" cy="0"/>
        </a:xfrm>
      </p:grpSpPr>
      <p:sp>
        <p:nvSpPr>
          <p:cNvPr id="1048655" name="Rectangle 17"/>
          <p:cNvSpPr/>
          <p:nvPr/>
        </p:nvSpPr>
        <p:spPr>
          <a:xfrm>
            <a:off x="0" y="0"/>
            <a:ext cx="6095999" cy="68580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6"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dirty="0" lang="en-US"/>
              <a:t>Click to edit Master title style</a:t>
            </a:r>
          </a:p>
        </p:txBody>
      </p:sp>
      <p:sp>
        <p:nvSpPr>
          <p:cNvPr id="1048657" name="Picture Placeholder 2"/>
          <p:cNvSpPr>
            <a:spLocks noChangeAspect="1" noGrp="1"/>
          </p:cNvSpPr>
          <p:nvPr>
            <p:ph type="pic" idx="1"/>
          </p:nvPr>
        </p:nvSpPr>
        <p:spPr>
          <a:xfrm>
            <a:off x="6095999" y="0"/>
            <a:ext cx="6102097" cy="6858000"/>
          </a:xfrm>
          <a:solidFill>
            <a:schemeClr val="bg1">
              <a:lumMod val="75000"/>
            </a:schemeClr>
          </a:solidFill>
        </p:spPr>
        <p:txBody>
          <a:bodyPr anchor="t"/>
          <a:lstStyle>
            <a:lvl1pPr indent="0" marL="0">
              <a:buNone/>
              <a:defRPr sz="3200">
                <a:solidFill>
                  <a:schemeClr val="bg1">
                    <a:lumMod val="85000"/>
                    <a:lumOff val="15000"/>
                  </a:schemeClr>
                </a:solidFill>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dirty="0" lang="en-US"/>
              <a:t>Click icon to add picture</a:t>
            </a:r>
          </a:p>
        </p:txBody>
      </p:sp>
      <p:sp>
        <p:nvSpPr>
          <p:cNvPr id="1048658" name="Text Placeholder 3"/>
          <p:cNvSpPr>
            <a:spLocks noGrp="1"/>
          </p:cNvSpPr>
          <p:nvPr>
            <p:ph type="body" sz="half" idx="2"/>
          </p:nvPr>
        </p:nvSpPr>
        <p:spPr>
          <a:xfrm>
            <a:off x="1115568" y="3549918"/>
            <a:ext cx="3794760" cy="2194037"/>
          </a:xfrm>
        </p:spPr>
        <p:txBody>
          <a:bodyPr anchor="t" anchorCtr="1">
            <a:normAutofit/>
          </a:bodyPr>
          <a:lstStyle>
            <a:lvl1pPr algn="ctr" indent="0" marL="0">
              <a:buNone/>
              <a:defRPr sz="1500">
                <a:solidFill>
                  <a:srgbClr val="FFFFFF"/>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dirty="0" lang="en-US"/>
              <a:t>Click to edit Master text styles</a:t>
            </a:r>
          </a:p>
        </p:txBody>
      </p:sp>
      <p:sp>
        <p:nvSpPr>
          <p:cNvPr id="1048659" name="Date Placeholder 7"/>
          <p:cNvSpPr>
            <a:spLocks noGrp="1"/>
          </p:cNvSpPr>
          <p:nvPr>
            <p:ph type="dt" sz="half" idx="10"/>
          </p:nvPr>
        </p:nvSpPr>
        <p:spPr/>
        <p:txBody>
          <a:bodyPr/>
          <a:lstStyle>
            <a:lvl1pPr>
              <a:defRPr>
                <a:solidFill>
                  <a:srgbClr val="FFFFFF"/>
                </a:solidFill>
                <a:effectLst>
                  <a:outerShdw algn="tl" blurRad="50800" dir="2700000" dist="38100" rotWithShape="0">
                    <a:prstClr val="black">
                      <a:alpha val="43000"/>
                    </a:prstClr>
                  </a:outerShdw>
                </a:effectLst>
              </a:defRPr>
            </a:lvl1pPr>
          </a:lstStyle>
          <a:p>
            <a:fld id="{042B0DB6-F5C7-45FB-8CF3-31B45F9C2DAC}" type="datetimeFigureOut">
              <a:rPr dirty="0" lang="en-US"/>
              <a:t>10/15/2021</a:t>
            </a:fld>
            <a:endParaRPr dirty="0" lang="en-US"/>
          </a:p>
        </p:txBody>
      </p:sp>
      <p:sp>
        <p:nvSpPr>
          <p:cNvPr id="1048660"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dirty="0" lang="en-US"/>
          </a:p>
        </p:txBody>
      </p:sp>
      <p:sp>
        <p:nvSpPr>
          <p:cNvPr id="1048661" name="Slide Number Placeholder 9"/>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p:bgPr>
    </p:bg>
    <p:spTree>
      <p:nvGrpSpPr>
        <p:cNvPr id="12" name=""/>
        <p:cNvGrpSpPr/>
        <p:nvPr/>
      </p:nvGrpSpPr>
      <p:grpSpPr>
        <a:xfrm>
          <a:off x="0" y="0"/>
          <a:ext cx="0" cy="0"/>
          <a:chOff x="0" y="0"/>
          <a:chExt cx="0" cy="0"/>
        </a:xfrm>
      </p:grpSpPr>
      <p:sp>
        <p:nvSpPr>
          <p:cNvPr id="1048576" name="Title Placeholder 1"/>
          <p:cNvSpPr>
            <a:spLocks noGrp="1"/>
          </p:cNvSpPr>
          <p:nvPr>
            <p:ph type="title"/>
          </p:nvPr>
        </p:nvSpPr>
        <p:spPr bwMode="black">
          <a:xfrm>
            <a:off x="2231136" y="964692"/>
            <a:ext cx="7729728" cy="1188720"/>
          </a:xfrm>
          <a:prstGeom prst="rect"/>
          <a:solidFill>
            <a:srgbClr val="FFFFFF"/>
          </a:solidFill>
          <a:ln w="31750" cap="sq">
            <a:solidFill>
              <a:srgbClr val="404040"/>
            </a:solidFill>
            <a:miter lim="800000"/>
          </a:ln>
        </p:spPr>
        <p:txBody>
          <a:bodyPr anchor="ctr" bIns="182880" lIns="182880" rIns="182880" rtlCol="0" tIns="182880" vert="horz">
            <a:normAutofit/>
          </a:bodyPr>
          <a:p>
            <a:r>
              <a:rPr dirty="0" lang="en-US"/>
              <a:t>Click to edit Master title style</a:t>
            </a:r>
          </a:p>
        </p:txBody>
      </p:sp>
      <p:sp>
        <p:nvSpPr>
          <p:cNvPr id="1048577" name="Text Placeholder 2"/>
          <p:cNvSpPr>
            <a:spLocks noGrp="1"/>
          </p:cNvSpPr>
          <p:nvPr>
            <p:ph type="body" idx="1"/>
          </p:nvPr>
        </p:nvSpPr>
        <p:spPr>
          <a:xfrm>
            <a:off x="2231136" y="2638044"/>
            <a:ext cx="7729728" cy="3101983"/>
          </a:xfrm>
          <a:prstGeom prst="rect"/>
        </p:spPr>
        <p:txBody>
          <a:bodyPr bIns="45720" lIns="91440" rIns="91440" rtlCol="0" tIns="45720" vert="horz">
            <a:normAutofit/>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578" name="Date Placeholder 3"/>
          <p:cNvSpPr>
            <a:spLocks noGrp="1"/>
          </p:cNvSpPr>
          <p:nvPr>
            <p:ph type="dt" sz="half" idx="2"/>
          </p:nvPr>
        </p:nvSpPr>
        <p:spPr>
          <a:xfrm>
            <a:off x="7821429" y="6238816"/>
            <a:ext cx="2753746" cy="323968"/>
          </a:xfrm>
          <a:prstGeom prst="rect"/>
        </p:spPr>
        <p:txBody>
          <a:bodyPr anchor="ctr" bIns="45720" lIns="91440" rIns="91440" rtlCol="0" tIns="45720" vert="horz"/>
          <a:lstStyle>
            <a:lvl1pPr algn="r">
              <a:defRPr sz="1050">
                <a:solidFill>
                  <a:schemeClr val="tx1">
                    <a:alpha val="70000"/>
                  </a:schemeClr>
                </a:solidFill>
              </a:defRPr>
            </a:lvl1pPr>
          </a:lstStyle>
          <a:p>
            <a:fld id="{1160EA64-D806-43AC-9DF2-F8C432F32B4C}" type="datetimeFigureOut">
              <a:rPr dirty="0" lang="en-US"/>
              <a:t>10/15/2021</a:t>
            </a:fld>
            <a:endParaRPr dirty="0" lang="en-US"/>
          </a:p>
        </p:txBody>
      </p:sp>
      <p:sp>
        <p:nvSpPr>
          <p:cNvPr id="1048579" name="Footer Placeholder 4"/>
          <p:cNvSpPr>
            <a:spLocks noGrp="1"/>
          </p:cNvSpPr>
          <p:nvPr>
            <p:ph type="ftr" sz="quarter" idx="3"/>
          </p:nvPr>
        </p:nvSpPr>
        <p:spPr>
          <a:xfrm>
            <a:off x="1600200" y="6236208"/>
            <a:ext cx="5901189" cy="320040"/>
          </a:xfrm>
          <a:prstGeom prst="rect"/>
        </p:spPr>
        <p:txBody>
          <a:bodyPr anchor="ctr" bIns="45720" lIns="91440" rIns="91440" rtlCol="0" tIns="45720" vert="horz"/>
          <a:lstStyle>
            <a:lvl1pPr algn="l">
              <a:defRPr sz="1050">
                <a:solidFill>
                  <a:schemeClr val="tx1">
                    <a:alpha val="70000"/>
                  </a:schemeClr>
                </a:solidFill>
              </a:defRPr>
            </a:lvl1pPr>
          </a:lstStyle>
          <a:p>
            <a:endParaRPr dirty="0" lang="en-US"/>
          </a:p>
        </p:txBody>
      </p:sp>
      <p:sp>
        <p:nvSpPr>
          <p:cNvPr id="1048580" name="Slide Number Placeholder 5"/>
          <p:cNvSpPr>
            <a:spLocks noGrp="1"/>
          </p:cNvSpPr>
          <p:nvPr>
            <p:ph type="sldNum" sz="quarter" idx="4"/>
          </p:nvPr>
        </p:nvSpPr>
        <p:spPr>
          <a:xfrm>
            <a:off x="10758922" y="6217920"/>
            <a:ext cx="365760" cy="365760"/>
          </a:xfrm>
          <a:prstGeom prst="ellipse"/>
          <a:solidFill>
            <a:srgbClr val="1D1D1D">
              <a:alpha val="70000"/>
            </a:srgbClr>
          </a:solidFill>
        </p:spPr>
        <p:txBody>
          <a:bodyPr anchor="ctr" bIns="45720" lIns="18288" rIns="18288" rtlCol="0" tIns="45720" vert="horz">
            <a:noAutofit/>
          </a:bodyPr>
          <a:lstStyle>
            <a:lvl1pPr algn="ctr">
              <a:defRPr baseline="0" sz="1100" spc="0">
                <a:solidFill>
                  <a:srgbClr val="FFFFFF"/>
                </a:solidFill>
              </a:defRPr>
            </a:lvl1pPr>
          </a:lstStyle>
          <a:p>
            <a:fld id="{8A7A6979-0714-4377-B894-6BE4C2D6E202}"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lvl1pPr algn="ctr" defTabSz="914400" eaLnBrk="1" hangingPunct="1" latinLnBrk="0" rtl="0">
        <a:lnSpc>
          <a:spcPct val="90000"/>
        </a:lnSpc>
        <a:spcBef>
          <a:spcPct val="0"/>
        </a:spcBef>
        <a:buNone/>
        <a:defRPr baseline="0" cap="all" sz="2800" kern="1200" spc="200">
          <a:solidFill>
            <a:srgbClr val="262626"/>
          </a:solidFill>
          <a:latin typeface="+mj-lt"/>
          <a:ea typeface="+mj-ea"/>
          <a:cs typeface="+mj-cs"/>
        </a:defRPr>
      </a:lvl1pPr>
    </p:titleStyle>
    <p:bodyStyle>
      <a:lvl1pPr algn="l" defTabSz="914400" eaLnBrk="1" hangingPunct="1" indent="-228600" latinLnBrk="0" marL="228600" rtl="0">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algn="l" defTabSz="914400" eaLnBrk="1" hangingPunct="1" indent="-228600" latinLnBrk="0" marL="457200" rtl="0">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algn="l" defTabSz="914400" eaLnBrk="1" hangingPunct="1" indent="-228600" latinLnBrk="0" marL="685800" rtl="0">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algn="l" defTabSz="914400" eaLnBrk="1" hangingPunct="1" indent="-228600" latinLnBrk="0" marL="914400" rtl="0">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algn="l" defTabSz="914400" eaLnBrk="1" hangingPunct="1" indent="-228600" latinLnBrk="0" marL="1143000" rtl="0">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algn="l" defTabSz="914400" eaLnBrk="1" hangingPunct="1" indent="-228600" latinLnBrk="0" marL="1312863" rtl="0">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algn="l" defTabSz="914400" eaLnBrk="1" hangingPunct="1" indent="-228600" latinLnBrk="0" marL="1484313" rtl="0">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algn="l" defTabSz="914400" eaLnBrk="1" hangingPunct="1" indent="-228600" latinLnBrk="0" marL="1657350" rtl="0">
        <a:lnSpc>
          <a:spcPct val="100000"/>
        </a:lnSpc>
        <a:spcBef>
          <a:spcPts val="1000"/>
        </a:spcBef>
        <a:buClr>
          <a:schemeClr val="accent2"/>
        </a:buClr>
        <a:buFont typeface="Arial" panose="020B0604020202020204" pitchFamily="34" charset="0"/>
        <a:buChar char="•"/>
        <a:defRPr baseline="0" sz="1600" kern="1200">
          <a:solidFill>
            <a:schemeClr val="tx1"/>
          </a:solidFill>
          <a:latin typeface="+mn-lt"/>
          <a:ea typeface="+mn-ea"/>
          <a:cs typeface="+mn-cs"/>
        </a:defRPr>
      </a:lvl8pPr>
      <a:lvl9pPr algn="l" defTabSz="914400" eaLnBrk="1" hangingPunct="1" indent="-228600" latinLnBrk="0" marL="1882775" rtl="0">
        <a:lnSpc>
          <a:spcPct val="100000"/>
        </a:lnSpc>
        <a:spcBef>
          <a:spcPts val="1000"/>
        </a:spcBef>
        <a:buClr>
          <a:schemeClr val="accent2"/>
        </a:buClr>
        <a:buFont typeface="Arial" panose="020B0604020202020204" pitchFamily="34" charset="0"/>
        <a:buChar char="•"/>
        <a:defRPr baseline="0" sz="16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4.jpeg"/><Relationship Id="rId3"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8.jpeg"/><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27.jpeg"/><Relationship Id="rId3"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themeOverride" Target="../theme/themeOverride1.xml"/><Relationship Id="rId3"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video" Target="../media/media1.3gp"/><Relationship Id="rId2" Type="http://schemas.microsoft.com/office/2007/relationships/media" Target="../media/media1.3gp"/><Relationship Id="rId3" Type="http://schemas.openxmlformats.org/officeDocument/2006/relationships/image" Target="../media/image4.png"/><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50" name="Shape 1028"/>
        <p:cNvGrpSpPr/>
        <p:nvPr/>
      </p:nvGrpSpPr>
      <p:grpSpPr>
        <a:xfrm>
          <a:off x="0" y="0"/>
          <a:ext cx="0" cy="0"/>
          <a:chOff x="0" y="0"/>
          <a:chExt cx="0" cy="0"/>
        </a:xfrm>
      </p:grpSpPr>
      <p:sp>
        <p:nvSpPr>
          <p:cNvPr id="1048609" name="Title 1"/>
          <p:cNvSpPr>
            <a:spLocks noGrp="1"/>
          </p:cNvSpPr>
          <p:nvPr>
            <p:ph type="ctrTitle"/>
          </p:nvPr>
        </p:nvSpPr>
        <p:spPr>
          <a:xfrm>
            <a:off x="361950" y="286706"/>
            <a:ext cx="8420100" cy="1645920"/>
          </a:xfrm>
        </p:spPr>
        <p:txBody>
          <a:bodyPr/>
          <a:p>
            <a:r>
              <a:rPr altLang="en-US" lang="en-BD"/>
              <a:t>السلام</a:t>
            </a:r>
            <a:r>
              <a:rPr altLang="en-US" lang="en-US"/>
              <a:t> عليكم ورحمة </a:t>
            </a:r>
            <a:r>
              <a:rPr altLang="en-US" lang="en-BD"/>
              <a:t>الله</a:t>
            </a:r>
            <a:r>
              <a:rPr altLang="en-US" lang="en-US"/>
              <a:t> وبركاته</a:t>
            </a:r>
            <a:endParaRPr lang=""/>
          </a:p>
        </p:txBody>
      </p:sp>
      <p:sp>
        <p:nvSpPr>
          <p:cNvPr id="1048610" name="Title 1"/>
          <p:cNvSpPr>
            <a:spLocks noGrp="1"/>
          </p:cNvSpPr>
          <p:nvPr>
            <p:ph type="ctrTitle" idx="4294967295"/>
          </p:nvPr>
        </p:nvSpPr>
        <p:spPr>
          <a:xfrm>
            <a:off x="517814" y="4881798"/>
            <a:ext cx="8420100" cy="1646238"/>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শুভ</a:t>
            </a:r>
            <a:r>
              <a:rPr altLang="en-US" lang="en-US"/>
              <a:t> </a:t>
            </a:r>
            <a:r>
              <a:rPr altLang="en-US" lang="en-BD"/>
              <a:t>সকাল</a:t>
            </a:r>
            <a:r>
              <a:rPr altLang="en-US" lang="en-US"/>
              <a:t>! সবাইকে </a:t>
            </a:r>
            <a:r>
              <a:rPr altLang="en-US" lang="en-BD"/>
              <a:t>স্বাগতম</a:t>
            </a:r>
            <a:r>
              <a:rPr altLang="en-US" lang="en-US"/>
              <a:t>!</a:t>
            </a:r>
            <a:endParaRPr lang=""/>
          </a:p>
        </p:txBody>
      </p:sp>
      <p:pic>
        <p:nvPicPr>
          <p:cNvPr id="2097162" name="Picture 2097155"/>
          <p:cNvPicPr>
            <a:picLocks/>
          </p:cNvPicPr>
          <p:nvPr/>
        </p:nvPicPr>
        <p:blipFill>
          <a:blip xmlns:r="http://schemas.openxmlformats.org/officeDocument/2006/relationships" r:embed="rId1"/>
          <a:stretch>
            <a:fillRect/>
          </a:stretch>
        </p:blipFill>
        <p:spPr>
          <a:xfrm>
            <a:off x="1345777" y="2036100"/>
            <a:ext cx="6764174" cy="2845698"/>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split orient="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609"/>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2" presetSubtype="4">
                                  <p:stCondLst>
                                    <p:cond delay="0"/>
                                  </p:stCondLst>
                                  <p:childTnLst>
                                    <p:set>
                                      <p:cBhvr>
                                        <p:cTn dur="1" fill="hold" id="10">
                                          <p:stCondLst>
                                            <p:cond delay="0"/>
                                          </p:stCondLst>
                                        </p:cTn>
                                        <p:tgtEl>
                                          <p:spTgt spid="2097162"/>
                                        </p:tgtEl>
                                        <p:attrNameLst>
                                          <p:attrName>style.visibility</p:attrName>
                                        </p:attrNameLst>
                                      </p:cBhvr>
                                      <p:to>
                                        <p:strVal val="visible"/>
                                      </p:to>
                                    </p:set>
                                    <p:anim calcmode="lin" valueType="num">
                                      <p:cBhvr additive="base">
                                        <p:cTn dur="500" fill="hold" id="11"/>
                                        <p:tgtEl>
                                          <p:spTgt spid="2097162"/>
                                        </p:tgtEl>
                                        <p:attrNameLst>
                                          <p:attrName>ppt_x</p:attrName>
                                        </p:attrNameLst>
                                      </p:cBhvr>
                                      <p:tavLst>
                                        <p:tav tm="0">
                                          <p:val>
                                            <p:strVal val="#ppt_x"/>
                                          </p:val>
                                        </p:tav>
                                        <p:tav tm="100000">
                                          <p:val>
                                            <p:strVal val="#ppt_x"/>
                                          </p:val>
                                        </p:tav>
                                      </p:tavLst>
                                    </p:anim>
                                    <p:anim calcmode="lin" valueType="num">
                                      <p:cBhvr additive="base">
                                        <p:cTn dur="500" fill="hold" id="12"/>
                                        <p:tgtEl>
                                          <p:spTgt spid="2097162"/>
                                        </p:tgtEl>
                                        <p:attrNameLst>
                                          <p:attrName>ppt_y</p:attrName>
                                        </p:attrNameLst>
                                      </p:cBhvr>
                                      <p:tavLst>
                                        <p:tav tm="0">
                                          <p:val>
                                            <p:strVal val="1+#ppt_h/2"/>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8610"/>
                                        </p:tgtEl>
                                        <p:attrNameLst>
                                          <p:attrName>style.visibility</p:attrName>
                                        </p:attrNameLst>
                                      </p:cBhvr>
                                      <p:to>
                                        <p:strVal val="visible"/>
                                      </p:to>
                                    </p:set>
                                    <p:animEffect transition="in" filter="dissolve">
                                      <p:cBhvr>
                                        <p:cTn dur="500" id="17"/>
                                        <p:tgtEl>
                                          <p:spTgt spid="104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animBg="1"/>
      <p:bldP spid="10486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47" name=""/>
        <p:cNvGrpSpPr/>
        <p:nvPr/>
      </p:nvGrpSpPr>
      <p:grpSpPr>
        <a:xfrm>
          <a:off x="0" y="0"/>
          <a:ext cx="0" cy="0"/>
          <a:chOff x="0" y="0"/>
          <a:chExt cx="0" cy="0"/>
        </a:xfrm>
      </p:grpSpPr>
      <p:pic>
        <p:nvPicPr>
          <p:cNvPr id="2097160" name="Picture 2097171"/>
          <p:cNvPicPr>
            <a:picLocks/>
          </p:cNvPicPr>
          <p:nvPr/>
        </p:nvPicPr>
        <p:blipFill>
          <a:blip xmlns:r="http://schemas.openxmlformats.org/officeDocument/2006/relationships" r:embed="rId1"/>
          <a:stretch>
            <a:fillRect/>
          </a:stretch>
        </p:blipFill>
        <p:spPr>
          <a:xfrm>
            <a:off x="382072" y="533051"/>
            <a:ext cx="8484369" cy="5355508"/>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invert_l_15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xit" presetID="2" presetSubtype="4">
                                  <p:stCondLst>
                                    <p:cond delay="0"/>
                                  </p:stCondLst>
                                  <p:childTnLst>
                                    <p:anim calcmode="lin" valueType="num">
                                      <p:cBhvr additive="base">
                                        <p:cTn dur="500" id="6"/>
                                        <p:tgtEl>
                                          <p:spTgt spid="2097160"/>
                                        </p:tgtEl>
                                        <p:attrNameLst>
                                          <p:attrName>ppt_x</p:attrName>
                                        </p:attrNameLst>
                                      </p:cBhvr>
                                      <p:tavLst>
                                        <p:tav tm="0">
                                          <p:val>
                                            <p:strVal val="ppt_x"/>
                                          </p:val>
                                        </p:tav>
                                        <p:tav tm="100000">
                                          <p:val>
                                            <p:strVal val="ppt_x"/>
                                          </p:val>
                                        </p:tav>
                                      </p:tavLst>
                                    </p:anim>
                                    <p:anim calcmode="lin" valueType="num">
                                      <p:cBhvr additive="base">
                                        <p:cTn dur="500" id="7"/>
                                        <p:tgtEl>
                                          <p:spTgt spid="2097160"/>
                                        </p:tgtEl>
                                        <p:attrNameLst>
                                          <p:attrName>ppt_y</p:attrName>
                                        </p:attrNameLst>
                                      </p:cBhvr>
                                      <p:tavLst>
                                        <p:tav tm="0">
                                          <p:val>
                                            <p:strVal val="ppt_y"/>
                                          </p:val>
                                        </p:tav>
                                        <p:tav tm="100000">
                                          <p:val>
                                            <p:strVal val="1+ppt_h/2"/>
                                          </p:val>
                                        </p:tav>
                                      </p:tavLst>
                                    </p:anim>
                                    <p:set>
                                      <p:cBhvr>
                                        <p:cTn dur="1" fill="hold" id="8">
                                          <p:stCondLst>
                                            <p:cond delay="499"/>
                                          </p:stCondLst>
                                        </p:cTn>
                                        <p:tgtEl>
                                          <p:spTgt spid="2097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55" name=""/>
        <p:cNvGrpSpPr/>
        <p:nvPr/>
      </p:nvGrpSpPr>
      <p:grpSpPr>
        <a:xfrm>
          <a:off x="0" y="0"/>
          <a:ext cx="0" cy="0"/>
          <a:chOff x="0" y="0"/>
          <a:chExt cx="0" cy="0"/>
        </a:xfrm>
      </p:grpSpPr>
      <p:sp>
        <p:nvSpPr>
          <p:cNvPr id="1048617" name="Title 1"/>
          <p:cNvSpPr>
            <a:spLocks noGrp="1"/>
          </p:cNvSpPr>
          <p:nvPr>
            <p:ph type="title"/>
          </p:nvPr>
        </p:nvSpPr>
        <p:spPr>
          <a:xfrm>
            <a:off x="1179995" y="678823"/>
            <a:ext cx="7169561" cy="1485080"/>
          </a:xfrm>
          <a:prstGeom prst="rect"/>
        </p:spPr>
        <p:txBody>
          <a:bodyPr anchor="ctr" anchorCtr="1" bIns="182880" lIns="274320" rIns="274320" rtlCol="0" tIns="182880" vert="horz">
            <a:normAutofit fontScale="90000"/>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b="1" lang=""/>
              <a:t>গ্রন্থঃ সহীহ বুখারী (তাওহীদ)</a:t>
            </a:r>
            <a:br>
              <a:rPr b="1" lang=""/>
            </a:br>
            <a:r>
              <a:rPr b="1" lang=""/>
              <a:t>অধ্যায়ঃ গোসল (كتاب الغسل)</a:t>
            </a:r>
            <a:br>
              <a:rPr b="1" lang=""/>
            </a:br>
            <a:r>
              <a:rPr b="1" lang=""/>
              <a:t>হাদিস নম্বরঃ ২৭৪</a:t>
            </a:r>
          </a:p>
        </p:txBody>
      </p:sp>
      <p:sp>
        <p:nvSpPr>
          <p:cNvPr id="1048618" name="Title 1"/>
          <p:cNvSpPr>
            <a:spLocks noGrp="1"/>
          </p:cNvSpPr>
          <p:nvPr>
            <p:ph type="title"/>
          </p:nvPr>
        </p:nvSpPr>
        <p:spPr>
          <a:xfrm>
            <a:off x="199240" y="2343568"/>
            <a:ext cx="8568709" cy="3093172"/>
          </a:xfrm>
          <a:prstGeom prst="rect"/>
        </p:spPr>
        <p:txBody>
          <a:bodyPr anchor="ctr" anchorCtr="1" bIns="182880" lIns="274320" rIns="274320" rtlCol="0" tIns="182880" vert="horz">
            <a:normAutofit fontScale="90000"/>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b="1" lang=""/>
              <a:t>عَنْ مَيْمُونَةَ، قَالَتْ وَضَعَ رَسُولُ اللَّهِ صلى الله عليه وسلم وَضُوءًا لِجَنَابَةٍ فَأَكْفَأَ بِيَمِينِهِ عَلَى شِمَالِهِ مَرَّتَيْنِ، أَوْ ثَلاَثًا، ثُمَّ غَسَلَ فَرْجَهُ، ثُمَّ ضَرَبَ يَدَهُ بِالأَرْضِ ـ أَوِ الْحَائِطِ ـ مَرَّتَيْنِ أَوْ ثَلاَثًا، ثُمَّ مَضْمَضَ وَاسْتَنْشَقَ، وَغَسَلَ وَجْهَهُ وَذِرَاعَيْهِ، ثُمَّ أَفَاضَ عَلَى رَأْسِهِ الْمَاءَ، ثُمَّ غَسَلَ جَسَدَهُ، ثُمَّ تَنَحَّى فَغَسَلَ رِجْلَيْهِ‏</a:t>
            </a:r>
            <a:br>
              <a:rPr b="1" lang=""/>
            </a:br>
            <a:endParaRPr b="1" lang=""/>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000">
        <p:extLst>
          <p:ext uri="http://mobile.wps.com/transition/2016/1">
            <p:transition val="wps_appear_l_10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1048617"/>
                                        </p:tgtEl>
                                        <p:attrNameLst>
                                          <p:attrName>style.visibility</p:attrName>
                                        </p:attrNameLst>
                                      </p:cBhvr>
                                      <p:to>
                                        <p:strVal val="visible"/>
                                      </p:to>
                                    </p:set>
                                    <p:animEffect transition="in" filter="fade">
                                      <p:cBhvr>
                                        <p:cTn dur="1000" id="7"/>
                                        <p:tgtEl>
                                          <p:spTgt spid="1048617"/>
                                        </p:tgtEl>
                                      </p:cBhvr>
                                    </p:animEffect>
                                    <p:anim calcmode="lin" valueType="num">
                                      <p:cBhvr>
                                        <p:cTn dur="1000" fill="hold" id="8"/>
                                        <p:tgtEl>
                                          <p:spTgt spid="1048617"/>
                                        </p:tgtEl>
                                        <p:attrNameLst>
                                          <p:attrName>ppt_x</p:attrName>
                                        </p:attrNameLst>
                                      </p:cBhvr>
                                      <p:tavLst>
                                        <p:tav tm="0">
                                          <p:val>
                                            <p:strVal val="#ppt_x"/>
                                          </p:val>
                                        </p:tav>
                                        <p:tav tm="100000">
                                          <p:val>
                                            <p:strVal val="#ppt_x"/>
                                          </p:val>
                                        </p:tav>
                                      </p:tavLst>
                                    </p:anim>
                                    <p:anim calcmode="lin" valueType="num">
                                      <p:cBhvr>
                                        <p:cTn decel="100000" dur="900" fill="hold" id="9"/>
                                        <p:tgtEl>
                                          <p:spTgt spid="1048617"/>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048617"/>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5" presetSubtype="10">
                                  <p:stCondLst>
                                    <p:cond delay="0"/>
                                  </p:stCondLst>
                                  <p:childTnLst>
                                    <p:set>
                                      <p:cBhvr>
                                        <p:cTn dur="1" fill="hold" id="14">
                                          <p:stCondLst>
                                            <p:cond delay="0"/>
                                          </p:stCondLst>
                                        </p:cTn>
                                        <p:tgtEl>
                                          <p:spTgt spid="1048618"/>
                                        </p:tgtEl>
                                        <p:attrNameLst>
                                          <p:attrName>style.visibility</p:attrName>
                                        </p:attrNameLst>
                                      </p:cBhvr>
                                      <p:to>
                                        <p:strVal val="visible"/>
                                      </p:to>
                                    </p:set>
                                    <p:animEffect transition="in" filter="checkerboard(across)">
                                      <p:cBhvr>
                                        <p:cTn dur="500" id="15"/>
                                        <p:tgtEl>
                                          <p:spTgt spid="10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animBg="1"/>
      <p:bldP spid="10486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19" name="Title 1048625"/>
          <p:cNvSpPr>
            <a:spLocks noGrp="1"/>
          </p:cNvSpPr>
          <p:nvPr>
            <p:ph type="title"/>
          </p:nvPr>
        </p:nvSpPr>
        <p:spPr>
          <a:xfrm>
            <a:off x="503255" y="2532562"/>
            <a:ext cx="8640745" cy="3413761"/>
          </a:xfrm>
          <a:prstGeom prst="rect"/>
        </p:spPr>
        <p:txBody>
          <a:bodyPr rtlCol="0" wrap="square">
            <a:spAutoFit/>
          </a:bodyPr>
          <a:p>
            <a:r>
              <a:rPr sz="2800" lang="en-BD">
                <a:solidFill>
                  <a:srgbClr val="000000"/>
                </a:solidFill>
              </a:rPr>
              <a:t>মাইমূনাহ (রাযি.) হতে বর্ণিত। তিনি বলেনঃ আল্লাহর রাসূল সাল্লাল্লাহু আলাইহি ওয়াসাল্লাম জানাবাতের গোসলের জন্য পানি রাখলেন। তারপর দু’বার বা তিনবার ডান হাত দিয়ে বাম হাতের উপর পানি ঢাললেন এবং তাঁর লজ্জাস্থান ধৌত করলেন। তারপর তাঁর হাত মাটিতে বা দেয়ালে দু’বার বা তিনবার ঘষলেন। পরে তিনি কুলি করলেন ও নাকে পানি দিলেন এবং চেহারা ও দু’হাত ধৌত করলেন। তারপর তাঁর মাথায় পানি ঢাললেন এবং তাঁর শরীর ধুলেন। অতঃপর একটু সরে গিয়ে তাঁর দু’ পা ধৌত করলেন। 
</a:t>
            </a:r>
          </a:p>
        </p:txBody>
      </p:sp>
      <p:sp>
        <p:nvSpPr>
          <p:cNvPr id="1048620" name="Title 1"/>
          <p:cNvSpPr>
            <a:spLocks noGrp="1"/>
          </p:cNvSpPr>
          <p:nvPr>
            <p:ph type="title"/>
          </p:nvPr>
        </p:nvSpPr>
        <p:spPr>
          <a:xfrm>
            <a:off x="1080209" y="34752"/>
            <a:ext cx="7169561" cy="1485080"/>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b="1" lang="en-BD"/>
              <a:t>হাদিসের</a:t>
            </a:r>
            <a:r>
              <a:rPr altLang="en-US" b="1" lang="en-US"/>
              <a:t> </a:t>
            </a:r>
            <a:r>
              <a:rPr altLang="en-US" b="1" lang="en-BD"/>
              <a:t>অনুবাদ</a:t>
            </a:r>
            <a:endParaRPr b="1" lang=""/>
          </a:p>
        </p:txBody>
      </p:sp>
    </p:spTree>
  </p:cSld>
  <p:clrMapOvr>
    <a:masterClrMapping/>
  </p:clrMapOvr>
  <p:transition spd="slow">
    <p:wheel spokes="1"/>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0" presetSubtype="0">
                                  <p:stCondLst>
                                    <p:cond delay="0"/>
                                  </p:stCondLst>
                                  <p:childTnLst>
                                    <p:set>
                                      <p:cBhvr>
                                        <p:cTn dur="1" fill="hold" id="6">
                                          <p:stCondLst>
                                            <p:cond delay="0"/>
                                          </p:stCondLst>
                                        </p:cTn>
                                        <p:tgtEl>
                                          <p:spTgt spid="1048620"/>
                                        </p:tgtEl>
                                        <p:attrNameLst>
                                          <p:attrName>style.visibility</p:attrName>
                                        </p:attrNameLst>
                                      </p:cBhvr>
                                      <p:to>
                                        <p:strVal val="visible"/>
                                      </p:to>
                                    </p:set>
                                    <p:animEffect transition="in" filter="wedge">
                                      <p:cBhvr>
                                        <p:cTn dur="2000" id="7"/>
                                        <p:tgtEl>
                                          <p:spTgt spid="104862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 presetSubtype="10">
                                  <p:stCondLst>
                                    <p:cond delay="0"/>
                                  </p:stCondLst>
                                  <p:childTnLst>
                                    <p:set>
                                      <p:cBhvr>
                                        <p:cTn dur="1" fill="hold" id="11">
                                          <p:stCondLst>
                                            <p:cond delay="0"/>
                                          </p:stCondLst>
                                        </p:cTn>
                                        <p:tgtEl>
                                          <p:spTgt spid="1048619"/>
                                        </p:tgtEl>
                                        <p:attrNameLst>
                                          <p:attrName>style.visibility</p:attrName>
                                        </p:attrNameLst>
                                      </p:cBhvr>
                                      <p:to>
                                        <p:strVal val="visible"/>
                                      </p:to>
                                    </p:set>
                                    <p:animEffect transition="in" filter="checkerboard(across)">
                                      <p:cBhvr>
                                        <p:cTn dur="500" id="12"/>
                                        <p:tgtEl>
                                          <p:spTgt spid="104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animBg="1"/>
      <p:bldP spid="10486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21" name="Title 1"/>
          <p:cNvSpPr>
            <a:spLocks noGrp="1"/>
          </p:cNvSpPr>
          <p:nvPr>
            <p:ph type="title"/>
          </p:nvPr>
        </p:nvSpPr>
        <p:spPr>
          <a:xfrm rot="21600000">
            <a:off x="1212479" y="0"/>
            <a:ext cx="6211726" cy="929383"/>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ফযরয গোসলের</a:t>
            </a:r>
            <a:r>
              <a:rPr altLang="en-US" lang="en-US"/>
              <a:t> </a:t>
            </a:r>
            <a:r>
              <a:rPr altLang="en-US" lang="en-BD"/>
              <a:t>সুন্নাহ</a:t>
            </a:r>
            <a:r>
              <a:rPr altLang="en-US" lang="en-US"/>
              <a:t> পদ্ধতি</a:t>
            </a:r>
            <a:endParaRPr lang=""/>
          </a:p>
        </p:txBody>
      </p:sp>
      <p:sp>
        <p:nvSpPr>
          <p:cNvPr id="1048622" name="Title 1"/>
          <p:cNvSpPr>
            <a:spLocks noGrp="1"/>
          </p:cNvSpPr>
          <p:nvPr>
            <p:ph type="title"/>
          </p:nvPr>
        </p:nvSpPr>
        <p:spPr>
          <a:xfrm rot="21600000">
            <a:off x="619332" y="5817914"/>
            <a:ext cx="7806165" cy="1040085"/>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০১</a:t>
            </a:r>
            <a:r>
              <a:rPr altLang="en-US" lang="en-US"/>
              <a:t>.</a:t>
            </a:r>
            <a:r>
              <a:rPr altLang="en-US" lang="en-BD"/>
              <a:t>দুই</a:t>
            </a:r>
            <a:r>
              <a:rPr altLang="en-US" lang="en-US"/>
              <a:t> </a:t>
            </a:r>
            <a:r>
              <a:rPr altLang="en-US" lang="en-BD"/>
              <a:t>হাত</a:t>
            </a:r>
            <a:r>
              <a:rPr altLang="en-US" lang="en-US"/>
              <a:t> </a:t>
            </a:r>
            <a:r>
              <a:rPr altLang="en-US" lang="en-BD"/>
              <a:t>২</a:t>
            </a:r>
            <a:r>
              <a:rPr altLang="en-US" lang="en-US"/>
              <a:t>/</a:t>
            </a:r>
            <a:r>
              <a:rPr altLang="en-US" lang="en-BD"/>
              <a:t>৩</a:t>
            </a:r>
            <a:r>
              <a:rPr altLang="en-US" lang="en-US"/>
              <a:t> </a:t>
            </a:r>
            <a:r>
              <a:rPr altLang="en-US" lang="en-BD"/>
              <a:t>বার ধৌত</a:t>
            </a:r>
            <a:r>
              <a:rPr altLang="en-US" lang="en-US"/>
              <a:t> </a:t>
            </a:r>
            <a:r>
              <a:rPr altLang="en-US" lang="en-BD"/>
              <a:t>করা</a:t>
            </a:r>
            <a:endParaRPr lang=""/>
          </a:p>
        </p:txBody>
      </p:sp>
      <p:pic>
        <p:nvPicPr>
          <p:cNvPr id="2097165" name="Picture 2097172"/>
          <p:cNvPicPr>
            <a:picLocks/>
          </p:cNvPicPr>
          <p:nvPr/>
        </p:nvPicPr>
        <p:blipFill>
          <a:blip xmlns:r="http://schemas.openxmlformats.org/officeDocument/2006/relationships" r:embed="rId1"/>
          <a:stretch>
            <a:fillRect/>
          </a:stretch>
        </p:blipFill>
        <p:spPr>
          <a:xfrm>
            <a:off x="725916" y="2408153"/>
            <a:ext cx="3796499" cy="2675153"/>
          </a:xfrm>
          <a:prstGeom prst="rect"/>
        </p:spPr>
      </p:pic>
      <p:pic>
        <p:nvPicPr>
          <p:cNvPr id="2097166" name="Picture 2097173"/>
          <p:cNvPicPr>
            <a:picLocks/>
          </p:cNvPicPr>
          <p:nvPr/>
        </p:nvPicPr>
        <p:blipFill>
          <a:blip xmlns:r="http://schemas.openxmlformats.org/officeDocument/2006/relationships" r:embed="rId2"/>
          <a:stretch>
            <a:fillRect/>
          </a:stretch>
        </p:blipFill>
        <p:spPr>
          <a:xfrm>
            <a:off x="4572000" y="2269144"/>
            <a:ext cx="3959850" cy="323844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twist_l_15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21"/>
                                        </p:tgtEl>
                                        <p:attrNameLst>
                                          <p:attrName>style.visibility</p:attrName>
                                        </p:attrNameLst>
                                      </p:cBhvr>
                                      <p:to>
                                        <p:strVal val="visible"/>
                                      </p:to>
                                    </p:set>
                                    <p:animEffect transition="in" filter="wipe(down)">
                                      <p:cBhvr>
                                        <p:cTn dur="500" id="7"/>
                                        <p:tgtEl>
                                          <p:spTgt spid="1048621"/>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2" presetSubtype="4">
                                  <p:stCondLst>
                                    <p:cond delay="0"/>
                                  </p:stCondLst>
                                  <p:childTnLst>
                                    <p:set>
                                      <p:cBhvr>
                                        <p:cTn dur="1" fill="hold" id="11">
                                          <p:stCondLst>
                                            <p:cond delay="0"/>
                                          </p:stCondLst>
                                        </p:cTn>
                                        <p:tgtEl>
                                          <p:spTgt spid="2097165"/>
                                        </p:tgtEl>
                                        <p:attrNameLst>
                                          <p:attrName>style.visibility</p:attrName>
                                        </p:attrNameLst>
                                      </p:cBhvr>
                                      <p:to>
                                        <p:strVal val="visible"/>
                                      </p:to>
                                    </p:set>
                                    <p:anim calcmode="lin" valueType="num">
                                      <p:cBhvr additive="base">
                                        <p:cTn dur="500" id="12"/>
                                        <p:tgtEl>
                                          <p:spTgt spid="2097165"/>
                                        </p:tgtEl>
                                        <p:attrNameLst>
                                          <p:attrName>ppt_y</p:attrName>
                                        </p:attrNameLst>
                                      </p:cBhvr>
                                      <p:tavLst>
                                        <p:tav tm="0">
                                          <p:val>
                                            <p:strVal val="#ppt_y+#ppt_h*1.125000"/>
                                          </p:val>
                                        </p:tav>
                                        <p:tav tm="100000">
                                          <p:val>
                                            <p:strVal val="#ppt_y"/>
                                          </p:val>
                                        </p:tav>
                                      </p:tavLst>
                                    </p:anim>
                                    <p:animEffect transition="in" filter="wipe(up)">
                                      <p:cBhvr>
                                        <p:cTn dur="500" id="13"/>
                                        <p:tgtEl>
                                          <p:spTgt spid="2097165"/>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2" presetSubtype="4">
                                  <p:stCondLst>
                                    <p:cond delay="0"/>
                                  </p:stCondLst>
                                  <p:childTnLst>
                                    <p:set>
                                      <p:cBhvr>
                                        <p:cTn dur="1" fill="hold" id="17">
                                          <p:stCondLst>
                                            <p:cond delay="0"/>
                                          </p:stCondLst>
                                        </p:cTn>
                                        <p:tgtEl>
                                          <p:spTgt spid="2097166"/>
                                        </p:tgtEl>
                                        <p:attrNameLst>
                                          <p:attrName>style.visibility</p:attrName>
                                        </p:attrNameLst>
                                      </p:cBhvr>
                                      <p:to>
                                        <p:strVal val="visible"/>
                                      </p:to>
                                    </p:set>
                                    <p:anim calcmode="lin" valueType="num">
                                      <p:cBhvr additive="base">
                                        <p:cTn dur="500" id="18"/>
                                        <p:tgtEl>
                                          <p:spTgt spid="2097166"/>
                                        </p:tgtEl>
                                        <p:attrNameLst>
                                          <p:attrName>ppt_y</p:attrName>
                                        </p:attrNameLst>
                                      </p:cBhvr>
                                      <p:tavLst>
                                        <p:tav tm="0">
                                          <p:val>
                                            <p:strVal val="#ppt_y+#ppt_h*1.125000"/>
                                          </p:val>
                                        </p:tav>
                                        <p:tav tm="100000">
                                          <p:val>
                                            <p:strVal val="#ppt_y"/>
                                          </p:val>
                                        </p:tav>
                                      </p:tavLst>
                                    </p:anim>
                                    <p:animEffect transition="in" filter="wipe(up)">
                                      <p:cBhvr>
                                        <p:cTn dur="500" id="19"/>
                                        <p:tgtEl>
                                          <p:spTgt spid="2097166"/>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37" presetSubtype="0">
                                  <p:stCondLst>
                                    <p:cond delay="0"/>
                                  </p:stCondLst>
                                  <p:childTnLst>
                                    <p:set>
                                      <p:cBhvr>
                                        <p:cTn dur="1" fill="hold" id="23">
                                          <p:stCondLst>
                                            <p:cond delay="0"/>
                                          </p:stCondLst>
                                        </p:cTn>
                                        <p:tgtEl>
                                          <p:spTgt spid="1048622"/>
                                        </p:tgtEl>
                                        <p:attrNameLst>
                                          <p:attrName>style.visibility</p:attrName>
                                        </p:attrNameLst>
                                      </p:cBhvr>
                                      <p:to>
                                        <p:strVal val="visible"/>
                                      </p:to>
                                    </p:set>
                                    <p:animEffect transition="in" filter="fade">
                                      <p:cBhvr>
                                        <p:cTn dur="1000" id="24"/>
                                        <p:tgtEl>
                                          <p:spTgt spid="1048622"/>
                                        </p:tgtEl>
                                      </p:cBhvr>
                                    </p:animEffect>
                                    <p:anim calcmode="lin" valueType="num">
                                      <p:cBhvr>
                                        <p:cTn dur="1000" fill="hold" id="25"/>
                                        <p:tgtEl>
                                          <p:spTgt spid="1048622"/>
                                        </p:tgtEl>
                                        <p:attrNameLst>
                                          <p:attrName>ppt_x</p:attrName>
                                        </p:attrNameLst>
                                      </p:cBhvr>
                                      <p:tavLst>
                                        <p:tav tm="0">
                                          <p:val>
                                            <p:strVal val="#ppt_x"/>
                                          </p:val>
                                        </p:tav>
                                        <p:tav tm="100000">
                                          <p:val>
                                            <p:strVal val="#ppt_x"/>
                                          </p:val>
                                        </p:tav>
                                      </p:tavLst>
                                    </p:anim>
                                    <p:anim calcmode="lin" valueType="num">
                                      <p:cBhvr>
                                        <p:cTn decel="100000" dur="900" fill="hold" id="26"/>
                                        <p:tgtEl>
                                          <p:spTgt spid="1048622"/>
                                        </p:tgtEl>
                                        <p:attrNameLst>
                                          <p:attrName>ppt_y</p:attrName>
                                        </p:attrNameLst>
                                      </p:cBhvr>
                                      <p:tavLst>
                                        <p:tav tm="0">
                                          <p:val>
                                            <p:strVal val="#ppt_y+1"/>
                                          </p:val>
                                        </p:tav>
                                        <p:tav tm="100000">
                                          <p:val>
                                            <p:strVal val="#ppt_y-.03"/>
                                          </p:val>
                                        </p:tav>
                                      </p:tavLst>
                                    </p:anim>
                                    <p:anim calcmode="lin" valueType="num">
                                      <p:cBhvr>
                                        <p:cTn accel="100000" dur="100" fill="hold" id="27">
                                          <p:stCondLst>
                                            <p:cond delay="900"/>
                                          </p:stCondLst>
                                        </p:cTn>
                                        <p:tgtEl>
                                          <p:spTgt spid="10486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animBg="1"/>
      <p:bldP spid="10486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58" name=""/>
        <p:cNvGrpSpPr/>
        <p:nvPr/>
      </p:nvGrpSpPr>
      <p:grpSpPr>
        <a:xfrm>
          <a:off x="0" y="0"/>
          <a:ext cx="0" cy="0"/>
          <a:chOff x="0" y="0"/>
          <a:chExt cx="0" cy="0"/>
        </a:xfrm>
      </p:grpSpPr>
      <p:sp>
        <p:nvSpPr>
          <p:cNvPr id="1048623" name="Title 1"/>
          <p:cNvSpPr>
            <a:spLocks noGrp="1"/>
          </p:cNvSpPr>
          <p:nvPr>
            <p:ph type="title"/>
          </p:nvPr>
        </p:nvSpPr>
        <p:spPr>
          <a:xfrm rot="21600000">
            <a:off x="599753" y="5329975"/>
            <a:ext cx="7806165" cy="1040085"/>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০২</a:t>
            </a:r>
            <a:r>
              <a:rPr altLang="en-US" lang="en-US"/>
              <a:t>. </a:t>
            </a:r>
            <a:r>
              <a:rPr altLang="en-US" lang="en-BD"/>
              <a:t>লজ্জাস্থান ধৌত</a:t>
            </a:r>
            <a:r>
              <a:rPr altLang="en-US" lang="en-US"/>
              <a:t> </a:t>
            </a:r>
            <a:r>
              <a:rPr altLang="en-US" lang="en-BD"/>
              <a:t>করা</a:t>
            </a:r>
            <a:endParaRPr lang=""/>
          </a:p>
        </p:txBody>
      </p:sp>
      <p:pic>
        <p:nvPicPr>
          <p:cNvPr id="2097167" name="Picture 2097158"/>
          <p:cNvPicPr>
            <a:picLocks/>
          </p:cNvPicPr>
          <p:nvPr/>
        </p:nvPicPr>
        <p:blipFill>
          <a:blip xmlns:r="http://schemas.openxmlformats.org/officeDocument/2006/relationships" r:embed="rId1"/>
          <a:stretch>
            <a:fillRect/>
          </a:stretch>
        </p:blipFill>
        <p:spPr>
          <a:xfrm>
            <a:off x="787831" y="805209"/>
            <a:ext cx="8129979" cy="405536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800">
        <p:extLst>
          <p:ext uri="http://mobile.wps.com/transition/2016/1">
            <p:transition val="wps_explode_r_8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097167"/>
                                        </p:tgtEl>
                                        <p:attrNameLst>
                                          <p:attrName>style.visibility</p:attrName>
                                        </p:attrNameLst>
                                      </p:cBhvr>
                                      <p:to>
                                        <p:strVal val="visible"/>
                                      </p:to>
                                    </p:set>
                                    <p:anim calcmode="lin" valueType="num">
                                      <p:cBhvr>
                                        <p:cTn dur="500" fill="hold" id="7"/>
                                        <p:tgtEl>
                                          <p:spTgt spid="2097167"/>
                                        </p:tgtEl>
                                        <p:attrNameLst>
                                          <p:attrName>ppt_w</p:attrName>
                                        </p:attrNameLst>
                                      </p:cBhvr>
                                      <p:tavLst>
                                        <p:tav tm="0">
                                          <p:val>
                                            <p:fltVal val="0.0"/>
                                          </p:val>
                                        </p:tav>
                                        <p:tav tm="100000">
                                          <p:val>
                                            <p:strVal val="#ppt_w"/>
                                          </p:val>
                                        </p:tav>
                                      </p:tavLst>
                                    </p:anim>
                                    <p:anim calcmode="lin" valueType="num">
                                      <p:cBhvr>
                                        <p:cTn dur="500" fill="hold" id="8"/>
                                        <p:tgtEl>
                                          <p:spTgt spid="2097167"/>
                                        </p:tgtEl>
                                        <p:attrNameLst>
                                          <p:attrName>ppt_h</p:attrName>
                                        </p:attrNameLst>
                                      </p:cBhvr>
                                      <p:tavLst>
                                        <p:tav tm="0">
                                          <p:val>
                                            <p:fltVal val="0.0"/>
                                          </p:val>
                                        </p:tav>
                                        <p:tav tm="100000">
                                          <p:val>
                                            <p:strVal val="#ppt_h"/>
                                          </p:val>
                                        </p:tav>
                                      </p:tavLst>
                                    </p:anim>
                                    <p:animEffect transition="in" filter="fade">
                                      <p:cBhvr>
                                        <p:cTn dur="500" id="9"/>
                                        <p:tgtEl>
                                          <p:spTgt spid="2097167"/>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37" presetSubtype="0">
                                  <p:stCondLst>
                                    <p:cond delay="0"/>
                                  </p:stCondLst>
                                  <p:childTnLst>
                                    <p:set>
                                      <p:cBhvr>
                                        <p:cTn dur="1" fill="hold" id="13">
                                          <p:stCondLst>
                                            <p:cond delay="0"/>
                                          </p:stCondLst>
                                        </p:cTn>
                                        <p:tgtEl>
                                          <p:spTgt spid="1048623"/>
                                        </p:tgtEl>
                                        <p:attrNameLst>
                                          <p:attrName>style.visibility</p:attrName>
                                        </p:attrNameLst>
                                      </p:cBhvr>
                                      <p:to>
                                        <p:strVal val="visible"/>
                                      </p:to>
                                    </p:set>
                                    <p:animEffect transition="in" filter="fade">
                                      <p:cBhvr>
                                        <p:cTn dur="1000" id="14"/>
                                        <p:tgtEl>
                                          <p:spTgt spid="1048623"/>
                                        </p:tgtEl>
                                      </p:cBhvr>
                                    </p:animEffect>
                                    <p:anim calcmode="lin" valueType="num">
                                      <p:cBhvr>
                                        <p:cTn dur="1000" fill="hold" id="15"/>
                                        <p:tgtEl>
                                          <p:spTgt spid="1048623"/>
                                        </p:tgtEl>
                                        <p:attrNameLst>
                                          <p:attrName>ppt_x</p:attrName>
                                        </p:attrNameLst>
                                      </p:cBhvr>
                                      <p:tavLst>
                                        <p:tav tm="0">
                                          <p:val>
                                            <p:strVal val="#ppt_x"/>
                                          </p:val>
                                        </p:tav>
                                        <p:tav tm="100000">
                                          <p:val>
                                            <p:strVal val="#ppt_x"/>
                                          </p:val>
                                        </p:tav>
                                      </p:tavLst>
                                    </p:anim>
                                    <p:anim calcmode="lin" valueType="num">
                                      <p:cBhvr>
                                        <p:cTn decel="100000" dur="900" fill="hold" id="16"/>
                                        <p:tgtEl>
                                          <p:spTgt spid="1048623"/>
                                        </p:tgtEl>
                                        <p:attrNameLst>
                                          <p:attrName>ppt_y</p:attrName>
                                        </p:attrNameLst>
                                      </p:cBhvr>
                                      <p:tavLst>
                                        <p:tav tm="0">
                                          <p:val>
                                            <p:strVal val="#ppt_y+1"/>
                                          </p:val>
                                        </p:tav>
                                        <p:tav tm="100000">
                                          <p:val>
                                            <p:strVal val="#ppt_y-.03"/>
                                          </p:val>
                                        </p:tav>
                                      </p:tavLst>
                                    </p:anim>
                                    <p:anim calcmode="lin" valueType="num">
                                      <p:cBhvr>
                                        <p:cTn accel="100000" dur="100" fill="hold" id="17">
                                          <p:stCondLst>
                                            <p:cond delay="900"/>
                                          </p:stCondLst>
                                        </p:cTn>
                                        <p:tgtEl>
                                          <p:spTgt spid="10486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59" name=""/>
        <p:cNvGrpSpPr/>
        <p:nvPr/>
      </p:nvGrpSpPr>
      <p:grpSpPr>
        <a:xfrm>
          <a:off x="0" y="0"/>
          <a:ext cx="0" cy="0"/>
          <a:chOff x="0" y="0"/>
          <a:chExt cx="0" cy="0"/>
        </a:xfrm>
      </p:grpSpPr>
      <p:sp>
        <p:nvSpPr>
          <p:cNvPr id="1048624" name="Title 1"/>
          <p:cNvSpPr>
            <a:spLocks noGrp="1"/>
          </p:cNvSpPr>
          <p:nvPr>
            <p:ph type="title"/>
          </p:nvPr>
        </p:nvSpPr>
        <p:spPr>
          <a:xfrm rot="21600000">
            <a:off x="289578" y="5390790"/>
            <a:ext cx="8647694" cy="1029794"/>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০৩</a:t>
            </a:r>
            <a:r>
              <a:rPr altLang="en-US" lang="en-US"/>
              <a:t>. </a:t>
            </a:r>
            <a:r>
              <a:rPr altLang="en-US" lang="en-BD"/>
              <a:t>বাম</a:t>
            </a:r>
            <a:r>
              <a:rPr altLang="en-US" lang="en-US"/>
              <a:t> </a:t>
            </a:r>
            <a:r>
              <a:rPr altLang="en-US" lang="en-BD"/>
              <a:t>হাত</a:t>
            </a:r>
            <a:r>
              <a:rPr altLang="en-US" lang="en-US"/>
              <a:t> </a:t>
            </a:r>
            <a:r>
              <a:rPr altLang="en-US" lang="en-BD"/>
              <a:t>মাটি</a:t>
            </a:r>
            <a:r>
              <a:rPr altLang="en-US" lang="en-US"/>
              <a:t> </a:t>
            </a:r>
            <a:r>
              <a:rPr altLang="en-US" lang="en-BD"/>
              <a:t>বা</a:t>
            </a:r>
            <a:r>
              <a:rPr altLang="en-US" lang="en-US"/>
              <a:t> </a:t>
            </a:r>
            <a:r>
              <a:rPr altLang="en-US" lang="en-BD"/>
              <a:t>সাবান</a:t>
            </a:r>
            <a:r>
              <a:rPr altLang="en-US" lang="en-US"/>
              <a:t> </a:t>
            </a:r>
            <a:r>
              <a:rPr altLang="en-US" lang="en-BD"/>
              <a:t>দিয়ে</a:t>
            </a:r>
            <a:r>
              <a:rPr altLang="en-US" lang="en-US"/>
              <a:t> </a:t>
            </a:r>
            <a:r>
              <a:rPr altLang="en-US" lang="en-BD"/>
              <a:t>পরিস্কার</a:t>
            </a:r>
            <a:r>
              <a:rPr altLang="en-US" lang="en-US"/>
              <a:t> </a:t>
            </a:r>
            <a:r>
              <a:rPr altLang="en-US" lang="en-BD"/>
              <a:t>করা</a:t>
            </a:r>
            <a:endParaRPr lang=""/>
          </a:p>
        </p:txBody>
      </p:sp>
      <p:pic>
        <p:nvPicPr>
          <p:cNvPr id="2097168" name="Picture 2097155"/>
          <p:cNvPicPr>
            <a:picLocks/>
          </p:cNvPicPr>
          <p:nvPr/>
        </p:nvPicPr>
        <p:blipFill>
          <a:blip xmlns:r="http://schemas.openxmlformats.org/officeDocument/2006/relationships" r:embed="rId1"/>
          <a:stretch>
            <a:fillRect/>
          </a:stretch>
        </p:blipFill>
        <p:spPr>
          <a:xfrm>
            <a:off x="0" y="1683462"/>
            <a:ext cx="5283164" cy="2981717"/>
          </a:xfrm>
          <a:prstGeom prst="rect"/>
        </p:spPr>
      </p:pic>
      <p:pic>
        <p:nvPicPr>
          <p:cNvPr id="2097169" name="Picture 2097156"/>
          <p:cNvPicPr>
            <a:picLocks/>
          </p:cNvPicPr>
          <p:nvPr/>
        </p:nvPicPr>
        <p:blipFill>
          <a:blip xmlns:r="http://schemas.openxmlformats.org/officeDocument/2006/relationships" r:embed="rId2"/>
          <a:stretch>
            <a:fillRect/>
          </a:stretch>
        </p:blipFill>
        <p:spPr>
          <a:xfrm>
            <a:off x="4874588" y="1683463"/>
            <a:ext cx="4269411" cy="284832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300">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5" presetSubtype="0">
                                  <p:stCondLst>
                                    <p:cond delay="0"/>
                                  </p:stCondLst>
                                  <p:childTnLst>
                                    <p:set>
                                      <p:cBhvr>
                                        <p:cTn dur="1" fill="hold" id="6">
                                          <p:stCondLst>
                                            <p:cond delay="0"/>
                                          </p:stCondLst>
                                        </p:cTn>
                                        <p:tgtEl>
                                          <p:spTgt spid="2097168"/>
                                        </p:tgtEl>
                                        <p:attrNameLst>
                                          <p:attrName>style.visibility</p:attrName>
                                        </p:attrNameLst>
                                      </p:cBhvr>
                                      <p:to>
                                        <p:strVal val="visible"/>
                                      </p:to>
                                    </p:set>
                                    <p:anim calcmode="lin" valueType="num">
                                      <p:cBhvr>
                                        <p:cTn dur="1000" fill="hold" id="7"/>
                                        <p:tgtEl>
                                          <p:spTgt spid="2097168"/>
                                        </p:tgtEl>
                                        <p:attrNameLst>
                                          <p:attrName>ppt_w</p:attrName>
                                        </p:attrNameLst>
                                      </p:cBhvr>
                                      <p:tavLst>
                                        <p:tav tm="0">
                                          <p:val>
                                            <p:fltVal val="0.0"/>
                                          </p:val>
                                        </p:tav>
                                        <p:tav tm="100000">
                                          <p:val>
                                            <p:strVal val="#ppt_w"/>
                                          </p:val>
                                        </p:tav>
                                      </p:tavLst>
                                    </p:anim>
                                    <p:anim calcmode="lin" valueType="num">
                                      <p:cBhvr>
                                        <p:cTn dur="1000" fill="hold" id="8"/>
                                        <p:tgtEl>
                                          <p:spTgt spid="2097168"/>
                                        </p:tgtEl>
                                        <p:attrNameLst>
                                          <p:attrName>ppt_h</p:attrName>
                                        </p:attrNameLst>
                                      </p:cBhvr>
                                      <p:tavLst>
                                        <p:tav tm="0">
                                          <p:val>
                                            <p:fltVal val="0.0"/>
                                          </p:val>
                                        </p:tav>
                                        <p:tav tm="100000">
                                          <p:val>
                                            <p:strVal val="#ppt_h"/>
                                          </p:val>
                                        </p:tav>
                                      </p:tavLst>
                                    </p:anim>
                                    <p:anim calcmode="lin" valueType="num">
                                      <p:cBhvr>
                                        <p:cTn dur="1000" fill="hold" id="9"/>
                                        <p:tgtEl>
                                          <p:spTgt spid="2097168"/>
                                        </p:tgtEl>
                                        <p:attrNameLst>
                                          <p:attrName>ppt_x</p:attrName>
                                        </p:attrNameLst>
                                      </p:cBhvr>
                                      <p:tavLst>
                                        <p:tav fmla="#ppt_x+(cos(-2*pi*(1-$))*-#ppt_x-sin(-2*pi*(1-$))*(1-#ppt_y))*(1-$)" tm="0">
                                          <p:val>
                                            <p:fltVal val="0.0"/>
                                          </p:val>
                                        </p:tav>
                                        <p:tav tm="100000">
                                          <p:val>
                                            <p:fltVal val="1.0"/>
                                          </p:val>
                                        </p:tav>
                                      </p:tavLst>
                                    </p:anim>
                                    <p:anim calcmode="lin" valueType="num">
                                      <p:cBhvr>
                                        <p:cTn dur="1000" fill="hold" id="10"/>
                                        <p:tgtEl>
                                          <p:spTgt spid="2097168"/>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21" presetSubtype="1">
                                  <p:stCondLst>
                                    <p:cond delay="0"/>
                                  </p:stCondLst>
                                  <p:childTnLst>
                                    <p:set>
                                      <p:cBhvr>
                                        <p:cTn dur="1" fill="hold" id="14">
                                          <p:stCondLst>
                                            <p:cond delay="0"/>
                                          </p:stCondLst>
                                        </p:cTn>
                                        <p:tgtEl>
                                          <p:spTgt spid="2097169"/>
                                        </p:tgtEl>
                                        <p:attrNameLst>
                                          <p:attrName>style.visibility</p:attrName>
                                        </p:attrNameLst>
                                      </p:cBhvr>
                                      <p:to>
                                        <p:strVal val="visible"/>
                                      </p:to>
                                    </p:set>
                                    <p:animEffect transition="in" filter="wheel(1)">
                                      <p:cBhvr>
                                        <p:cTn dur="2000" id="15"/>
                                        <p:tgtEl>
                                          <p:spTgt spid="2097169"/>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37" presetSubtype="0">
                                  <p:stCondLst>
                                    <p:cond delay="0"/>
                                  </p:stCondLst>
                                  <p:childTnLst>
                                    <p:set>
                                      <p:cBhvr>
                                        <p:cTn dur="1" fill="hold" id="19">
                                          <p:stCondLst>
                                            <p:cond delay="0"/>
                                          </p:stCondLst>
                                        </p:cTn>
                                        <p:tgtEl>
                                          <p:spTgt spid="1048624"/>
                                        </p:tgtEl>
                                        <p:attrNameLst>
                                          <p:attrName>style.visibility</p:attrName>
                                        </p:attrNameLst>
                                      </p:cBhvr>
                                      <p:to>
                                        <p:strVal val="visible"/>
                                      </p:to>
                                    </p:set>
                                    <p:animEffect transition="in" filter="fade">
                                      <p:cBhvr>
                                        <p:cTn dur="1000" id="20"/>
                                        <p:tgtEl>
                                          <p:spTgt spid="1048624"/>
                                        </p:tgtEl>
                                      </p:cBhvr>
                                    </p:animEffect>
                                    <p:anim calcmode="lin" valueType="num">
                                      <p:cBhvr>
                                        <p:cTn dur="1000" fill="hold" id="21"/>
                                        <p:tgtEl>
                                          <p:spTgt spid="1048624"/>
                                        </p:tgtEl>
                                        <p:attrNameLst>
                                          <p:attrName>ppt_x</p:attrName>
                                        </p:attrNameLst>
                                      </p:cBhvr>
                                      <p:tavLst>
                                        <p:tav tm="0">
                                          <p:val>
                                            <p:strVal val="#ppt_x"/>
                                          </p:val>
                                        </p:tav>
                                        <p:tav tm="100000">
                                          <p:val>
                                            <p:strVal val="#ppt_x"/>
                                          </p:val>
                                        </p:tav>
                                      </p:tavLst>
                                    </p:anim>
                                    <p:anim calcmode="lin" valueType="num">
                                      <p:cBhvr>
                                        <p:cTn decel="100000" dur="900" fill="hold" id="22"/>
                                        <p:tgtEl>
                                          <p:spTgt spid="1048624"/>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10486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60" name=""/>
        <p:cNvGrpSpPr/>
        <p:nvPr/>
      </p:nvGrpSpPr>
      <p:grpSpPr>
        <a:xfrm>
          <a:off x="0" y="0"/>
          <a:ext cx="0" cy="0"/>
          <a:chOff x="0" y="0"/>
          <a:chExt cx="0" cy="0"/>
        </a:xfrm>
      </p:grpSpPr>
      <p:sp>
        <p:nvSpPr>
          <p:cNvPr id="1048625" name="Title 1"/>
          <p:cNvSpPr>
            <a:spLocks noGrp="1"/>
          </p:cNvSpPr>
          <p:nvPr>
            <p:ph type="title"/>
          </p:nvPr>
        </p:nvSpPr>
        <p:spPr>
          <a:xfrm rot="21600000">
            <a:off x="289578" y="5390790"/>
            <a:ext cx="8647694" cy="1029794"/>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০৪</a:t>
            </a:r>
            <a:r>
              <a:rPr altLang="en-US" lang="en-US"/>
              <a:t>. </a:t>
            </a:r>
            <a:r>
              <a:rPr altLang="en-US" lang="en-BD"/>
              <a:t>তিনবার</a:t>
            </a:r>
            <a:r>
              <a:rPr altLang="en-US" lang="en-US"/>
              <a:t> </a:t>
            </a:r>
            <a:r>
              <a:rPr altLang="en-US" lang="en-BD"/>
              <a:t>গড়গড়াসহ</a:t>
            </a:r>
            <a:r>
              <a:rPr altLang="en-US" lang="en-US"/>
              <a:t> </a:t>
            </a:r>
            <a:r>
              <a:rPr altLang="en-US" lang="en-BD"/>
              <a:t>কুলি</a:t>
            </a:r>
            <a:r>
              <a:rPr altLang="en-US" lang="en-US"/>
              <a:t> </a:t>
            </a:r>
            <a:r>
              <a:rPr altLang="en-US" lang="en-BD"/>
              <a:t>করা</a:t>
            </a:r>
            <a:endParaRPr lang=""/>
          </a:p>
        </p:txBody>
      </p:sp>
      <p:pic>
        <p:nvPicPr>
          <p:cNvPr id="2097170" name="Picture 2097153"/>
          <p:cNvPicPr>
            <a:picLocks/>
          </p:cNvPicPr>
          <p:nvPr/>
        </p:nvPicPr>
        <p:blipFill>
          <a:blip xmlns:r="http://schemas.openxmlformats.org/officeDocument/2006/relationships" r:embed="rId1"/>
          <a:stretch>
            <a:fillRect/>
          </a:stretch>
        </p:blipFill>
        <p:spPr>
          <a:xfrm>
            <a:off x="289577" y="1665222"/>
            <a:ext cx="3668164" cy="3400900"/>
          </a:xfrm>
          <a:prstGeom prst="rect"/>
        </p:spPr>
      </p:pic>
      <p:pic>
        <p:nvPicPr>
          <p:cNvPr id="2097171" name="Picture 2097154"/>
          <p:cNvPicPr>
            <a:picLocks/>
          </p:cNvPicPr>
          <p:nvPr/>
        </p:nvPicPr>
        <p:blipFill>
          <a:blip xmlns:r="http://schemas.openxmlformats.org/officeDocument/2006/relationships" r:embed="rId2"/>
          <a:stretch>
            <a:fillRect/>
          </a:stretch>
        </p:blipFill>
        <p:spPr>
          <a:xfrm>
            <a:off x="4571999" y="1665223"/>
            <a:ext cx="4023430" cy="352755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097170"/>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5" presetSubtype="10">
                                  <p:stCondLst>
                                    <p:cond delay="0"/>
                                  </p:stCondLst>
                                  <p:childTnLst>
                                    <p:set>
                                      <p:cBhvr>
                                        <p:cTn dur="1" fill="hold" id="10">
                                          <p:stCondLst>
                                            <p:cond delay="0"/>
                                          </p:stCondLst>
                                        </p:cTn>
                                        <p:tgtEl>
                                          <p:spTgt spid="2097171"/>
                                        </p:tgtEl>
                                        <p:attrNameLst>
                                          <p:attrName>style.visibility</p:attrName>
                                        </p:attrNameLst>
                                      </p:cBhvr>
                                      <p:to>
                                        <p:strVal val="visible"/>
                                      </p:to>
                                    </p:set>
                                    <p:animEffect transition="in" filter="checkerboard(across)">
                                      <p:cBhvr>
                                        <p:cTn dur="500" id="11"/>
                                        <p:tgtEl>
                                          <p:spTgt spid="2097171"/>
                                        </p:tgtEl>
                                      </p:cBhvr>
                                    </p:animEffec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37" presetSubtype="0">
                                  <p:stCondLst>
                                    <p:cond delay="0"/>
                                  </p:stCondLst>
                                  <p:childTnLst>
                                    <p:set>
                                      <p:cBhvr>
                                        <p:cTn dur="1" fill="hold" id="15">
                                          <p:stCondLst>
                                            <p:cond delay="0"/>
                                          </p:stCondLst>
                                        </p:cTn>
                                        <p:tgtEl>
                                          <p:spTgt spid="1048625"/>
                                        </p:tgtEl>
                                        <p:attrNameLst>
                                          <p:attrName>style.visibility</p:attrName>
                                        </p:attrNameLst>
                                      </p:cBhvr>
                                      <p:to>
                                        <p:strVal val="visible"/>
                                      </p:to>
                                    </p:set>
                                    <p:animEffect transition="in" filter="fade">
                                      <p:cBhvr>
                                        <p:cTn dur="1000" id="16"/>
                                        <p:tgtEl>
                                          <p:spTgt spid="1048625"/>
                                        </p:tgtEl>
                                      </p:cBhvr>
                                    </p:animEffect>
                                    <p:anim calcmode="lin" valueType="num">
                                      <p:cBhvr>
                                        <p:cTn dur="1000" fill="hold" id="17"/>
                                        <p:tgtEl>
                                          <p:spTgt spid="1048625"/>
                                        </p:tgtEl>
                                        <p:attrNameLst>
                                          <p:attrName>ppt_x</p:attrName>
                                        </p:attrNameLst>
                                      </p:cBhvr>
                                      <p:tavLst>
                                        <p:tav tm="0">
                                          <p:val>
                                            <p:strVal val="#ppt_x"/>
                                          </p:val>
                                        </p:tav>
                                        <p:tav tm="100000">
                                          <p:val>
                                            <p:strVal val="#ppt_x"/>
                                          </p:val>
                                        </p:tav>
                                      </p:tavLst>
                                    </p:anim>
                                    <p:anim calcmode="lin" valueType="num">
                                      <p:cBhvr>
                                        <p:cTn decel="100000" dur="900" fill="hold" id="18"/>
                                        <p:tgtEl>
                                          <p:spTgt spid="1048625"/>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10486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26" name="Title 1048585"/>
          <p:cNvSpPr>
            <a:spLocks noGrp="1"/>
          </p:cNvSpPr>
          <p:nvPr>
            <p:ph type="title"/>
          </p:nvPr>
        </p:nvSpPr>
        <p:spPr>
          <a:xfrm>
            <a:off x="0" y="5212080"/>
            <a:ext cx="8991600" cy="1645920"/>
          </a:xfrm>
        </p:spPr>
        <p:txBody>
          <a:bodyPr/>
          <a:p>
            <a:r>
              <a:rPr altLang="en-US" lang="en-BD"/>
              <a:t>০৫</a:t>
            </a:r>
            <a:r>
              <a:rPr altLang="en-US" lang="en-US"/>
              <a:t>. </a:t>
            </a:r>
            <a:r>
              <a:rPr altLang="en-US" lang="en-BD"/>
              <a:t>তিনবার</a:t>
            </a:r>
            <a:r>
              <a:rPr altLang="en-US" lang="en-US"/>
              <a:t> </a:t>
            </a:r>
            <a:r>
              <a:rPr altLang="en-US" lang="en-BD"/>
              <a:t>নাকের</a:t>
            </a:r>
            <a:r>
              <a:rPr altLang="en-US" lang="en-US"/>
              <a:t> </a:t>
            </a:r>
            <a:r>
              <a:rPr altLang="en-US" lang="en-BD"/>
              <a:t>নরম</a:t>
            </a:r>
            <a:r>
              <a:rPr altLang="en-US" lang="en-US"/>
              <a:t> </a:t>
            </a:r>
            <a:r>
              <a:rPr altLang="en-US" lang="en-BD"/>
              <a:t>জায়গা</a:t>
            </a:r>
            <a:r>
              <a:rPr altLang="en-US" lang="en-US"/>
              <a:t> </a:t>
            </a:r>
            <a:r>
              <a:rPr altLang="en-US" lang="en-BD"/>
              <a:t>পানি</a:t>
            </a:r>
            <a:r>
              <a:rPr altLang="en-US" lang="en-US"/>
              <a:t> </a:t>
            </a:r>
            <a:r>
              <a:rPr altLang="en-US" lang="en-BD"/>
              <a:t>প্রবাহ</a:t>
            </a:r>
            <a:r>
              <a:rPr altLang="en-US" lang="en-US"/>
              <a:t> </a:t>
            </a:r>
            <a:r>
              <a:rPr altLang="en-US" lang="en-BD"/>
              <a:t>করা</a:t>
            </a:r>
            <a:endParaRPr lang="en-BD"/>
          </a:p>
        </p:txBody>
      </p:sp>
      <p:pic>
        <p:nvPicPr>
          <p:cNvPr id="2097172" name="Picture 2097151"/>
          <p:cNvPicPr>
            <a:picLocks/>
          </p:cNvPicPr>
          <p:nvPr/>
        </p:nvPicPr>
        <p:blipFill>
          <a:blip xmlns:r="http://schemas.openxmlformats.org/officeDocument/2006/relationships" r:embed="rId1"/>
          <a:stretch>
            <a:fillRect/>
          </a:stretch>
        </p:blipFill>
        <p:spPr>
          <a:xfrm>
            <a:off x="0" y="848649"/>
            <a:ext cx="3743691" cy="3308219"/>
          </a:xfrm>
          <a:prstGeom prst="rect"/>
        </p:spPr>
      </p:pic>
      <p:pic>
        <p:nvPicPr>
          <p:cNvPr id="2097173" name="Picture 2097152"/>
          <p:cNvPicPr>
            <a:picLocks/>
          </p:cNvPicPr>
          <p:nvPr/>
        </p:nvPicPr>
        <p:blipFill>
          <a:blip xmlns:r="http://schemas.openxmlformats.org/officeDocument/2006/relationships" r:embed="rId2"/>
          <a:stretch>
            <a:fillRect/>
          </a:stretch>
        </p:blipFill>
        <p:spPr>
          <a:xfrm>
            <a:off x="4495800" y="952524"/>
            <a:ext cx="4184413" cy="3204343"/>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 presetSubtype="10">
                                  <p:stCondLst>
                                    <p:cond delay="0"/>
                                  </p:stCondLst>
                                  <p:childTnLst>
                                    <p:set>
                                      <p:cBhvr>
                                        <p:cTn dur="1" fill="hold" id="6">
                                          <p:stCondLst>
                                            <p:cond delay="0"/>
                                          </p:stCondLst>
                                        </p:cTn>
                                        <p:tgtEl>
                                          <p:spTgt spid="2097172"/>
                                        </p:tgtEl>
                                        <p:attrNameLst>
                                          <p:attrName>style.visibility</p:attrName>
                                        </p:attrNameLst>
                                      </p:cBhvr>
                                      <p:to>
                                        <p:strVal val="visible"/>
                                      </p:to>
                                    </p:set>
                                    <p:animEffect transition="in" filter="checkerboard(across)">
                                      <p:cBhvr>
                                        <p:cTn dur="500" id="7"/>
                                        <p:tgtEl>
                                          <p:spTgt spid="209717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1" presetSubtype="1">
                                  <p:stCondLst>
                                    <p:cond delay="0"/>
                                  </p:stCondLst>
                                  <p:childTnLst>
                                    <p:set>
                                      <p:cBhvr>
                                        <p:cTn dur="1" fill="hold" id="11">
                                          <p:stCondLst>
                                            <p:cond delay="0"/>
                                          </p:stCondLst>
                                        </p:cTn>
                                        <p:tgtEl>
                                          <p:spTgt spid="2097173"/>
                                        </p:tgtEl>
                                        <p:attrNameLst>
                                          <p:attrName>style.visibility</p:attrName>
                                        </p:attrNameLst>
                                      </p:cBhvr>
                                      <p:to>
                                        <p:strVal val="visible"/>
                                      </p:to>
                                    </p:set>
                                    <p:animEffect transition="in" filter="wheel(1)">
                                      <p:cBhvr>
                                        <p:cTn dur="2000" id="12"/>
                                        <p:tgtEl>
                                          <p:spTgt spid="2097173"/>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7" presetSubtype="0">
                                  <p:stCondLst>
                                    <p:cond delay="0"/>
                                  </p:stCondLst>
                                  <p:childTnLst>
                                    <p:set>
                                      <p:cBhvr>
                                        <p:cTn dur="1" fill="hold" id="16">
                                          <p:stCondLst>
                                            <p:cond delay="0"/>
                                          </p:stCondLst>
                                        </p:cTn>
                                        <p:tgtEl>
                                          <p:spTgt spid="1048626"/>
                                        </p:tgtEl>
                                        <p:attrNameLst>
                                          <p:attrName>style.visibility</p:attrName>
                                        </p:attrNameLst>
                                      </p:cBhvr>
                                      <p:to>
                                        <p:strVal val="visible"/>
                                      </p:to>
                                    </p:set>
                                    <p:animEffect transition="in" filter="fade">
                                      <p:cBhvr>
                                        <p:cTn dur="1000" id="17"/>
                                        <p:tgtEl>
                                          <p:spTgt spid="1048626"/>
                                        </p:tgtEl>
                                      </p:cBhvr>
                                    </p:animEffect>
                                    <p:anim calcmode="lin" valueType="num">
                                      <p:cBhvr>
                                        <p:cTn dur="1000" fill="hold" id="18"/>
                                        <p:tgtEl>
                                          <p:spTgt spid="1048626"/>
                                        </p:tgtEl>
                                        <p:attrNameLst>
                                          <p:attrName>ppt_x</p:attrName>
                                        </p:attrNameLst>
                                      </p:cBhvr>
                                      <p:tavLst>
                                        <p:tav tm="0">
                                          <p:val>
                                            <p:strVal val="#ppt_x"/>
                                          </p:val>
                                        </p:tav>
                                        <p:tav tm="100000">
                                          <p:val>
                                            <p:strVal val="#ppt_x"/>
                                          </p:val>
                                        </p:tav>
                                      </p:tavLst>
                                    </p:anim>
                                    <p:anim calcmode="lin" valueType="num">
                                      <p:cBhvr>
                                        <p:cTn decel="100000" dur="900" fill="hold" id="19"/>
                                        <p:tgtEl>
                                          <p:spTgt spid="1048626"/>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10486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27" name="Title 1048586"/>
          <p:cNvSpPr>
            <a:spLocks noGrp="1"/>
          </p:cNvSpPr>
          <p:nvPr>
            <p:ph type="title"/>
          </p:nvPr>
        </p:nvSpPr>
        <p:spPr>
          <a:xfrm>
            <a:off x="152400" y="4586835"/>
            <a:ext cx="8991600" cy="1645920"/>
          </a:xfrm>
          <a:prstGeom prst="rect"/>
        </p:spPr>
        <p:txBody>
          <a:bodyPr/>
          <a:p>
            <a:r>
              <a:rPr altLang="en-US" lang="en-BD"/>
              <a:t>০৬</a:t>
            </a:r>
            <a:r>
              <a:rPr altLang="en-US" lang="en-US"/>
              <a:t>. </a:t>
            </a:r>
            <a:r>
              <a:rPr altLang="en-US" lang="en-BD"/>
              <a:t>তিনবার</a:t>
            </a:r>
            <a:r>
              <a:rPr altLang="en-US" lang="en-US"/>
              <a:t> </a:t>
            </a:r>
            <a:r>
              <a:rPr altLang="en-US" lang="en-BD"/>
              <a:t>মুখমন্ডল</a:t>
            </a:r>
            <a:r>
              <a:rPr altLang="en-US" lang="en-US"/>
              <a:t> </a:t>
            </a:r>
            <a:r>
              <a:rPr altLang="en-US" lang="en-BD"/>
              <a:t>ধৌত</a:t>
            </a:r>
            <a:r>
              <a:rPr altLang="en-US" lang="en-US"/>
              <a:t> </a:t>
            </a:r>
            <a:r>
              <a:rPr altLang="en-US" lang="en-BD"/>
              <a:t>করা</a:t>
            </a:r>
            <a:endParaRPr lang="en-BD"/>
          </a:p>
        </p:txBody>
      </p:sp>
      <p:pic>
        <p:nvPicPr>
          <p:cNvPr id="2097174" name="Picture 2097177"/>
          <p:cNvPicPr>
            <a:picLocks/>
          </p:cNvPicPr>
          <p:nvPr/>
        </p:nvPicPr>
        <p:blipFill>
          <a:blip xmlns:r="http://schemas.openxmlformats.org/officeDocument/2006/relationships" r:embed="rId1"/>
          <a:stretch>
            <a:fillRect/>
          </a:stretch>
        </p:blipFill>
        <p:spPr>
          <a:xfrm>
            <a:off x="1018341" y="1005034"/>
            <a:ext cx="6054314" cy="2994173"/>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800">
        <p14:flythrough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097174"/>
                                        </p:tgtEl>
                                        <p:attrNameLst>
                                          <p:attrName>style.visibility</p:attrName>
                                        </p:attrNameLst>
                                      </p:cBhvr>
                                      <p:to>
                                        <p:strVal val="visible"/>
                                      </p:to>
                                    </p:set>
                                    <p:anim calcmode="lin" valueType="num">
                                      <p:cBhvr>
                                        <p:cTn dur="500" fill="hold" id="7"/>
                                        <p:tgtEl>
                                          <p:spTgt spid="2097174"/>
                                        </p:tgtEl>
                                        <p:attrNameLst>
                                          <p:attrName>ppt_w</p:attrName>
                                        </p:attrNameLst>
                                      </p:cBhvr>
                                      <p:tavLst>
                                        <p:tav tm="0">
                                          <p:val>
                                            <p:fltVal val="0.0"/>
                                          </p:val>
                                        </p:tav>
                                        <p:tav tm="100000">
                                          <p:val>
                                            <p:strVal val="#ppt_w"/>
                                          </p:val>
                                        </p:tav>
                                      </p:tavLst>
                                    </p:anim>
                                    <p:anim calcmode="lin" valueType="num">
                                      <p:cBhvr>
                                        <p:cTn dur="500" fill="hold" id="8"/>
                                        <p:tgtEl>
                                          <p:spTgt spid="2097174"/>
                                        </p:tgtEl>
                                        <p:attrNameLst>
                                          <p:attrName>ppt_h</p:attrName>
                                        </p:attrNameLst>
                                      </p:cBhvr>
                                      <p:tavLst>
                                        <p:tav tm="0">
                                          <p:val>
                                            <p:fltVal val="0.0"/>
                                          </p:val>
                                        </p:tav>
                                        <p:tav tm="100000">
                                          <p:val>
                                            <p:strVal val="#ppt_h"/>
                                          </p:val>
                                        </p:tav>
                                      </p:tavLst>
                                    </p:anim>
                                    <p:animEffect transition="in" filter="fade">
                                      <p:cBhvr>
                                        <p:cTn dur="500" id="9"/>
                                        <p:tgtEl>
                                          <p:spTgt spid="2097174"/>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37" presetSubtype="0">
                                  <p:stCondLst>
                                    <p:cond delay="0"/>
                                  </p:stCondLst>
                                  <p:childTnLst>
                                    <p:set>
                                      <p:cBhvr>
                                        <p:cTn dur="1" fill="hold" id="13">
                                          <p:stCondLst>
                                            <p:cond delay="0"/>
                                          </p:stCondLst>
                                        </p:cTn>
                                        <p:tgtEl>
                                          <p:spTgt spid="1048627"/>
                                        </p:tgtEl>
                                        <p:attrNameLst>
                                          <p:attrName>style.visibility</p:attrName>
                                        </p:attrNameLst>
                                      </p:cBhvr>
                                      <p:to>
                                        <p:strVal val="visible"/>
                                      </p:to>
                                    </p:set>
                                    <p:animEffect transition="in" filter="fade">
                                      <p:cBhvr>
                                        <p:cTn dur="1000" id="14"/>
                                        <p:tgtEl>
                                          <p:spTgt spid="1048627"/>
                                        </p:tgtEl>
                                      </p:cBhvr>
                                    </p:animEffect>
                                    <p:anim calcmode="lin" valueType="num">
                                      <p:cBhvr>
                                        <p:cTn dur="1000" fill="hold" id="15"/>
                                        <p:tgtEl>
                                          <p:spTgt spid="1048627"/>
                                        </p:tgtEl>
                                        <p:attrNameLst>
                                          <p:attrName>ppt_x</p:attrName>
                                        </p:attrNameLst>
                                      </p:cBhvr>
                                      <p:tavLst>
                                        <p:tav tm="0">
                                          <p:val>
                                            <p:strVal val="#ppt_x"/>
                                          </p:val>
                                        </p:tav>
                                        <p:tav tm="100000">
                                          <p:val>
                                            <p:strVal val="#ppt_x"/>
                                          </p:val>
                                        </p:tav>
                                      </p:tavLst>
                                    </p:anim>
                                    <p:anim calcmode="lin" valueType="num">
                                      <p:cBhvr>
                                        <p:cTn decel="100000" dur="900" fill="hold" id="16"/>
                                        <p:tgtEl>
                                          <p:spTgt spid="1048627"/>
                                        </p:tgtEl>
                                        <p:attrNameLst>
                                          <p:attrName>ppt_y</p:attrName>
                                        </p:attrNameLst>
                                      </p:cBhvr>
                                      <p:tavLst>
                                        <p:tav tm="0">
                                          <p:val>
                                            <p:strVal val="#ppt_y+1"/>
                                          </p:val>
                                        </p:tav>
                                        <p:tav tm="100000">
                                          <p:val>
                                            <p:strVal val="#ppt_y-.03"/>
                                          </p:val>
                                        </p:tav>
                                      </p:tavLst>
                                    </p:anim>
                                    <p:anim calcmode="lin" valueType="num">
                                      <p:cBhvr>
                                        <p:cTn accel="100000" dur="100" fill="hold" id="17">
                                          <p:stCondLst>
                                            <p:cond delay="900"/>
                                          </p:stCondLst>
                                        </p:cTn>
                                        <p:tgtEl>
                                          <p:spTgt spid="10486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28" name="Title 1048687"/>
          <p:cNvSpPr>
            <a:spLocks noGrp="1"/>
          </p:cNvSpPr>
          <p:nvPr>
            <p:ph type="title"/>
          </p:nvPr>
        </p:nvSpPr>
        <p:spPr>
          <a:xfrm>
            <a:off x="152399" y="5361999"/>
            <a:ext cx="8991600" cy="1645920"/>
          </a:xfrm>
        </p:spPr>
        <p:txBody>
          <a:bodyPr/>
          <a:p>
            <a:r>
              <a:rPr altLang="en-US" lang="en-BD"/>
              <a:t>০৮</a:t>
            </a:r>
            <a:r>
              <a:rPr altLang="en-US" lang="en-US"/>
              <a:t>.</a:t>
            </a:r>
            <a:r>
              <a:rPr altLang="en-US" lang="en-BD"/>
              <a:t>মাথা</a:t>
            </a:r>
            <a:r>
              <a:rPr altLang="en-US" lang="en-US"/>
              <a:t> </a:t>
            </a:r>
            <a:r>
              <a:rPr altLang="en-US" lang="en-BD"/>
              <a:t>তিনবার</a:t>
            </a:r>
            <a:r>
              <a:rPr altLang="en-US" lang="en-US"/>
              <a:t> </a:t>
            </a:r>
            <a:r>
              <a:rPr altLang="en-US" lang="en-BD"/>
              <a:t>ধৌত</a:t>
            </a:r>
            <a:r>
              <a:rPr altLang="en-US" lang="en-US"/>
              <a:t> করা</a:t>
            </a:r>
            <a:endParaRPr lang="en-BD"/>
          </a:p>
        </p:txBody>
      </p:sp>
      <p:pic>
        <p:nvPicPr>
          <p:cNvPr id="2097175" name="Picture 2097181"/>
          <p:cNvPicPr>
            <a:picLocks/>
          </p:cNvPicPr>
          <p:nvPr/>
        </p:nvPicPr>
        <p:blipFill>
          <a:blip xmlns:r="http://schemas.openxmlformats.org/officeDocument/2006/relationships" r:embed="rId1"/>
          <a:stretch>
            <a:fillRect/>
          </a:stretch>
        </p:blipFill>
        <p:spPr>
          <a:xfrm>
            <a:off x="0" y="848650"/>
            <a:ext cx="4118796" cy="3370394"/>
          </a:xfrm>
          <a:prstGeom prst="rect"/>
        </p:spPr>
      </p:pic>
      <p:pic>
        <p:nvPicPr>
          <p:cNvPr id="2097176" name="Picture 2097182"/>
          <p:cNvPicPr>
            <a:picLocks/>
          </p:cNvPicPr>
          <p:nvPr/>
        </p:nvPicPr>
        <p:blipFill>
          <a:blip xmlns:r="http://schemas.openxmlformats.org/officeDocument/2006/relationships" r:embed="rId2"/>
          <a:stretch>
            <a:fillRect/>
          </a:stretch>
        </p:blipFill>
        <p:spPr>
          <a:xfrm>
            <a:off x="4572000" y="934988"/>
            <a:ext cx="4273347" cy="328405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75"/>
                                        </p:tgtEl>
                                        <p:attrNameLst>
                                          <p:attrName>style.visibility</p:attrName>
                                        </p:attrNameLst>
                                      </p:cBhvr>
                                      <p:to>
                                        <p:strVal val="visible"/>
                                      </p:to>
                                    </p:set>
                                    <p:anim calcmode="lin" valueType="num">
                                      <p:cBhvr additive="base">
                                        <p:cTn dur="500" fill="hold" id="7"/>
                                        <p:tgtEl>
                                          <p:spTgt spid="2097175"/>
                                        </p:tgtEl>
                                        <p:attrNameLst>
                                          <p:attrName>ppt_x</p:attrName>
                                        </p:attrNameLst>
                                      </p:cBhvr>
                                      <p:tavLst>
                                        <p:tav tm="0">
                                          <p:val>
                                            <p:strVal val="#ppt_x"/>
                                          </p:val>
                                        </p:tav>
                                        <p:tav tm="100000">
                                          <p:val>
                                            <p:strVal val="#ppt_x"/>
                                          </p:val>
                                        </p:tav>
                                      </p:tavLst>
                                    </p:anim>
                                    <p:anim calcmode="lin" valueType="num">
                                      <p:cBhvr additive="base">
                                        <p:cTn dur="500" fill="hold" id="8"/>
                                        <p:tgtEl>
                                          <p:spTgt spid="209717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42" presetSubtype="0">
                                  <p:stCondLst>
                                    <p:cond delay="0"/>
                                  </p:stCondLst>
                                  <p:childTnLst>
                                    <p:set>
                                      <p:cBhvr>
                                        <p:cTn dur="1" fill="hold" id="12">
                                          <p:stCondLst>
                                            <p:cond delay="0"/>
                                          </p:stCondLst>
                                        </p:cTn>
                                        <p:tgtEl>
                                          <p:spTgt spid="2097176"/>
                                        </p:tgtEl>
                                        <p:attrNameLst>
                                          <p:attrName>style.visibility</p:attrName>
                                        </p:attrNameLst>
                                      </p:cBhvr>
                                      <p:to>
                                        <p:strVal val="visible"/>
                                      </p:to>
                                    </p:set>
                                    <p:animEffect transition="in" filter="fade">
                                      <p:cBhvr>
                                        <p:cTn dur="1000" id="13"/>
                                        <p:tgtEl>
                                          <p:spTgt spid="2097176"/>
                                        </p:tgtEl>
                                      </p:cBhvr>
                                    </p:animEffect>
                                    <p:anim calcmode="lin" valueType="num">
                                      <p:cBhvr>
                                        <p:cTn dur="1000" fill="hold" id="14"/>
                                        <p:tgtEl>
                                          <p:spTgt spid="2097176"/>
                                        </p:tgtEl>
                                        <p:attrNameLst>
                                          <p:attrName>ppt_x</p:attrName>
                                        </p:attrNameLst>
                                      </p:cBhvr>
                                      <p:tavLst>
                                        <p:tav tm="0">
                                          <p:val>
                                            <p:strVal val="#ppt_x"/>
                                          </p:val>
                                        </p:tav>
                                        <p:tav tm="100000">
                                          <p:val>
                                            <p:strVal val="#ppt_x"/>
                                          </p:val>
                                        </p:tav>
                                      </p:tavLst>
                                    </p:anim>
                                    <p:anim calcmode="lin" valueType="num">
                                      <p:cBhvr>
                                        <p:cTn dur="1000" fill="hold" id="15"/>
                                        <p:tgtEl>
                                          <p:spTgt spid="2097176"/>
                                        </p:tgtEl>
                                        <p:attrNameLst>
                                          <p:attrName>ppt_y</p:attrName>
                                        </p:attrNameLst>
                                      </p:cBhvr>
                                      <p:tavLst>
                                        <p:tav tm="0">
                                          <p:val>
                                            <p:strVal val="#ppt_y+.1"/>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37" presetSubtype="0">
                                  <p:stCondLst>
                                    <p:cond delay="0"/>
                                  </p:stCondLst>
                                  <p:childTnLst>
                                    <p:set>
                                      <p:cBhvr>
                                        <p:cTn dur="1" fill="hold" id="19">
                                          <p:stCondLst>
                                            <p:cond delay="0"/>
                                          </p:stCondLst>
                                        </p:cTn>
                                        <p:tgtEl>
                                          <p:spTgt spid="1048628"/>
                                        </p:tgtEl>
                                        <p:attrNameLst>
                                          <p:attrName>style.visibility</p:attrName>
                                        </p:attrNameLst>
                                      </p:cBhvr>
                                      <p:to>
                                        <p:strVal val="visible"/>
                                      </p:to>
                                    </p:set>
                                    <p:animEffect transition="in" filter="fade">
                                      <p:cBhvr>
                                        <p:cTn dur="1000" id="20"/>
                                        <p:tgtEl>
                                          <p:spTgt spid="1048628"/>
                                        </p:tgtEl>
                                      </p:cBhvr>
                                    </p:animEffect>
                                    <p:anim calcmode="lin" valueType="num">
                                      <p:cBhvr>
                                        <p:cTn dur="1000" fill="hold" id="21"/>
                                        <p:tgtEl>
                                          <p:spTgt spid="1048628"/>
                                        </p:tgtEl>
                                        <p:attrNameLst>
                                          <p:attrName>ppt_x</p:attrName>
                                        </p:attrNameLst>
                                      </p:cBhvr>
                                      <p:tavLst>
                                        <p:tav tm="0">
                                          <p:val>
                                            <p:strVal val="#ppt_x"/>
                                          </p:val>
                                        </p:tav>
                                        <p:tav tm="100000">
                                          <p:val>
                                            <p:strVal val="#ppt_x"/>
                                          </p:val>
                                        </p:tav>
                                      </p:tavLst>
                                    </p:anim>
                                    <p:anim calcmode="lin" valueType="num">
                                      <p:cBhvr>
                                        <p:cTn decel="100000" dur="900" fill="hold" id="22"/>
                                        <p:tgtEl>
                                          <p:spTgt spid="1048628"/>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10486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53" name=""/>
        <p:cNvGrpSpPr/>
        <p:nvPr/>
      </p:nvGrpSpPr>
      <p:grpSpPr>
        <a:xfrm>
          <a:off x="0" y="0"/>
          <a:ext cx="0" cy="0"/>
          <a:chOff x="0" y="0"/>
          <a:chExt cx="0" cy="0"/>
        </a:xfrm>
      </p:grpSpPr>
      <p:sp>
        <p:nvSpPr>
          <p:cNvPr id="1048612" name="Title 1"/>
          <p:cNvSpPr>
            <a:spLocks noGrp="1"/>
          </p:cNvSpPr>
          <p:nvPr>
            <p:ph type="title"/>
          </p:nvPr>
        </p:nvSpPr>
        <p:spPr>
          <a:xfrm rot="21600000">
            <a:off x="3067913" y="150659"/>
            <a:ext cx="3454887" cy="971467"/>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শিক্ষক</a:t>
            </a:r>
            <a:r>
              <a:rPr altLang="en-US" lang="en-US"/>
              <a:t> পরিচিতি</a:t>
            </a:r>
            <a:endParaRPr lang=""/>
          </a:p>
        </p:txBody>
      </p:sp>
      <p:sp>
        <p:nvSpPr>
          <p:cNvPr id="1048613" name="Title 1"/>
          <p:cNvSpPr>
            <a:spLocks noGrp="1"/>
          </p:cNvSpPr>
          <p:nvPr>
            <p:ph type="ctrTitle" idx="4294967295"/>
          </p:nvPr>
        </p:nvSpPr>
        <p:spPr>
          <a:xfrm rot="21600000">
            <a:off x="4294188" y="2220913"/>
            <a:ext cx="4849812" cy="4103687"/>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মোহাম্মদ</a:t>
            </a:r>
            <a:r>
              <a:rPr altLang="en-US" lang="en-US"/>
              <a:t> আতাউল্লাহ</a:t>
            </a:r>
            <a:br>
              <a:rPr altLang="en-US" lang="en-US"/>
            </a:br>
            <a:r>
              <a:rPr altLang="en-US" lang="en-BD"/>
              <a:t>প্রভাষক</a:t>
            </a:r>
            <a:r>
              <a:rPr altLang="en-US" lang="en-US"/>
              <a:t> ইটাখোলা </a:t>
            </a:r>
            <a:r>
              <a:rPr altLang="en-US" lang="en-BD"/>
              <a:t>সিনিয়র</a:t>
            </a:r>
            <a:r>
              <a:rPr altLang="en-US" lang="en-US"/>
              <a:t> আলিম মাদরাসা মাধবপুর হবিগঞ্জ</a:t>
            </a:r>
            <a:br>
              <a:rPr altLang="en-US" lang="en-US"/>
            </a:br>
            <a:r>
              <a:rPr altLang="en-US" lang="en-BD"/>
              <a:t>মোবাইল</a:t>
            </a:r>
            <a:r>
              <a:rPr altLang="en-US" lang="en-US"/>
              <a:t> 01858702090</a:t>
            </a:r>
            <a:endParaRPr lang=""/>
          </a:p>
        </p:txBody>
      </p:sp>
      <p:pic>
        <p:nvPicPr>
          <p:cNvPr id="2097163" name="Picture 2097156"/>
          <p:cNvPicPr>
            <a:picLocks/>
          </p:cNvPicPr>
          <p:nvPr/>
        </p:nvPicPr>
        <p:blipFill>
          <a:blip xmlns:r="http://schemas.openxmlformats.org/officeDocument/2006/relationships" r:embed="rId1"/>
          <a:stretch>
            <a:fillRect/>
          </a:stretch>
        </p:blipFill>
        <p:spPr>
          <a:xfrm>
            <a:off x="519545" y="2221362"/>
            <a:ext cx="2894839" cy="289643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blind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 presetSubtype="10">
                                  <p:stCondLst>
                                    <p:cond delay="0"/>
                                  </p:stCondLst>
                                  <p:childTnLst>
                                    <p:set>
                                      <p:cBhvr>
                                        <p:cTn dur="1" fill="hold" id="6">
                                          <p:stCondLst>
                                            <p:cond delay="0"/>
                                          </p:stCondLst>
                                        </p:cTn>
                                        <p:tgtEl>
                                          <p:spTgt spid="1048612"/>
                                        </p:tgtEl>
                                        <p:attrNameLst>
                                          <p:attrName>style.visibility</p:attrName>
                                        </p:attrNameLst>
                                      </p:cBhvr>
                                      <p:to>
                                        <p:strVal val="visible"/>
                                      </p:to>
                                    </p:set>
                                    <p:animEffect transition="in" filter="checkerboard(across)">
                                      <p:cBhvr>
                                        <p:cTn dur="500" id="7"/>
                                        <p:tgtEl>
                                          <p:spTgt spid="104861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2097163"/>
                                        </p:tgtEl>
                                        <p:attrNameLst>
                                          <p:attrName>style.visibility</p:attrName>
                                        </p:attrNameLst>
                                      </p:cBhvr>
                                      <p:to>
                                        <p:strVal val="visible"/>
                                      </p:to>
                                    </p:set>
                                    <p:anim calcmode="lin" valueType="num">
                                      <p:cBhvr additive="base">
                                        <p:cTn dur="500" fill="hold" id="12"/>
                                        <p:tgtEl>
                                          <p:spTgt spid="2097163"/>
                                        </p:tgtEl>
                                        <p:attrNameLst>
                                          <p:attrName>ppt_x</p:attrName>
                                        </p:attrNameLst>
                                      </p:cBhvr>
                                      <p:tavLst>
                                        <p:tav tm="0">
                                          <p:val>
                                            <p:strVal val="#ppt_x"/>
                                          </p:val>
                                        </p:tav>
                                        <p:tav tm="100000">
                                          <p:val>
                                            <p:strVal val="#ppt_x"/>
                                          </p:val>
                                        </p:tav>
                                      </p:tavLst>
                                    </p:anim>
                                    <p:anim calcmode="lin" valueType="num">
                                      <p:cBhvr additive="base">
                                        <p:cTn dur="500" fill="hold" id="13"/>
                                        <p:tgtEl>
                                          <p:spTgt spid="2097163"/>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37" presetSubtype="0">
                                  <p:stCondLst>
                                    <p:cond delay="0"/>
                                  </p:stCondLst>
                                  <p:childTnLst>
                                    <p:set>
                                      <p:cBhvr>
                                        <p:cTn dur="1" fill="hold" id="17">
                                          <p:stCondLst>
                                            <p:cond delay="0"/>
                                          </p:stCondLst>
                                        </p:cTn>
                                        <p:tgtEl>
                                          <p:spTgt spid="1048613"/>
                                        </p:tgtEl>
                                        <p:attrNameLst>
                                          <p:attrName>style.visibility</p:attrName>
                                        </p:attrNameLst>
                                      </p:cBhvr>
                                      <p:to>
                                        <p:strVal val="visible"/>
                                      </p:to>
                                    </p:set>
                                    <p:animEffect transition="in" filter="fade">
                                      <p:cBhvr>
                                        <p:cTn dur="1000" id="18"/>
                                        <p:tgtEl>
                                          <p:spTgt spid="1048613"/>
                                        </p:tgtEl>
                                      </p:cBhvr>
                                    </p:animEffect>
                                    <p:anim calcmode="lin" valueType="num">
                                      <p:cBhvr>
                                        <p:cTn dur="1000" fill="hold" id="19"/>
                                        <p:tgtEl>
                                          <p:spTgt spid="1048613"/>
                                        </p:tgtEl>
                                        <p:attrNameLst>
                                          <p:attrName>ppt_x</p:attrName>
                                        </p:attrNameLst>
                                      </p:cBhvr>
                                      <p:tavLst>
                                        <p:tav tm="0">
                                          <p:val>
                                            <p:strVal val="#ppt_x"/>
                                          </p:val>
                                        </p:tav>
                                        <p:tav tm="100000">
                                          <p:val>
                                            <p:strVal val="#ppt_x"/>
                                          </p:val>
                                        </p:tav>
                                      </p:tavLst>
                                    </p:anim>
                                    <p:anim calcmode="lin" valueType="num">
                                      <p:cBhvr>
                                        <p:cTn decel="100000" dur="900" fill="hold" id="20"/>
                                        <p:tgtEl>
                                          <p:spTgt spid="1048613"/>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10486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2" grpId="0" animBg="1"/>
      <p:bldP spid="10486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29" name="Title 1048693"/>
          <p:cNvSpPr>
            <a:spLocks noGrp="1"/>
          </p:cNvSpPr>
          <p:nvPr>
            <p:ph type="title"/>
          </p:nvPr>
        </p:nvSpPr>
        <p:spPr>
          <a:xfrm>
            <a:off x="-174915" y="5062664"/>
            <a:ext cx="8991600" cy="1645920"/>
          </a:xfrm>
        </p:spPr>
        <p:txBody>
          <a:bodyPr/>
          <a:p>
            <a:r>
              <a:rPr altLang="en-US" lang="en-BD"/>
              <a:t>০৯</a:t>
            </a:r>
            <a:r>
              <a:rPr altLang="en-US" lang="en-US"/>
              <a:t>.</a:t>
            </a:r>
            <a:r>
              <a:rPr altLang="en-US" lang="en-BD"/>
              <a:t>সমস্ত</a:t>
            </a:r>
            <a:r>
              <a:rPr altLang="en-US" lang="en-US"/>
              <a:t> </a:t>
            </a:r>
            <a:r>
              <a:rPr altLang="en-US" lang="en-BD"/>
              <a:t>শরীর</a:t>
            </a:r>
            <a:r>
              <a:rPr altLang="en-US" lang="en-US"/>
              <a:t> </a:t>
            </a:r>
            <a:r>
              <a:rPr altLang="en-US" lang="en-BD"/>
              <a:t>৩</a:t>
            </a:r>
            <a:r>
              <a:rPr altLang="en-US" lang="en-US"/>
              <a:t> </a:t>
            </a:r>
            <a:r>
              <a:rPr altLang="en-US" lang="en-BD"/>
              <a:t>বার</a:t>
            </a:r>
            <a:r>
              <a:rPr altLang="en-US" lang="en-US"/>
              <a:t> </a:t>
            </a:r>
            <a:r>
              <a:rPr altLang="en-US" lang="en-BD"/>
              <a:t>ধৌত</a:t>
            </a:r>
            <a:r>
              <a:rPr altLang="en-US" lang="en-US"/>
              <a:t> </a:t>
            </a:r>
            <a:r>
              <a:rPr altLang="en-US" lang="en-BD"/>
              <a:t>করা</a:t>
            </a:r>
            <a:endParaRPr lang="en-BD"/>
          </a:p>
        </p:txBody>
      </p:sp>
      <p:pic>
        <p:nvPicPr>
          <p:cNvPr id="2097177" name="Picture 2097187"/>
          <p:cNvPicPr>
            <a:picLocks/>
          </p:cNvPicPr>
          <p:nvPr/>
        </p:nvPicPr>
        <p:blipFill>
          <a:blip xmlns:r="http://schemas.openxmlformats.org/officeDocument/2006/relationships" r:embed="rId1"/>
          <a:stretch>
            <a:fillRect/>
          </a:stretch>
        </p:blipFill>
        <p:spPr>
          <a:xfrm>
            <a:off x="-1281546" y="848649"/>
            <a:ext cx="4042694" cy="4026363"/>
          </a:xfrm>
          <a:prstGeom prst="rect"/>
        </p:spPr>
      </p:pic>
      <p:pic>
        <p:nvPicPr>
          <p:cNvPr id="2097178" name="Picture 2097188"/>
          <p:cNvPicPr>
            <a:picLocks/>
          </p:cNvPicPr>
          <p:nvPr/>
        </p:nvPicPr>
        <p:blipFill>
          <a:blip xmlns:r="http://schemas.openxmlformats.org/officeDocument/2006/relationships" r:embed="rId2"/>
          <a:stretch>
            <a:fillRect/>
          </a:stretch>
        </p:blipFill>
        <p:spPr>
          <a:xfrm>
            <a:off x="4876889" y="1358658"/>
            <a:ext cx="4801375" cy="3516354"/>
          </a:xfrm>
          <a:prstGeom prst="rect"/>
        </p:spPr>
      </p:pic>
      <p:pic>
        <p:nvPicPr>
          <p:cNvPr id="2097179" name="Picture 2097189"/>
          <p:cNvPicPr>
            <a:picLocks/>
          </p:cNvPicPr>
          <p:nvPr/>
        </p:nvPicPr>
        <p:blipFill>
          <a:blip xmlns:r="http://schemas.openxmlformats.org/officeDocument/2006/relationships" r:embed="rId3"/>
          <a:stretch>
            <a:fillRect/>
          </a:stretch>
        </p:blipFill>
        <p:spPr>
          <a:xfrm rot="135373">
            <a:off x="2451706" y="1365697"/>
            <a:ext cx="3843913" cy="360724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097177"/>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3" presetSubtype="10">
                                  <p:stCondLst>
                                    <p:cond delay="0"/>
                                  </p:stCondLst>
                                  <p:childTnLst>
                                    <p:set>
                                      <p:cBhvr>
                                        <p:cTn dur="1" fill="hold" id="10">
                                          <p:stCondLst>
                                            <p:cond delay="0"/>
                                          </p:stCondLst>
                                        </p:cTn>
                                        <p:tgtEl>
                                          <p:spTgt spid="2097179"/>
                                        </p:tgtEl>
                                        <p:attrNameLst>
                                          <p:attrName>style.visibility</p:attrName>
                                        </p:attrNameLst>
                                      </p:cBhvr>
                                      <p:to>
                                        <p:strVal val="visible"/>
                                      </p:to>
                                    </p:set>
                                    <p:animEffect transition="in" filter="blinds(horizontal)">
                                      <p:cBhvr>
                                        <p:cTn dur="500" id="11"/>
                                        <p:tgtEl>
                                          <p:spTgt spid="2097179"/>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9" presetSubtype="0">
                                  <p:stCondLst>
                                    <p:cond delay="0"/>
                                  </p:stCondLst>
                                  <p:childTnLst>
                                    <p:set>
                                      <p:cBhvr>
                                        <p:cTn dur="1" fill="hold" id="15">
                                          <p:stCondLst>
                                            <p:cond delay="0"/>
                                          </p:stCondLst>
                                        </p:cTn>
                                        <p:tgtEl>
                                          <p:spTgt spid="2097178"/>
                                        </p:tgtEl>
                                        <p:attrNameLst>
                                          <p:attrName>style.visibility</p:attrName>
                                        </p:attrNameLst>
                                      </p:cBhvr>
                                      <p:to>
                                        <p:strVal val="visible"/>
                                      </p:to>
                                    </p:set>
                                    <p:animEffect transition="in" filter="dissolve">
                                      <p:cBhvr>
                                        <p:cTn dur="500" id="16"/>
                                        <p:tgtEl>
                                          <p:spTgt spid="2097178"/>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37" presetSubtype="0">
                                  <p:stCondLst>
                                    <p:cond delay="0"/>
                                  </p:stCondLst>
                                  <p:childTnLst>
                                    <p:set>
                                      <p:cBhvr>
                                        <p:cTn dur="1" fill="hold" id="20">
                                          <p:stCondLst>
                                            <p:cond delay="0"/>
                                          </p:stCondLst>
                                        </p:cTn>
                                        <p:tgtEl>
                                          <p:spTgt spid="1048629"/>
                                        </p:tgtEl>
                                        <p:attrNameLst>
                                          <p:attrName>style.visibility</p:attrName>
                                        </p:attrNameLst>
                                      </p:cBhvr>
                                      <p:to>
                                        <p:strVal val="visible"/>
                                      </p:to>
                                    </p:set>
                                    <p:animEffect transition="in" filter="fade">
                                      <p:cBhvr>
                                        <p:cTn dur="1000" id="21"/>
                                        <p:tgtEl>
                                          <p:spTgt spid="1048629"/>
                                        </p:tgtEl>
                                      </p:cBhvr>
                                    </p:animEffect>
                                    <p:anim calcmode="lin" valueType="num">
                                      <p:cBhvr>
                                        <p:cTn dur="1000" fill="hold" id="22"/>
                                        <p:tgtEl>
                                          <p:spTgt spid="1048629"/>
                                        </p:tgtEl>
                                        <p:attrNameLst>
                                          <p:attrName>ppt_x</p:attrName>
                                        </p:attrNameLst>
                                      </p:cBhvr>
                                      <p:tavLst>
                                        <p:tav tm="0">
                                          <p:val>
                                            <p:strVal val="#ppt_x"/>
                                          </p:val>
                                        </p:tav>
                                        <p:tav tm="100000">
                                          <p:val>
                                            <p:strVal val="#ppt_x"/>
                                          </p:val>
                                        </p:tav>
                                      </p:tavLst>
                                    </p:anim>
                                    <p:anim calcmode="lin" valueType="num">
                                      <p:cBhvr>
                                        <p:cTn decel="100000" dur="900" fill="hold" id="23"/>
                                        <p:tgtEl>
                                          <p:spTgt spid="1048629"/>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10486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30" name="Title 1048695"/>
          <p:cNvSpPr>
            <a:spLocks noGrp="1"/>
          </p:cNvSpPr>
          <p:nvPr>
            <p:ph type="title"/>
          </p:nvPr>
        </p:nvSpPr>
        <p:spPr>
          <a:xfrm>
            <a:off x="-244187" y="4910623"/>
            <a:ext cx="8991600" cy="1645920"/>
          </a:xfrm>
        </p:spPr>
        <p:txBody>
          <a:bodyPr/>
          <a:p>
            <a:r>
              <a:rPr altLang="en-US" lang="en-BD"/>
              <a:t>১০</a:t>
            </a:r>
            <a:r>
              <a:rPr altLang="en-US" lang="en-US"/>
              <a:t>. </a:t>
            </a:r>
            <a:r>
              <a:rPr altLang="en-US" lang="en-BD"/>
              <a:t>দুই</a:t>
            </a:r>
            <a:r>
              <a:rPr altLang="en-US" lang="en-US"/>
              <a:t> </a:t>
            </a:r>
            <a:r>
              <a:rPr altLang="en-US" lang="en-BD"/>
              <a:t>পা</a:t>
            </a:r>
            <a:r>
              <a:rPr altLang="en-US" lang="en-US"/>
              <a:t> </a:t>
            </a:r>
            <a:r>
              <a:rPr altLang="en-US" lang="en-BD"/>
              <a:t>৩</a:t>
            </a:r>
            <a:r>
              <a:rPr altLang="en-US" lang="en-US"/>
              <a:t> </a:t>
            </a:r>
            <a:r>
              <a:rPr altLang="en-US" lang="en-BD"/>
              <a:t>বার</a:t>
            </a:r>
            <a:r>
              <a:rPr altLang="en-US" lang="en-US"/>
              <a:t> </a:t>
            </a:r>
            <a:r>
              <a:rPr altLang="en-US" lang="en-BD"/>
              <a:t>ধৌত</a:t>
            </a:r>
            <a:r>
              <a:rPr altLang="en-US" lang="en-US"/>
              <a:t> করা</a:t>
            </a:r>
            <a:endParaRPr lang="en-BD"/>
          </a:p>
        </p:txBody>
      </p:sp>
      <p:pic>
        <p:nvPicPr>
          <p:cNvPr id="2097180" name="Picture 2097190"/>
          <p:cNvPicPr>
            <a:picLocks/>
          </p:cNvPicPr>
          <p:nvPr/>
        </p:nvPicPr>
        <p:blipFill>
          <a:blip xmlns:r="http://schemas.openxmlformats.org/officeDocument/2006/relationships" r:embed="rId1"/>
          <a:stretch>
            <a:fillRect/>
          </a:stretch>
        </p:blipFill>
        <p:spPr>
          <a:xfrm>
            <a:off x="102796" y="337139"/>
            <a:ext cx="4469203" cy="3244212"/>
          </a:xfrm>
          <a:prstGeom prst="rect"/>
        </p:spPr>
      </p:pic>
      <p:pic>
        <p:nvPicPr>
          <p:cNvPr id="2097181" name="Picture 2097191"/>
          <p:cNvPicPr>
            <a:picLocks/>
          </p:cNvPicPr>
          <p:nvPr/>
        </p:nvPicPr>
        <p:blipFill>
          <a:blip xmlns:r="http://schemas.openxmlformats.org/officeDocument/2006/relationships" r:embed="rId2"/>
          <a:stretch>
            <a:fillRect/>
          </a:stretch>
        </p:blipFill>
        <p:spPr>
          <a:xfrm>
            <a:off x="4251613" y="0"/>
            <a:ext cx="4427792" cy="4198737"/>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5" presetSubtype="0">
                                  <p:stCondLst>
                                    <p:cond delay="0"/>
                                  </p:stCondLst>
                                  <p:childTnLst>
                                    <p:set>
                                      <p:cBhvr>
                                        <p:cTn dur="1" fill="hold" id="6">
                                          <p:stCondLst>
                                            <p:cond delay="0"/>
                                          </p:stCondLst>
                                        </p:cTn>
                                        <p:tgtEl>
                                          <p:spTgt spid="2097180"/>
                                        </p:tgtEl>
                                        <p:attrNameLst>
                                          <p:attrName>style.visibility</p:attrName>
                                        </p:attrNameLst>
                                      </p:cBhvr>
                                      <p:to>
                                        <p:strVal val="visible"/>
                                      </p:to>
                                    </p:set>
                                    <p:anim calcmode="lin" valueType="num">
                                      <p:cBhvr>
                                        <p:cTn dur="1000" fill="hold" id="7"/>
                                        <p:tgtEl>
                                          <p:spTgt spid="2097180"/>
                                        </p:tgtEl>
                                        <p:attrNameLst>
                                          <p:attrName>ppt_w</p:attrName>
                                        </p:attrNameLst>
                                      </p:cBhvr>
                                      <p:tavLst>
                                        <p:tav tm="0">
                                          <p:val>
                                            <p:strVal val="#ppt_w*0.70"/>
                                          </p:val>
                                        </p:tav>
                                        <p:tav tm="100000">
                                          <p:val>
                                            <p:strVal val="#ppt_w"/>
                                          </p:val>
                                        </p:tav>
                                      </p:tavLst>
                                    </p:anim>
                                    <p:anim calcmode="lin" valueType="num">
                                      <p:cBhvr>
                                        <p:cTn dur="1000" fill="hold" id="8"/>
                                        <p:tgtEl>
                                          <p:spTgt spid="2097180"/>
                                        </p:tgtEl>
                                        <p:attrNameLst>
                                          <p:attrName>ppt_h</p:attrName>
                                        </p:attrNameLst>
                                      </p:cBhvr>
                                      <p:tavLst>
                                        <p:tav tm="0">
                                          <p:val>
                                            <p:strVal val="#ppt_h"/>
                                          </p:val>
                                        </p:tav>
                                        <p:tav tm="100000">
                                          <p:val>
                                            <p:strVal val="#ppt_h"/>
                                          </p:val>
                                        </p:tav>
                                      </p:tavLst>
                                    </p:anim>
                                    <p:animEffect transition="in" filter="fade">
                                      <p:cBhvr>
                                        <p:cTn dur="1000" id="9"/>
                                        <p:tgtEl>
                                          <p:spTgt spid="2097180"/>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6" presetSubtype="16">
                                  <p:stCondLst>
                                    <p:cond delay="0"/>
                                  </p:stCondLst>
                                  <p:childTnLst>
                                    <p:set>
                                      <p:cBhvr>
                                        <p:cTn dur="1" fill="hold" id="13">
                                          <p:stCondLst>
                                            <p:cond delay="0"/>
                                          </p:stCondLst>
                                        </p:cTn>
                                        <p:tgtEl>
                                          <p:spTgt spid="2097181"/>
                                        </p:tgtEl>
                                        <p:attrNameLst>
                                          <p:attrName>style.visibility</p:attrName>
                                        </p:attrNameLst>
                                      </p:cBhvr>
                                      <p:to>
                                        <p:strVal val="visible"/>
                                      </p:to>
                                    </p:set>
                                    <p:animEffect transition="in" filter="circle(in)">
                                      <p:cBhvr>
                                        <p:cTn dur="2000" id="14"/>
                                        <p:tgtEl>
                                          <p:spTgt spid="2097181"/>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37" presetSubtype="0">
                                  <p:stCondLst>
                                    <p:cond delay="0"/>
                                  </p:stCondLst>
                                  <p:childTnLst>
                                    <p:set>
                                      <p:cBhvr>
                                        <p:cTn dur="1" fill="hold" id="18">
                                          <p:stCondLst>
                                            <p:cond delay="0"/>
                                          </p:stCondLst>
                                        </p:cTn>
                                        <p:tgtEl>
                                          <p:spTgt spid="1048630"/>
                                        </p:tgtEl>
                                        <p:attrNameLst>
                                          <p:attrName>style.visibility</p:attrName>
                                        </p:attrNameLst>
                                      </p:cBhvr>
                                      <p:to>
                                        <p:strVal val="visible"/>
                                      </p:to>
                                    </p:set>
                                    <p:animEffect transition="in" filter="fade">
                                      <p:cBhvr>
                                        <p:cTn dur="1000" id="19"/>
                                        <p:tgtEl>
                                          <p:spTgt spid="1048630"/>
                                        </p:tgtEl>
                                      </p:cBhvr>
                                    </p:animEffect>
                                    <p:anim calcmode="lin" valueType="num">
                                      <p:cBhvr>
                                        <p:cTn dur="1000" fill="hold" id="20"/>
                                        <p:tgtEl>
                                          <p:spTgt spid="1048630"/>
                                        </p:tgtEl>
                                        <p:attrNameLst>
                                          <p:attrName>ppt_x</p:attrName>
                                        </p:attrNameLst>
                                      </p:cBhvr>
                                      <p:tavLst>
                                        <p:tav tm="0">
                                          <p:val>
                                            <p:strVal val="#ppt_x"/>
                                          </p:val>
                                        </p:tav>
                                        <p:tav tm="100000">
                                          <p:val>
                                            <p:strVal val="#ppt_x"/>
                                          </p:val>
                                        </p:tav>
                                      </p:tavLst>
                                    </p:anim>
                                    <p:anim calcmode="lin" valueType="num">
                                      <p:cBhvr>
                                        <p:cTn decel="100000" dur="900" fill="hold" id="21"/>
                                        <p:tgtEl>
                                          <p:spTgt spid="1048630"/>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0486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66" name=""/>
        <p:cNvGrpSpPr/>
        <p:nvPr/>
      </p:nvGrpSpPr>
      <p:grpSpPr>
        <a:xfrm>
          <a:off x="0" y="0"/>
          <a:ext cx="0" cy="0"/>
          <a:chOff x="0" y="0"/>
          <a:chExt cx="0" cy="0"/>
        </a:xfrm>
      </p:grpSpPr>
      <p:sp>
        <p:nvSpPr>
          <p:cNvPr id="1048631" name="Title 1048676"/>
          <p:cNvSpPr>
            <a:spLocks noGrp="1"/>
          </p:cNvSpPr>
          <p:nvPr>
            <p:ph type="title"/>
          </p:nvPr>
        </p:nvSpPr>
        <p:spPr>
          <a:xfrm>
            <a:off x="243113" y="194287"/>
            <a:ext cx="8991600" cy="1645920"/>
          </a:xfrm>
        </p:spPr>
        <p:txBody>
          <a:bodyPr/>
          <a:p>
            <a:r>
              <a:rPr altLang="en-US" lang="en-BD"/>
              <a:t>মূল্যায়ন</a:t>
            </a:r>
            <a:endParaRPr lang="en-BD"/>
          </a:p>
        </p:txBody>
      </p:sp>
      <p:sp>
        <p:nvSpPr>
          <p:cNvPr id="1048632" name="Title 1"/>
          <p:cNvSpPr>
            <a:spLocks noGrp="1"/>
          </p:cNvSpPr>
          <p:nvPr>
            <p:ph type="ctrTitle" idx="4294967295"/>
          </p:nvPr>
        </p:nvSpPr>
        <p:spPr>
          <a:xfrm>
            <a:off x="589643" y="2704873"/>
            <a:ext cx="8420100" cy="1393825"/>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গোসলের</a:t>
            </a:r>
            <a:r>
              <a:rPr altLang="en-US" lang="en-US"/>
              <a:t> </a:t>
            </a:r>
            <a:r>
              <a:rPr altLang="en-US" lang="en-BD"/>
              <a:t>ফরজ</a:t>
            </a:r>
            <a:endParaRPr lang=""/>
          </a:p>
        </p:txBody>
      </p:sp>
      <p:sp>
        <p:nvSpPr>
          <p:cNvPr id="1048633" name="Title 1"/>
          <p:cNvSpPr>
            <a:spLocks noGrp="1"/>
          </p:cNvSpPr>
          <p:nvPr>
            <p:ph type="ctrTitle" idx="4294967295"/>
          </p:nvPr>
        </p:nvSpPr>
        <p:spPr>
          <a:xfrm>
            <a:off x="723900" y="4627563"/>
            <a:ext cx="8420100" cy="1393825"/>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৩টি</a:t>
            </a:r>
            <a:r>
              <a:rPr altLang="en-US" lang="en-US"/>
              <a:t> / </a:t>
            </a:r>
            <a:r>
              <a:rPr altLang="en-US" lang="en-BD"/>
              <a:t>৪টি</a:t>
            </a:r>
            <a:r>
              <a:rPr altLang="en-US" lang="en-US"/>
              <a:t>  / </a:t>
            </a:r>
            <a:r>
              <a:rPr altLang="en-US" lang="en-BD"/>
              <a:t>৫টি</a:t>
            </a:r>
            <a:endParaRPr lang=""/>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631"/>
                                        </p:tgtEl>
                                        <p:attrNameLst>
                                          <p:attrName>style.visibility</p:attrName>
                                        </p:attrNameLst>
                                      </p:cBhvr>
                                      <p:to>
                                        <p:strVal val="visible"/>
                                      </p:to>
                                    </p:set>
                                    <p:animEffect transition="in" filter="wheel(1)">
                                      <p:cBhvr>
                                        <p:cTn dur="2000" id="7"/>
                                        <p:tgtEl>
                                          <p:spTgt spid="104863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 presetSubtype="10">
                                  <p:stCondLst>
                                    <p:cond delay="0"/>
                                  </p:stCondLst>
                                  <p:childTnLst>
                                    <p:set>
                                      <p:cBhvr>
                                        <p:cTn dur="1" fill="hold" id="11">
                                          <p:stCondLst>
                                            <p:cond delay="0"/>
                                          </p:stCondLst>
                                        </p:cTn>
                                        <p:tgtEl>
                                          <p:spTgt spid="1048632"/>
                                        </p:tgtEl>
                                        <p:attrNameLst>
                                          <p:attrName>style.visibility</p:attrName>
                                        </p:attrNameLst>
                                      </p:cBhvr>
                                      <p:to>
                                        <p:strVal val="visible"/>
                                      </p:to>
                                    </p:set>
                                    <p:animEffect transition="in" filter="checkerboard(across)">
                                      <p:cBhvr>
                                        <p:cTn dur="500" id="12"/>
                                        <p:tgtEl>
                                          <p:spTgt spid="1048632"/>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7" presetSubtype="0">
                                  <p:stCondLst>
                                    <p:cond delay="0"/>
                                  </p:stCondLst>
                                  <p:childTnLst>
                                    <p:set>
                                      <p:cBhvr>
                                        <p:cTn dur="1" fill="hold" id="16">
                                          <p:stCondLst>
                                            <p:cond delay="0"/>
                                          </p:stCondLst>
                                        </p:cTn>
                                        <p:tgtEl>
                                          <p:spTgt spid="1048633"/>
                                        </p:tgtEl>
                                        <p:attrNameLst>
                                          <p:attrName>style.visibility</p:attrName>
                                        </p:attrNameLst>
                                      </p:cBhvr>
                                      <p:to>
                                        <p:strVal val="visible"/>
                                      </p:to>
                                    </p:set>
                                    <p:animEffect transition="in" filter="fade">
                                      <p:cBhvr>
                                        <p:cTn dur="1000" id="17"/>
                                        <p:tgtEl>
                                          <p:spTgt spid="1048633"/>
                                        </p:tgtEl>
                                      </p:cBhvr>
                                    </p:animEffect>
                                    <p:anim calcmode="lin" valueType="num">
                                      <p:cBhvr>
                                        <p:cTn dur="1000" fill="hold" id="18"/>
                                        <p:tgtEl>
                                          <p:spTgt spid="1048633"/>
                                        </p:tgtEl>
                                        <p:attrNameLst>
                                          <p:attrName>ppt_x</p:attrName>
                                        </p:attrNameLst>
                                      </p:cBhvr>
                                      <p:tavLst>
                                        <p:tav tm="0">
                                          <p:val>
                                            <p:strVal val="#ppt_x"/>
                                          </p:val>
                                        </p:tav>
                                        <p:tav tm="100000">
                                          <p:val>
                                            <p:strVal val="#ppt_x"/>
                                          </p:val>
                                        </p:tav>
                                      </p:tavLst>
                                    </p:anim>
                                    <p:anim calcmode="lin" valueType="num">
                                      <p:cBhvr>
                                        <p:cTn decel="100000" dur="900" fill="hold" id="19"/>
                                        <p:tgtEl>
                                          <p:spTgt spid="1048633"/>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10486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1" grpId="0" animBg="1"/>
      <p:bldP spid="1048632" grpId="0" animBg="1"/>
      <p:bldP spid="10486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67" name=""/>
        <p:cNvGrpSpPr/>
        <p:nvPr/>
      </p:nvGrpSpPr>
      <p:grpSpPr>
        <a:xfrm>
          <a:off x="0" y="0"/>
          <a:ext cx="0" cy="0"/>
          <a:chOff x="0" y="0"/>
          <a:chExt cx="0" cy="0"/>
        </a:xfrm>
      </p:grpSpPr>
      <p:sp>
        <p:nvSpPr>
          <p:cNvPr id="1048634" name="Title 1048680"/>
          <p:cNvSpPr>
            <a:spLocks noGrp="1"/>
          </p:cNvSpPr>
          <p:nvPr>
            <p:ph type="title"/>
          </p:nvPr>
        </p:nvSpPr>
        <p:spPr>
          <a:xfrm>
            <a:off x="1137556" y="134083"/>
            <a:ext cx="6868888" cy="771071"/>
          </a:xfrm>
        </p:spPr>
        <p:txBody>
          <a:bodyPr>
            <a:normAutofit fontScale="90000"/>
          </a:bodyPr>
          <a:p>
            <a:r>
              <a:rPr altLang="en-US" lang="en-BD"/>
              <a:t>একক</a:t>
            </a:r>
            <a:r>
              <a:rPr altLang="en-US" lang="en-US"/>
              <a:t> কাজ</a:t>
            </a:r>
            <a:endParaRPr lang="en-BD"/>
          </a:p>
        </p:txBody>
      </p:sp>
      <p:sp>
        <p:nvSpPr>
          <p:cNvPr id="1048635" name="Title 1048682"/>
          <p:cNvSpPr>
            <a:spLocks noGrp="1"/>
          </p:cNvSpPr>
          <p:nvPr>
            <p:ph type="title" idx="4294967295"/>
          </p:nvPr>
        </p:nvSpPr>
        <p:spPr>
          <a:xfrm>
            <a:off x="-83457" y="5211763"/>
            <a:ext cx="8991600" cy="1646237"/>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ফরজ গোসলের</a:t>
            </a:r>
            <a:r>
              <a:rPr altLang="en-US" lang="en-US"/>
              <a:t> </a:t>
            </a:r>
            <a:r>
              <a:rPr altLang="en-US" lang="en-BD"/>
              <a:t>সুন্নাহ</a:t>
            </a:r>
            <a:r>
              <a:rPr altLang="en-US" lang="en-US"/>
              <a:t> </a:t>
            </a:r>
            <a:r>
              <a:rPr altLang="en-US" lang="en-BD"/>
              <a:t>পদ্ধতিবর্ণনা</a:t>
            </a:r>
            <a:r>
              <a:rPr altLang="en-US" lang="en-US"/>
              <a:t> কর</a:t>
            </a:r>
            <a:endParaRPr lang="en-BD"/>
          </a:p>
        </p:txBody>
      </p:sp>
      <p:pic>
        <p:nvPicPr>
          <p:cNvPr id="2097182" name="Picture 2097192"/>
          <p:cNvPicPr>
            <a:picLocks/>
          </p:cNvPicPr>
          <p:nvPr/>
        </p:nvPicPr>
        <p:blipFill>
          <a:blip xmlns:r="http://schemas.openxmlformats.org/officeDocument/2006/relationships" r:embed="rId1"/>
          <a:stretch>
            <a:fillRect/>
          </a:stretch>
        </p:blipFill>
        <p:spPr>
          <a:xfrm>
            <a:off x="1896341" y="1213548"/>
            <a:ext cx="5413885" cy="3689821"/>
          </a:xfrm>
          <a:prstGeom prst="rec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5" presetSubtype="0">
                                  <p:stCondLst>
                                    <p:cond delay="0"/>
                                  </p:stCondLst>
                                  <p:childTnLst>
                                    <p:set>
                                      <p:cBhvr>
                                        <p:cTn dur="1" fill="hold" id="6">
                                          <p:stCondLst>
                                            <p:cond delay="0"/>
                                          </p:stCondLst>
                                        </p:cTn>
                                        <p:tgtEl>
                                          <p:spTgt spid="1048634"/>
                                        </p:tgtEl>
                                        <p:attrNameLst>
                                          <p:attrName>style.visibility</p:attrName>
                                        </p:attrNameLst>
                                      </p:cBhvr>
                                      <p:to>
                                        <p:strVal val="visible"/>
                                      </p:to>
                                    </p:set>
                                    <p:anim calcmode="lin" valueType="num">
                                      <p:cBhvr>
                                        <p:cTn dur="1000" fill="hold" id="7"/>
                                        <p:tgtEl>
                                          <p:spTgt spid="1048634"/>
                                        </p:tgtEl>
                                        <p:attrNameLst>
                                          <p:attrName>ppt_w</p:attrName>
                                        </p:attrNameLst>
                                      </p:cBhvr>
                                      <p:tavLst>
                                        <p:tav tm="0">
                                          <p:val>
                                            <p:strVal val="#ppt_w*0.70"/>
                                          </p:val>
                                        </p:tav>
                                        <p:tav tm="100000">
                                          <p:val>
                                            <p:strVal val="#ppt_w"/>
                                          </p:val>
                                        </p:tav>
                                      </p:tavLst>
                                    </p:anim>
                                    <p:anim calcmode="lin" valueType="num">
                                      <p:cBhvr>
                                        <p:cTn dur="1000" fill="hold" id="8"/>
                                        <p:tgtEl>
                                          <p:spTgt spid="1048634"/>
                                        </p:tgtEl>
                                        <p:attrNameLst>
                                          <p:attrName>ppt_h</p:attrName>
                                        </p:attrNameLst>
                                      </p:cBhvr>
                                      <p:tavLst>
                                        <p:tav tm="0">
                                          <p:val>
                                            <p:strVal val="#ppt_h"/>
                                          </p:val>
                                        </p:tav>
                                        <p:tav tm="100000">
                                          <p:val>
                                            <p:strVal val="#ppt_h"/>
                                          </p:val>
                                        </p:tav>
                                      </p:tavLst>
                                    </p:anim>
                                    <p:animEffect transition="in" filter="fade">
                                      <p:cBhvr>
                                        <p:cTn dur="1000" id="9"/>
                                        <p:tgtEl>
                                          <p:spTgt spid="1048634"/>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5" presetSubtype="0">
                                  <p:stCondLst>
                                    <p:cond delay="0"/>
                                  </p:stCondLst>
                                  <p:childTnLst>
                                    <p:set>
                                      <p:cBhvr>
                                        <p:cTn dur="1" fill="hold" id="13">
                                          <p:stCondLst>
                                            <p:cond delay="0"/>
                                          </p:stCondLst>
                                        </p:cTn>
                                        <p:tgtEl>
                                          <p:spTgt spid="2097182"/>
                                        </p:tgtEl>
                                        <p:attrNameLst>
                                          <p:attrName>style.visibility</p:attrName>
                                        </p:attrNameLst>
                                      </p:cBhvr>
                                      <p:to>
                                        <p:strVal val="visible"/>
                                      </p:to>
                                    </p:set>
                                    <p:animEffect transition="in" filter="fade">
                                      <p:cBhvr>
                                        <p:cTn dur="2000" id="14"/>
                                        <p:tgtEl>
                                          <p:spTgt spid="2097182"/>
                                        </p:tgtEl>
                                      </p:cBhvr>
                                    </p:animEffect>
                                    <p:anim calcmode="lin" valueType="num">
                                      <p:cBhvr>
                                        <p:cTn dur="2000" fill="hold" id="15"/>
                                        <p:tgtEl>
                                          <p:spTgt spid="2097182"/>
                                        </p:tgtEl>
                                        <p:attrNameLst>
                                          <p:attrName>ppt_w</p:attrName>
                                        </p:attrNameLst>
                                      </p:cBhvr>
                                      <p:tavLst>
                                        <p:tav fmla="#ppt_w*sin(2.5*pi*$)" tm="0">
                                          <p:val>
                                            <p:fltVal val="0.0"/>
                                          </p:val>
                                        </p:tav>
                                        <p:tav tm="100000">
                                          <p:val>
                                            <p:fltVal val="1.0"/>
                                          </p:val>
                                        </p:tav>
                                      </p:tavLst>
                                    </p:anim>
                                    <p:anim calcmode="lin" valueType="num">
                                      <p:cBhvr>
                                        <p:cTn dur="2000" fill="hold" id="16"/>
                                        <p:tgtEl>
                                          <p:spTgt spid="2097182"/>
                                        </p:tgtEl>
                                        <p:attrNameLst>
                                          <p:attrName>ppt_h</p:attrName>
                                        </p:attrNameLst>
                                      </p:cBhvr>
                                      <p:tavLst>
                                        <p:tav tm="0">
                                          <p:val>
                                            <p:strVal val="#ppt_h"/>
                                          </p:val>
                                        </p:tav>
                                        <p:tav tm="100000">
                                          <p:val>
                                            <p:strVal val="#ppt_h"/>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37" presetSubtype="0">
                                  <p:stCondLst>
                                    <p:cond delay="0"/>
                                  </p:stCondLst>
                                  <p:childTnLst>
                                    <p:set>
                                      <p:cBhvr>
                                        <p:cTn dur="1" fill="hold" id="20">
                                          <p:stCondLst>
                                            <p:cond delay="0"/>
                                          </p:stCondLst>
                                        </p:cTn>
                                        <p:tgtEl>
                                          <p:spTgt spid="1048635"/>
                                        </p:tgtEl>
                                        <p:attrNameLst>
                                          <p:attrName>style.visibility</p:attrName>
                                        </p:attrNameLst>
                                      </p:cBhvr>
                                      <p:to>
                                        <p:strVal val="visible"/>
                                      </p:to>
                                    </p:set>
                                    <p:animEffect transition="in" filter="fade">
                                      <p:cBhvr>
                                        <p:cTn dur="1000" id="21"/>
                                        <p:tgtEl>
                                          <p:spTgt spid="1048635"/>
                                        </p:tgtEl>
                                      </p:cBhvr>
                                    </p:animEffect>
                                    <p:anim calcmode="lin" valueType="num">
                                      <p:cBhvr>
                                        <p:cTn dur="1000" fill="hold" id="22"/>
                                        <p:tgtEl>
                                          <p:spTgt spid="1048635"/>
                                        </p:tgtEl>
                                        <p:attrNameLst>
                                          <p:attrName>ppt_x</p:attrName>
                                        </p:attrNameLst>
                                      </p:cBhvr>
                                      <p:tavLst>
                                        <p:tav tm="0">
                                          <p:val>
                                            <p:strVal val="#ppt_x"/>
                                          </p:val>
                                        </p:tav>
                                        <p:tav tm="100000">
                                          <p:val>
                                            <p:strVal val="#ppt_x"/>
                                          </p:val>
                                        </p:tav>
                                      </p:tavLst>
                                    </p:anim>
                                    <p:anim calcmode="lin" valueType="num">
                                      <p:cBhvr>
                                        <p:cTn decel="100000" dur="900" fill="hold" id="23"/>
                                        <p:tgtEl>
                                          <p:spTgt spid="1048635"/>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10486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4" grpId="0" animBg="1"/>
      <p:bldP spid="10486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68" name=""/>
        <p:cNvGrpSpPr/>
        <p:nvPr/>
      </p:nvGrpSpPr>
      <p:grpSpPr>
        <a:xfrm>
          <a:off x="0" y="0"/>
          <a:ext cx="0" cy="0"/>
          <a:chOff x="0" y="0"/>
          <a:chExt cx="0" cy="0"/>
        </a:xfrm>
      </p:grpSpPr>
      <p:sp>
        <p:nvSpPr>
          <p:cNvPr id="1048636" name="Title 1"/>
          <p:cNvSpPr>
            <a:spLocks noGrp="1"/>
          </p:cNvSpPr>
          <p:nvPr>
            <p:ph type="ctrTitle" idx="4294967295"/>
          </p:nvPr>
        </p:nvSpPr>
        <p:spPr>
          <a:xfrm rot="21600000">
            <a:off x="1260929" y="220436"/>
            <a:ext cx="5357813" cy="952500"/>
          </a:xfrm>
          <a:prstGeom prst="rect"/>
          <a:solidFill>
            <a:srgbClr val="92D04F"/>
          </a:solidFill>
        </p:spPr>
        <p:txBody>
          <a:bodyPr anchor="ctr" anchorCtr="1" bIns="182880" lIns="274320" rIns="274320" rtlCol="0" tIns="182880" vert="horz">
            <a:normAutofit fontScale="90000"/>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sz="4800" lang="en-BD">
                <a:solidFill>
                  <a:schemeClr val="tx1"/>
                </a:solidFill>
              </a:rPr>
              <a:t>দলীয়</a:t>
            </a:r>
            <a:r>
              <a:rPr altLang="en-US" sz="4800" lang="en-US">
                <a:solidFill>
                  <a:schemeClr val="tx1"/>
                </a:solidFill>
              </a:rPr>
              <a:t> </a:t>
            </a:r>
            <a:r>
              <a:rPr altLang="en-US" sz="4800" lang="en-BD">
                <a:solidFill>
                  <a:schemeClr val="tx1"/>
                </a:solidFill>
              </a:rPr>
              <a:t>কাজ</a:t>
            </a:r>
            <a:endParaRPr sz="4800" lang="">
              <a:solidFill>
                <a:schemeClr val="tx1"/>
              </a:solidFill>
            </a:endParaRPr>
          </a:p>
        </p:txBody>
      </p:sp>
      <p:sp>
        <p:nvSpPr>
          <p:cNvPr id="1048637" name="Title 1048683"/>
          <p:cNvSpPr>
            <a:spLocks noGrp="1"/>
          </p:cNvSpPr>
          <p:nvPr>
            <p:ph type="title" idx="4294967295"/>
          </p:nvPr>
        </p:nvSpPr>
        <p:spPr>
          <a:xfrm>
            <a:off x="551543" y="5085896"/>
            <a:ext cx="7340600" cy="1343025"/>
          </a:xfrm>
          <a:prstGeom prst="rect"/>
        </p:spPr>
        <p:txBody>
          <a:bodyPr>
            <a:normAutofit/>
          </a:bodyPr>
          <a:lstStyle>
            <a:lvl1pPr algn="ctr" defTabSz="914400" eaLnBrk="1" hangingPunct="1" latinLnBrk="0" rtl="0">
              <a:lnSpc>
                <a:spcPct val="90000"/>
              </a:lnSpc>
              <a:spcBef>
                <a:spcPct val="0"/>
              </a:spcBef>
              <a:buNone/>
              <a:defRPr baseline="0" cap="all" sz="2800" kern="1200" spc="200">
                <a:solidFill>
                  <a:srgbClr val="262626"/>
                </a:solidFill>
                <a:latin typeface="+mj-lt"/>
                <a:ea typeface="+mj-ea"/>
                <a:cs typeface="+mj-cs"/>
              </a:defRPr>
            </a:lvl1pPr>
          </a:lstStyle>
          <a:p>
            <a:r>
              <a:rPr altLang="en-US" sz="4800" lang="en-BD"/>
              <a:t>গোসলের</a:t>
            </a:r>
            <a:r>
              <a:rPr altLang="en-US" sz="4800" lang="en-US"/>
              <a:t> </a:t>
            </a:r>
            <a:r>
              <a:rPr altLang="en-US" sz="4800" lang="en-BD"/>
              <a:t>ফরজ</a:t>
            </a:r>
            <a:r>
              <a:rPr altLang="en-US" sz="4800" lang="en-US"/>
              <a:t> </a:t>
            </a:r>
            <a:r>
              <a:rPr altLang="en-US" sz="4800" lang="en-BD"/>
              <a:t>সমূহ</a:t>
            </a:r>
            <a:r>
              <a:rPr altLang="en-US" sz="4800" lang="en-US"/>
              <a:t> </a:t>
            </a:r>
            <a:r>
              <a:rPr altLang="en-US" sz="4800" lang="en-BD"/>
              <a:t>বর্ণনা</a:t>
            </a:r>
            <a:r>
              <a:rPr altLang="en-US" sz="4800" lang="en-US"/>
              <a:t> </a:t>
            </a:r>
            <a:r>
              <a:rPr altLang="en-US" sz="4800" lang="en-BD"/>
              <a:t>করা</a:t>
            </a:r>
            <a:endParaRPr sz="4800" lang="en-BD"/>
          </a:p>
        </p:txBody>
      </p:sp>
      <p:pic>
        <p:nvPicPr>
          <p:cNvPr id="2097183" name="Picture 2097193"/>
          <p:cNvPicPr>
            <a:picLocks/>
          </p:cNvPicPr>
          <p:nvPr/>
        </p:nvPicPr>
        <p:blipFill>
          <a:blip xmlns:r="http://schemas.openxmlformats.org/officeDocument/2006/relationships" r:embed="rId1"/>
          <a:stretch>
            <a:fillRect/>
          </a:stretch>
        </p:blipFill>
        <p:spPr>
          <a:xfrm>
            <a:off x="1974272" y="1965064"/>
            <a:ext cx="5195455" cy="2927871"/>
          </a:xfrm>
          <a:prstGeom prst="rect"/>
        </p:spPr>
      </p:pic>
    </p:spTree>
  </p:cSld>
  <p:clrMapOvr>
    <a:masterClrMapping/>
  </p:clrMapOvr>
  <p:transition spd="slow">
    <p:cove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3" presetSubtype="0">
                                  <p:stCondLst>
                                    <p:cond delay="0"/>
                                  </p:stCondLst>
                                  <p:childTnLst>
                                    <p:set>
                                      <p:cBhvr>
                                        <p:cTn dur="1" fill="hold" id="6">
                                          <p:stCondLst>
                                            <p:cond delay="0"/>
                                          </p:stCondLst>
                                        </p:cTn>
                                        <p:tgtEl>
                                          <p:spTgt spid="1048636"/>
                                        </p:tgtEl>
                                        <p:attrNameLst>
                                          <p:attrName>style.visibility</p:attrName>
                                        </p:attrNameLst>
                                      </p:cBhvr>
                                      <p:to>
                                        <p:strVal val="visible"/>
                                      </p:to>
                                    </p:set>
                                    <p:animEffect transition="in" filter="fade">
                                      <p:cBhvr>
                                        <p:cTn dur="100" id="7"/>
                                        <p:tgtEl>
                                          <p:spTgt spid="1048636"/>
                                        </p:tgtEl>
                                      </p:cBhvr>
                                    </p:animEffect>
                                    <p:anim calcmode="lin" valueType="num">
                                      <p:cBhvr>
                                        <p:cTn dur="400" fill="hold" id="8"/>
                                        <p:tgtEl>
                                          <p:spTgt spid="1048636"/>
                                        </p:tgtEl>
                                        <p:attrNameLst>
                                          <p:attrName>ppt_x</p:attrName>
                                        </p:attrNameLst>
                                      </p:cBhvr>
                                      <p:tavLst>
                                        <p:tav tm="0">
                                          <p:val>
                                            <p:strVal val="#ppt_x"/>
                                          </p:val>
                                        </p:tav>
                                        <p:tav tm="100000">
                                          <p:val>
                                            <p:strVal val="#ppt_x"/>
                                          </p:val>
                                        </p:tav>
                                      </p:tavLst>
                                    </p:anim>
                                    <p:anim calcmode="lin" valueType="num">
                                      <p:cBhvr>
                                        <p:cTn dur="400" fill="hold" id="9"/>
                                        <p:tgtEl>
                                          <p:spTgt spid="1048636"/>
                                        </p:tgtEl>
                                        <p:attrNameLst>
                                          <p:attrName>ppt_y</p:attrName>
                                        </p:attrNameLst>
                                      </p:cBhvr>
                                      <p:tavLst>
                                        <p:tav tm="0">
                                          <p:val>
                                            <p:strVal val="#ppt_y+0.31"/>
                                          </p:val>
                                        </p:tav>
                                        <p:tav tm="100000">
                                          <p:val>
                                            <p:strVal val="#ppt_y+0.31"/>
                                          </p:val>
                                        </p:tav>
                                      </p:tavLst>
                                    </p:anim>
                                    <p:anim calcmode="lin" valueType="num">
                                      <p:cBhvr>
                                        <p:cTn decel="50000" dur="600" fill="hold" id="10">
                                          <p:stCondLst>
                                            <p:cond delay="400"/>
                                          </p:stCondLst>
                                        </p:cTn>
                                        <p:tgtEl>
                                          <p:spTgt spid="10486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11">
                                          <p:stCondLst>
                                            <p:cond delay="400"/>
                                          </p:stCondLst>
                                        </p:cTn>
                                        <p:tgtEl>
                                          <p:spTgt spid="10486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9" presetSubtype="0">
                                  <p:stCondLst>
                                    <p:cond delay="0"/>
                                  </p:stCondLst>
                                  <p:childTnLst>
                                    <p:set>
                                      <p:cBhvr>
                                        <p:cTn dur="1" fill="hold" id="15">
                                          <p:stCondLst>
                                            <p:cond delay="0"/>
                                          </p:stCondLst>
                                        </p:cTn>
                                        <p:tgtEl>
                                          <p:spTgt spid="2097183"/>
                                        </p:tgtEl>
                                        <p:attrNameLst>
                                          <p:attrName>style.visibility</p:attrName>
                                        </p:attrNameLst>
                                      </p:cBhvr>
                                      <p:to>
                                        <p:strVal val="visible"/>
                                      </p:to>
                                    </p:set>
                                    <p:animEffect transition="in" filter="dissolve">
                                      <p:cBhvr>
                                        <p:cTn dur="500" id="16"/>
                                        <p:tgtEl>
                                          <p:spTgt spid="2097183"/>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37" presetSubtype="0">
                                  <p:stCondLst>
                                    <p:cond delay="0"/>
                                  </p:stCondLst>
                                  <p:childTnLst>
                                    <p:set>
                                      <p:cBhvr>
                                        <p:cTn dur="1" fill="hold" id="20">
                                          <p:stCondLst>
                                            <p:cond delay="0"/>
                                          </p:stCondLst>
                                        </p:cTn>
                                        <p:tgtEl>
                                          <p:spTgt spid="1048637"/>
                                        </p:tgtEl>
                                        <p:attrNameLst>
                                          <p:attrName>style.visibility</p:attrName>
                                        </p:attrNameLst>
                                      </p:cBhvr>
                                      <p:to>
                                        <p:strVal val="visible"/>
                                      </p:to>
                                    </p:set>
                                    <p:animEffect transition="in" filter="fade">
                                      <p:cBhvr>
                                        <p:cTn dur="1000" id="21"/>
                                        <p:tgtEl>
                                          <p:spTgt spid="1048637"/>
                                        </p:tgtEl>
                                      </p:cBhvr>
                                    </p:animEffect>
                                    <p:anim calcmode="lin" valueType="num">
                                      <p:cBhvr>
                                        <p:cTn dur="1000" fill="hold" id="22"/>
                                        <p:tgtEl>
                                          <p:spTgt spid="1048637"/>
                                        </p:tgtEl>
                                        <p:attrNameLst>
                                          <p:attrName>ppt_x</p:attrName>
                                        </p:attrNameLst>
                                      </p:cBhvr>
                                      <p:tavLst>
                                        <p:tav tm="0">
                                          <p:val>
                                            <p:strVal val="#ppt_x"/>
                                          </p:val>
                                        </p:tav>
                                        <p:tav tm="100000">
                                          <p:val>
                                            <p:strVal val="#ppt_x"/>
                                          </p:val>
                                        </p:tav>
                                      </p:tavLst>
                                    </p:anim>
                                    <p:anim calcmode="lin" valueType="num">
                                      <p:cBhvr>
                                        <p:cTn decel="100000" dur="900" fill="hold" id="23"/>
                                        <p:tgtEl>
                                          <p:spTgt spid="1048637"/>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10486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6" grpId="0" animBg="1"/>
      <p:bldP spid="10486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69" name=""/>
        <p:cNvGrpSpPr/>
        <p:nvPr/>
      </p:nvGrpSpPr>
      <p:grpSpPr>
        <a:xfrm>
          <a:off x="0" y="0"/>
          <a:ext cx="0" cy="0"/>
          <a:chOff x="0" y="0"/>
          <a:chExt cx="0" cy="0"/>
        </a:xfrm>
      </p:grpSpPr>
      <p:sp>
        <p:nvSpPr>
          <p:cNvPr id="1048638" name="TextBox 3"/>
          <p:cNvSpPr txBox="1"/>
          <p:nvPr/>
        </p:nvSpPr>
        <p:spPr>
          <a:xfrm>
            <a:off x="1149220" y="5445760"/>
            <a:ext cx="7832698" cy="1412240"/>
          </a:xfrm>
          <a:prstGeom prst="rect"/>
          <a:noFill/>
        </p:spPr>
        <p:txBody>
          <a:bodyPr rtlCol="0" wrap="square">
            <a:spAutoFit/>
          </a:bodyPr>
          <a:p>
            <a:pPr indent="0" marL="0">
              <a:buNone/>
            </a:pPr>
            <a:r>
              <a:rPr altLang="en-US" dirty="0" sz="4400" lang="en-BD">
                <a:latin typeface="NikoshBAN" panose="02000000000000000000" pitchFamily="2" charset="0"/>
                <a:cs typeface="NikoshBAN" panose="02000000000000000000" pitchFamily="2" charset="0"/>
              </a:rPr>
              <a:t>গোসল</a:t>
            </a:r>
            <a:r>
              <a:rPr altLang="en-US" dirty="0" sz="4400" lang="en-US">
                <a:latin typeface="NikoshBAN" panose="02000000000000000000" pitchFamily="2" charset="0"/>
                <a:cs typeface="NikoshBAN" panose="02000000000000000000" pitchFamily="2" charset="0"/>
              </a:rPr>
              <a:t> </a:t>
            </a:r>
            <a:r>
              <a:rPr altLang="en-US" dirty="0" sz="4400" lang="en-BD">
                <a:latin typeface="NikoshBAN" panose="02000000000000000000" pitchFamily="2" charset="0"/>
                <a:cs typeface="NikoshBAN" panose="02000000000000000000" pitchFamily="2" charset="0"/>
              </a:rPr>
              <a:t>সংক্রান্ত</a:t>
            </a:r>
            <a:r>
              <a:rPr altLang="en-US" dirty="0" sz="4400" lang="en-US">
                <a:latin typeface="NikoshBAN" panose="02000000000000000000" pitchFamily="2" charset="0"/>
                <a:cs typeface="NikoshBAN" panose="02000000000000000000" pitchFamily="2" charset="0"/>
              </a:rPr>
              <a:t> </a:t>
            </a:r>
            <a:r>
              <a:rPr altLang="en-US" dirty="0" sz="4400" lang="en-BD">
                <a:latin typeface="NikoshBAN" panose="02000000000000000000" pitchFamily="2" charset="0"/>
                <a:cs typeface="NikoshBAN" panose="02000000000000000000" pitchFamily="2" charset="0"/>
              </a:rPr>
              <a:t>হাদিসেরঅনুবাদ</a:t>
            </a:r>
            <a:r>
              <a:rPr altLang="en-US" dirty="0" sz="4400" lang="en-US">
                <a:latin typeface="NikoshBAN" panose="02000000000000000000" pitchFamily="2" charset="0"/>
                <a:cs typeface="NikoshBAN" panose="02000000000000000000" pitchFamily="2" charset="0"/>
              </a:rPr>
              <a:t> </a:t>
            </a:r>
            <a:r>
              <a:rPr altLang="en-US" dirty="0" sz="4400" lang="en-BD">
                <a:latin typeface="NikoshBAN" panose="02000000000000000000" pitchFamily="2" charset="0"/>
                <a:cs typeface="NikoshBAN" panose="02000000000000000000" pitchFamily="2" charset="0"/>
              </a:rPr>
              <a:t>লিখে</a:t>
            </a:r>
            <a:r>
              <a:rPr altLang="en-US" dirty="0" sz="4400" lang="en-US">
                <a:latin typeface="NikoshBAN" panose="02000000000000000000" pitchFamily="2" charset="0"/>
                <a:cs typeface="NikoshBAN" panose="02000000000000000000" pitchFamily="2" charset="0"/>
              </a:rPr>
              <a:t> </a:t>
            </a:r>
            <a:r>
              <a:rPr altLang="en-US" dirty="0" sz="4400" lang="en-BD">
                <a:latin typeface="NikoshBAN" panose="02000000000000000000" pitchFamily="2" charset="0"/>
                <a:cs typeface="NikoshBAN" panose="02000000000000000000" pitchFamily="2" charset="0"/>
              </a:rPr>
              <a:t>নিয়ে</a:t>
            </a:r>
            <a:r>
              <a:rPr altLang="en-US" dirty="0" sz="4400" lang="en-US">
                <a:latin typeface="NikoshBAN" panose="02000000000000000000" pitchFamily="2" charset="0"/>
                <a:cs typeface="NikoshBAN" panose="02000000000000000000" pitchFamily="2" charset="0"/>
              </a:rPr>
              <a:t> আ</a:t>
            </a:r>
            <a:r>
              <a:rPr altLang="en-US" dirty="0" sz="4400" lang="en-BD">
                <a:latin typeface="NikoshBAN" panose="02000000000000000000" pitchFamily="2" charset="0"/>
                <a:cs typeface="NikoshBAN" panose="02000000000000000000" pitchFamily="2" charset="0"/>
              </a:rPr>
              <a:t>সবে</a:t>
            </a:r>
            <a:r>
              <a:rPr dirty="0" sz="4400" lang="bn-IN">
                <a:latin typeface="NikoshBAN" panose="02000000000000000000" pitchFamily="2" charset="0"/>
                <a:cs typeface="NikoshBAN" panose="02000000000000000000" pitchFamily="2" charset="0"/>
              </a:rPr>
              <a:t> </a:t>
            </a:r>
            <a:endParaRPr dirty="0" sz="4400" lang="en-US">
              <a:latin typeface="NikoshBAN" panose="02000000000000000000" pitchFamily="2" charset="0"/>
              <a:cs typeface="NikoshBAN" panose="02000000000000000000" pitchFamily="2" charset="0"/>
            </a:endParaRPr>
          </a:p>
        </p:txBody>
      </p:sp>
      <p:sp>
        <p:nvSpPr>
          <p:cNvPr id="1048639" name="Title 1048684"/>
          <p:cNvSpPr>
            <a:spLocks noGrp="1"/>
          </p:cNvSpPr>
          <p:nvPr>
            <p:ph type="title" idx="4294967295"/>
          </p:nvPr>
        </p:nvSpPr>
        <p:spPr>
          <a:xfrm>
            <a:off x="2240643" y="196142"/>
            <a:ext cx="4038600" cy="1152070"/>
          </a:xfrm>
          <a:prstGeom prst="rect"/>
        </p:spPr>
        <p:txBody>
          <a:bodyPr/>
          <a:lstStyle>
            <a:lvl1pPr algn="ctr" defTabSz="914400" eaLnBrk="1" hangingPunct="1" latinLnBrk="0" rtl="0">
              <a:lnSpc>
                <a:spcPct val="90000"/>
              </a:lnSpc>
              <a:spcBef>
                <a:spcPct val="0"/>
              </a:spcBef>
              <a:buNone/>
              <a:defRPr baseline="0" cap="all" sz="2800" kern="1200" spc="200">
                <a:solidFill>
                  <a:srgbClr val="262626"/>
                </a:solidFill>
                <a:latin typeface="+mj-lt"/>
                <a:ea typeface="+mj-ea"/>
                <a:cs typeface="+mj-cs"/>
              </a:defRPr>
            </a:lvl1pPr>
          </a:lstStyle>
          <a:p>
            <a:r>
              <a:rPr altLang="en-US" sz="4800" lang="en-BD"/>
              <a:t>বাড়ির</a:t>
            </a:r>
            <a:r>
              <a:rPr altLang="en-US" sz="4800" lang="en-US"/>
              <a:t> কাজ</a:t>
            </a:r>
            <a:endParaRPr sz="4800" lang="en-BD"/>
          </a:p>
        </p:txBody>
      </p:sp>
      <p:pic>
        <p:nvPicPr>
          <p:cNvPr id="2097184" name="Picture 2097170"/>
          <p:cNvPicPr>
            <a:picLocks/>
          </p:cNvPicPr>
          <p:nvPr/>
        </p:nvPicPr>
        <p:blipFill>
          <a:blip xmlns:r="http://schemas.openxmlformats.org/officeDocument/2006/relationships" r:embed="rId1"/>
          <a:stretch>
            <a:fillRect/>
          </a:stretch>
        </p:blipFill>
        <p:spPr>
          <a:xfrm>
            <a:off x="597478" y="1348212"/>
            <a:ext cx="7637319" cy="416157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1048639"/>
                                        </p:tgtEl>
                                        <p:attrNameLst>
                                          <p:attrName>style.visibility</p:attrName>
                                        </p:attrNameLst>
                                      </p:cBhvr>
                                      <p:to>
                                        <p:strVal val="visible"/>
                                      </p:to>
                                    </p:set>
                                    <p:animEffect transition="in" filter="fade">
                                      <p:cBhvr>
                                        <p:cTn dur="1000" id="7"/>
                                        <p:tgtEl>
                                          <p:spTgt spid="1048639"/>
                                        </p:tgtEl>
                                      </p:cBhvr>
                                    </p:animEffect>
                                    <p:anim calcmode="lin" valueType="num">
                                      <p:cBhvr>
                                        <p:cTn dur="1000" fill="hold" id="8"/>
                                        <p:tgtEl>
                                          <p:spTgt spid="1048639"/>
                                        </p:tgtEl>
                                        <p:attrNameLst>
                                          <p:attrName>ppt_x</p:attrName>
                                        </p:attrNameLst>
                                      </p:cBhvr>
                                      <p:tavLst>
                                        <p:tav tm="0">
                                          <p:val>
                                            <p:strVal val="#ppt_x"/>
                                          </p:val>
                                        </p:tav>
                                        <p:tav tm="100000">
                                          <p:val>
                                            <p:strVal val="#ppt_x"/>
                                          </p:val>
                                        </p:tav>
                                      </p:tavLst>
                                    </p:anim>
                                    <p:anim calcmode="lin" valueType="num">
                                      <p:cBhvr>
                                        <p:cTn decel="100000" dur="900" fill="hold" id="9"/>
                                        <p:tgtEl>
                                          <p:spTgt spid="1048639"/>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048639"/>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21" presetSubtype="1">
                                  <p:stCondLst>
                                    <p:cond delay="0"/>
                                  </p:stCondLst>
                                  <p:childTnLst>
                                    <p:set>
                                      <p:cBhvr>
                                        <p:cTn dur="1" fill="hold" id="14">
                                          <p:stCondLst>
                                            <p:cond delay="0"/>
                                          </p:stCondLst>
                                        </p:cTn>
                                        <p:tgtEl>
                                          <p:spTgt spid="2097184"/>
                                        </p:tgtEl>
                                        <p:attrNameLst>
                                          <p:attrName>style.visibility</p:attrName>
                                        </p:attrNameLst>
                                      </p:cBhvr>
                                      <p:to>
                                        <p:strVal val="visible"/>
                                      </p:to>
                                    </p:set>
                                    <p:animEffect transition="in" filter="wheel(1)">
                                      <p:cBhvr>
                                        <p:cTn dur="2000" id="15"/>
                                        <p:tgtEl>
                                          <p:spTgt spid="2097184"/>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53" presetSubtype="16">
                                  <p:stCondLst>
                                    <p:cond delay="0"/>
                                  </p:stCondLst>
                                  <p:childTnLst>
                                    <p:set>
                                      <p:cBhvr>
                                        <p:cTn dur="1" fill="hold" id="19">
                                          <p:stCondLst>
                                            <p:cond delay="0"/>
                                          </p:stCondLst>
                                        </p:cTn>
                                        <p:tgtEl>
                                          <p:spTgt spid="1048638"/>
                                        </p:tgtEl>
                                        <p:attrNameLst>
                                          <p:attrName>style.visibility</p:attrName>
                                        </p:attrNameLst>
                                      </p:cBhvr>
                                      <p:to>
                                        <p:strVal val="visible"/>
                                      </p:to>
                                    </p:set>
                                    <p:anim calcmode="lin" valueType="num">
                                      <p:cBhvr>
                                        <p:cTn dur="500" fill="hold" id="20"/>
                                        <p:tgtEl>
                                          <p:spTgt spid="1048638"/>
                                        </p:tgtEl>
                                        <p:attrNameLst>
                                          <p:attrName>ppt_w</p:attrName>
                                        </p:attrNameLst>
                                      </p:cBhvr>
                                      <p:tavLst>
                                        <p:tav tm="0">
                                          <p:val>
                                            <p:fltVal val="0.0"/>
                                          </p:val>
                                        </p:tav>
                                        <p:tav tm="100000">
                                          <p:val>
                                            <p:strVal val="#ppt_w"/>
                                          </p:val>
                                        </p:tav>
                                      </p:tavLst>
                                    </p:anim>
                                    <p:anim calcmode="lin" valueType="num">
                                      <p:cBhvr>
                                        <p:cTn dur="500" fill="hold" id="21"/>
                                        <p:tgtEl>
                                          <p:spTgt spid="1048638"/>
                                        </p:tgtEl>
                                        <p:attrNameLst>
                                          <p:attrName>ppt_h</p:attrName>
                                        </p:attrNameLst>
                                      </p:cBhvr>
                                      <p:tavLst>
                                        <p:tav tm="0">
                                          <p:val>
                                            <p:fltVal val="0.0"/>
                                          </p:val>
                                        </p:tav>
                                        <p:tav tm="100000">
                                          <p:val>
                                            <p:strVal val="#ppt_h"/>
                                          </p:val>
                                        </p:tav>
                                      </p:tavLst>
                                    </p:anim>
                                    <p:animEffect transition="in" filter="fade">
                                      <p:cBhvr>
                                        <p:cTn dur="500" id="22"/>
                                        <p:tgtEl>
                                          <p:spTgt spid="1048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8" grpId="0"/>
      <p:bldP spid="10486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70" name=""/>
        <p:cNvGrpSpPr/>
        <p:nvPr/>
      </p:nvGrpSpPr>
      <p:grpSpPr>
        <a:xfrm>
          <a:off x="0" y="0"/>
          <a:ext cx="0" cy="0"/>
          <a:chOff x="0" y="0"/>
          <a:chExt cx="0" cy="0"/>
        </a:xfrm>
      </p:grpSpPr>
      <p:sp>
        <p:nvSpPr>
          <p:cNvPr id="1048640" name="Title 1"/>
          <p:cNvSpPr>
            <a:spLocks noGrp="1"/>
          </p:cNvSpPr>
          <p:nvPr>
            <p:ph type="ctrTitle" idx="4294967295"/>
          </p:nvPr>
        </p:nvSpPr>
        <p:spPr>
          <a:xfrm rot="21600000">
            <a:off x="937079" y="78241"/>
            <a:ext cx="7054850" cy="2187575"/>
          </a:xfrm>
          <a:prstGeom prst="rect"/>
          <a:solidFill>
            <a:srgbClr val="FFC000"/>
          </a:solidFill>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sz="4800" lang="en-BD">
                <a:solidFill>
                  <a:srgbClr val="008000"/>
                </a:solidFill>
              </a:rPr>
              <a:t>في</a:t>
            </a:r>
            <a:r>
              <a:rPr altLang="en-US" sz="4800" lang="en-US">
                <a:solidFill>
                  <a:srgbClr val="008000"/>
                </a:solidFill>
              </a:rPr>
              <a:t> </a:t>
            </a:r>
            <a:r>
              <a:rPr altLang="en-US" sz="4800" lang="en-BD">
                <a:solidFill>
                  <a:srgbClr val="008000"/>
                </a:solidFill>
              </a:rPr>
              <a:t>امان</a:t>
            </a:r>
            <a:r>
              <a:rPr altLang="en-US" sz="4800" lang="en-US">
                <a:solidFill>
                  <a:srgbClr val="008000"/>
                </a:solidFill>
              </a:rPr>
              <a:t> </a:t>
            </a:r>
            <a:r>
              <a:rPr altLang="en-US" sz="4800" lang="en-BD">
                <a:solidFill>
                  <a:srgbClr val="008000"/>
                </a:solidFill>
              </a:rPr>
              <a:t>الله،الي</a:t>
            </a:r>
            <a:r>
              <a:rPr altLang="en-US" sz="4800" lang="en-US">
                <a:solidFill>
                  <a:srgbClr val="008000"/>
                </a:solidFill>
              </a:rPr>
              <a:t> </a:t>
            </a:r>
            <a:r>
              <a:rPr altLang="en-US" sz="4800" lang="en-BD">
                <a:solidFill>
                  <a:srgbClr val="008000"/>
                </a:solidFill>
              </a:rPr>
              <a:t>اللقاء</a:t>
            </a:r>
            <a:endParaRPr sz="4800" lang="">
              <a:solidFill>
                <a:srgbClr val="008000"/>
              </a:solidFill>
            </a:endParaRPr>
          </a:p>
        </p:txBody>
      </p:sp>
      <p:pic>
        <p:nvPicPr>
          <p:cNvPr id="2097185" name="Picture 2097166"/>
          <p:cNvPicPr>
            <a:picLocks/>
          </p:cNvPicPr>
          <p:nvPr/>
        </p:nvPicPr>
        <p:blipFill>
          <a:blip xmlns:r="http://schemas.openxmlformats.org/officeDocument/2006/relationships" r:embed="rId1"/>
          <a:stretch>
            <a:fillRect/>
          </a:stretch>
        </p:blipFill>
        <p:spPr>
          <a:xfrm>
            <a:off x="1018008" y="2755679"/>
            <a:ext cx="7107985" cy="2840991"/>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40"/>
                                        </p:tgtEl>
                                        <p:attrNameLst>
                                          <p:attrName>style.visibility</p:attrName>
                                        </p:attrNameLst>
                                      </p:cBhvr>
                                      <p:to>
                                        <p:strVal val="visible"/>
                                      </p:to>
                                    </p:set>
                                    <p:anim calcmode="lin" valueType="num">
                                      <p:cBhvr additive="base">
                                        <p:cTn dur="500" fill="hold" id="7"/>
                                        <p:tgtEl>
                                          <p:spTgt spid="1048640"/>
                                        </p:tgtEl>
                                        <p:attrNameLst>
                                          <p:attrName>ppt_x</p:attrName>
                                        </p:attrNameLst>
                                      </p:cBhvr>
                                      <p:tavLst>
                                        <p:tav tm="0">
                                          <p:val>
                                            <p:strVal val="#ppt_x"/>
                                          </p:val>
                                        </p:tav>
                                        <p:tav tm="100000">
                                          <p:val>
                                            <p:strVal val="#ppt_x"/>
                                          </p:val>
                                        </p:tav>
                                      </p:tavLst>
                                    </p:anim>
                                    <p:anim calcmode="lin" valueType="num">
                                      <p:cBhvr additive="base">
                                        <p:cTn dur="500" fill="hold" id="8"/>
                                        <p:tgtEl>
                                          <p:spTgt spid="1048640"/>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85"/>
                                        </p:tgtEl>
                                        <p:attrNameLst>
                                          <p:attrName>style.visibility</p:attrName>
                                        </p:attrNameLst>
                                      </p:cBhvr>
                                      <p:to>
                                        <p:strVal val="visible"/>
                                      </p:to>
                                    </p:set>
                                    <p:anim calcmode="lin" valueType="num">
                                      <p:cBhvr additive="base">
                                        <p:cTn dur="500" fill="hold" id="13"/>
                                        <p:tgtEl>
                                          <p:spTgt spid="2097185"/>
                                        </p:tgtEl>
                                        <p:attrNameLst>
                                          <p:attrName>ppt_x</p:attrName>
                                        </p:attrNameLst>
                                      </p:cBhvr>
                                      <p:tavLst>
                                        <p:tav tm="0">
                                          <p:val>
                                            <p:strVal val="#ppt_x"/>
                                          </p:val>
                                        </p:tav>
                                        <p:tav tm="100000">
                                          <p:val>
                                            <p:strVal val="#ppt_x"/>
                                          </p:val>
                                        </p:tav>
                                      </p:tavLst>
                                    </p:anim>
                                    <p:anim calcmode="lin" valueType="num">
                                      <p:cBhvr additive="base">
                                        <p:cTn dur="500" fill="hold" id="14"/>
                                        <p:tgtEl>
                                          <p:spTgt spid="2097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54" name=""/>
        <p:cNvGrpSpPr/>
        <p:nvPr/>
      </p:nvGrpSpPr>
      <p:grpSpPr>
        <a:xfrm>
          <a:off x="0" y="0"/>
          <a:ext cx="0" cy="0"/>
          <a:chOff x="0" y="0"/>
          <a:chExt cx="0" cy="0"/>
        </a:xfrm>
      </p:grpSpPr>
      <p:sp>
        <p:nvSpPr>
          <p:cNvPr id="1048614" name="TextBox 1048608"/>
          <p:cNvSpPr txBox="1"/>
          <p:nvPr/>
        </p:nvSpPr>
        <p:spPr>
          <a:xfrm>
            <a:off x="2844370" y="7884931"/>
            <a:ext cx="4000000" cy="891540"/>
          </a:xfrm>
          <a:prstGeom prst="rect"/>
        </p:spPr>
        <p:txBody>
          <a:bodyPr rtlCol="0" wrap="square">
            <a:spAutoFit/>
          </a:bodyPr>
          <a:p>
            <a:r>
              <a:rPr altLang="en-US" b="1" sz="5400" lang="en-BD">
                <a:solidFill>
                  <a:srgbClr val="000000"/>
                </a:solidFill>
              </a:rPr>
              <a:t>পাঠ</a:t>
            </a:r>
            <a:r>
              <a:rPr altLang="en-US" b="1" sz="5400" lang="en-US">
                <a:solidFill>
                  <a:srgbClr val="000000"/>
                </a:solidFill>
              </a:rPr>
              <a:t> </a:t>
            </a:r>
            <a:r>
              <a:rPr altLang="en-US" b="1" sz="5400" lang="en-BD">
                <a:solidFill>
                  <a:srgbClr val="000000"/>
                </a:solidFill>
              </a:rPr>
              <a:t>পরিচিতি</a:t>
            </a:r>
            <a:endParaRPr b="1" sz="5400" lang="en-BD">
              <a:solidFill>
                <a:srgbClr val="000000"/>
              </a:solidFill>
            </a:endParaRPr>
          </a:p>
        </p:txBody>
      </p:sp>
      <p:pic>
        <p:nvPicPr>
          <p:cNvPr id="2097164" name="Picture 2097157"/>
          <p:cNvPicPr>
            <a:picLocks/>
          </p:cNvPicPr>
          <p:nvPr/>
        </p:nvPicPr>
        <p:blipFill>
          <a:blip xmlns:r="http://schemas.openxmlformats.org/officeDocument/2006/relationships" r:embed="rId1"/>
          <a:stretch>
            <a:fillRect/>
          </a:stretch>
        </p:blipFill>
        <p:spPr>
          <a:xfrm rot="21544800">
            <a:off x="-89601" y="333655"/>
            <a:ext cx="4588447" cy="5992935"/>
          </a:xfrm>
          <a:prstGeom prst="rect"/>
        </p:spPr>
      </p:pic>
      <p:sp>
        <p:nvSpPr>
          <p:cNvPr id="1048615" name="Title 1"/>
          <p:cNvSpPr>
            <a:spLocks noGrp="1"/>
          </p:cNvSpPr>
          <p:nvPr>
            <p:ph type="ctrTitle"/>
          </p:nvPr>
        </p:nvSpPr>
        <p:spPr>
          <a:xfrm rot="21600000">
            <a:off x="4673112" y="233634"/>
            <a:ext cx="3926988" cy="1664444"/>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পাঠ</a:t>
            </a:r>
            <a:r>
              <a:rPr altLang="en-US" lang="en-US"/>
              <a:t> </a:t>
            </a:r>
            <a:r>
              <a:rPr altLang="en-US" lang="en-BD"/>
              <a:t>পরিচিতি</a:t>
            </a:r>
            <a:endParaRPr lang=""/>
          </a:p>
        </p:txBody>
      </p:sp>
      <p:sp>
        <p:nvSpPr>
          <p:cNvPr id="1048616" name="Title 1"/>
          <p:cNvSpPr>
            <a:spLocks noGrp="1"/>
          </p:cNvSpPr>
          <p:nvPr>
            <p:ph type="ctrTitle" idx="4294967295"/>
          </p:nvPr>
        </p:nvSpPr>
        <p:spPr>
          <a:xfrm rot="21600000">
            <a:off x="5138738" y="2319338"/>
            <a:ext cx="4005262" cy="3979862"/>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আকাইদ</a:t>
            </a:r>
            <a:r>
              <a:rPr altLang="en-US" lang="en-US"/>
              <a:t> </a:t>
            </a:r>
            <a:r>
              <a:rPr altLang="en-US" lang="en-BD"/>
              <a:t>ও</a:t>
            </a:r>
            <a:r>
              <a:rPr altLang="en-US" lang="en-US"/>
              <a:t> </a:t>
            </a:r>
            <a:r>
              <a:rPr altLang="en-US" lang="en-BD"/>
              <a:t>ফিকহ</a:t>
            </a:r>
            <a:r>
              <a:rPr altLang="en-US" lang="en-US"/>
              <a:t> </a:t>
            </a:r>
            <a:r>
              <a:rPr altLang="en-US" lang="en-BD"/>
              <a:t>দাখিল</a:t>
            </a:r>
            <a:r>
              <a:rPr altLang="en-US" lang="en-US"/>
              <a:t> দশম </a:t>
            </a:r>
            <a:r>
              <a:rPr altLang="en-US" lang="en-BD"/>
              <a:t>শ্রেণী</a:t>
            </a:r>
            <a:br>
              <a:rPr altLang="en-US" lang="en-US"/>
            </a:br>
            <a:r>
              <a:rPr altLang="en-US" lang="en-BD"/>
              <a:t>দ্বিতীয়</a:t>
            </a:r>
            <a:r>
              <a:rPr altLang="en-US" lang="en-US"/>
              <a:t> </a:t>
            </a:r>
            <a:r>
              <a:rPr altLang="en-US" lang="en-BD"/>
              <a:t>অধ্যায়</a:t>
            </a:r>
            <a:br>
              <a:rPr altLang="en-US" lang="en-US"/>
            </a:br>
            <a:r>
              <a:rPr altLang="en-US" lang="en-BD"/>
              <a:t>প্রথম</a:t>
            </a:r>
            <a:r>
              <a:rPr altLang="en-US" lang="en-US"/>
              <a:t> </a:t>
            </a:r>
            <a:r>
              <a:rPr altLang="en-US" lang="en-BD"/>
              <a:t>পরিচ্ছেদ</a:t>
            </a:r>
            <a:br>
              <a:rPr altLang="en-US" lang="en-US"/>
            </a:br>
            <a:r>
              <a:rPr altLang="en-US" lang="en-US"/>
              <a:t>15.</a:t>
            </a:r>
            <a:r>
              <a:rPr altLang="en-US" lang=""/>
              <a:t>10</a:t>
            </a:r>
            <a:r>
              <a:rPr altLang="en-US" lang="en-US"/>
              <a:t>.2021</a:t>
            </a:r>
            <a:endParaRPr lang=""/>
          </a:p>
        </p:txBody>
      </p:sp>
    </p:spTree>
  </p:cSld>
  <p:clrMapOvr>
    <a:overrideClrMapping accent1="accent1" accent2="accent2" accent3="accent3" accent4="accent4" accent5="accent5" accent6="accent6" bg1="lt1" bg2="lt2" tx1="dk1" tx2="dk2" hlink="hlink" folHlink="folHlink"/>
  </p:clrMapOvr>
  <p:transition spd="slow">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615"/>
                                        </p:tgtEl>
                                        <p:attrNameLst>
                                          <p:attrName>style.visibility</p:attrName>
                                        </p:attrNameLst>
                                      </p:cBhvr>
                                      <p:to>
                                        <p:strVal val="visible"/>
                                      </p:to>
                                    </p:set>
                                    <p:animEffect transition="in" filter="wheel(1)">
                                      <p:cBhvr>
                                        <p:cTn dur="2000" id="7"/>
                                        <p:tgtEl>
                                          <p:spTgt spid="104861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8" presetSubtype="12">
                                  <p:stCondLst>
                                    <p:cond delay="0"/>
                                  </p:stCondLst>
                                  <p:childTnLst>
                                    <p:set>
                                      <p:cBhvr>
                                        <p:cTn dur="1" fill="hold" id="11">
                                          <p:stCondLst>
                                            <p:cond delay="0"/>
                                          </p:stCondLst>
                                        </p:cTn>
                                        <p:tgtEl>
                                          <p:spTgt spid="1048616"/>
                                        </p:tgtEl>
                                        <p:attrNameLst>
                                          <p:attrName>style.visibility</p:attrName>
                                        </p:attrNameLst>
                                      </p:cBhvr>
                                      <p:to>
                                        <p:strVal val="visible"/>
                                      </p:to>
                                    </p:set>
                                    <p:animEffect transition="in" filter="strips(downLeft)">
                                      <p:cBhvr>
                                        <p:cTn dur="500" id="12"/>
                                        <p:tgtEl>
                                          <p:spTgt spid="1048616"/>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1" presetSubtype="1">
                                  <p:stCondLst>
                                    <p:cond delay="0"/>
                                  </p:stCondLst>
                                  <p:childTnLst>
                                    <p:set>
                                      <p:cBhvr>
                                        <p:cTn dur="1" fill="hold" id="16">
                                          <p:stCondLst>
                                            <p:cond delay="0"/>
                                          </p:stCondLst>
                                        </p:cTn>
                                        <p:tgtEl>
                                          <p:spTgt spid="2097164"/>
                                        </p:tgtEl>
                                        <p:attrNameLst>
                                          <p:attrName>style.visibility</p:attrName>
                                        </p:attrNameLst>
                                      </p:cBhvr>
                                      <p:to>
                                        <p:strVal val="visible"/>
                                      </p:to>
                                    </p:set>
                                    <p:animEffect transition="in" filter="wheel(1)">
                                      <p:cBhvr>
                                        <p:cTn dur="2000" id="17"/>
                                        <p:tgtEl>
                                          <p:spTgt spid="209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animBg="1"/>
      <p:bldP spid="10486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48" name=""/>
        <p:cNvGrpSpPr/>
        <p:nvPr/>
      </p:nvGrpSpPr>
      <p:grpSpPr>
        <a:xfrm>
          <a:off x="0" y="0"/>
          <a:ext cx="0" cy="0"/>
          <a:chOff x="0" y="0"/>
          <a:chExt cx="0" cy="0"/>
        </a:xfrm>
      </p:grpSpPr>
      <p:sp>
        <p:nvSpPr>
          <p:cNvPr id="1048601" name="Title 1"/>
          <p:cNvSpPr>
            <a:spLocks noGrp="1"/>
          </p:cNvSpPr>
          <p:nvPr>
            <p:ph type="title"/>
          </p:nvPr>
        </p:nvSpPr>
        <p:spPr>
          <a:xfrm rot="21600000">
            <a:off x="1321171" y="0"/>
            <a:ext cx="5578434" cy="1300573"/>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এখন</a:t>
            </a:r>
            <a:r>
              <a:rPr altLang="en-US" lang="en-US"/>
              <a:t> </a:t>
            </a:r>
            <a:r>
              <a:rPr altLang="en-US" lang="en-BD"/>
              <a:t>আমরা</a:t>
            </a:r>
            <a:r>
              <a:rPr altLang="en-US" lang="en-US"/>
              <a:t> </a:t>
            </a:r>
            <a:r>
              <a:rPr altLang="en-US" lang="en-BD"/>
              <a:t>একটি</a:t>
            </a:r>
            <a:r>
              <a:rPr altLang="en-US" lang="en-US"/>
              <a:t> </a:t>
            </a:r>
            <a:r>
              <a:rPr altLang="en-US" lang="en-BD"/>
              <a:t>ভিডিও</a:t>
            </a:r>
            <a:r>
              <a:rPr altLang="en-US" lang="en-US"/>
              <a:t> </a:t>
            </a:r>
            <a:r>
              <a:rPr altLang="en-US" lang="en-BD"/>
              <a:t>দেখব</a:t>
            </a:r>
            <a:endParaRPr lang=""/>
          </a:p>
        </p:txBody>
      </p:sp>
      <p:sp>
        <p:nvSpPr>
          <p:cNvPr id="1048602" name="Title 1"/>
          <p:cNvSpPr>
            <a:spLocks noGrp="1"/>
          </p:cNvSpPr>
          <p:nvPr>
            <p:ph type="title"/>
          </p:nvPr>
        </p:nvSpPr>
        <p:spPr>
          <a:xfrm rot="21600000">
            <a:off x="650430" y="5779369"/>
            <a:ext cx="7206011" cy="1078631"/>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ভিডিওতে</a:t>
            </a:r>
            <a:r>
              <a:rPr altLang="en-US" lang="en-US"/>
              <a:t> </a:t>
            </a:r>
            <a:r>
              <a:rPr altLang="en-US" lang="en-BD"/>
              <a:t>কী</a:t>
            </a:r>
            <a:r>
              <a:rPr altLang="en-US" lang="en-US"/>
              <a:t> </a:t>
            </a:r>
            <a:r>
              <a:rPr altLang="en-US" lang="en-BD"/>
              <a:t>সম্পর্কে</a:t>
            </a:r>
            <a:r>
              <a:rPr altLang="en-US" lang="en-US"/>
              <a:t> </a:t>
            </a:r>
            <a:r>
              <a:rPr altLang="en-US" lang="en-BD"/>
              <a:t>বলা</a:t>
            </a:r>
            <a:r>
              <a:rPr altLang="en-US" lang="en-US"/>
              <a:t> </a:t>
            </a:r>
            <a:r>
              <a:rPr altLang="en-US" lang="en-BD"/>
              <a:t>হয়েছে</a:t>
            </a:r>
            <a:r>
              <a:rPr altLang="en-US" lang="en-US"/>
              <a:t>?</a:t>
            </a:r>
            <a:endParaRPr lang=""/>
          </a:p>
        </p:txBody>
      </p:sp>
      <p:pic>
        <p:nvPicPr>
          <p:cNvPr id="2097161" name=""/>
          <p:cNvPicPr>
            <a:picLocks/>
          </p:cNvPicPr>
          <p:nvPr>
            <a:vide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1417398" y="1491710"/>
            <a:ext cx="6009434" cy="2734183"/>
          </a:xfrm>
          <a:prstGeom prst="rect"/>
        </p:spPr>
      </p:pic>
      <p:sp>
        <p:nvSpPr>
          <p:cNvPr id="1048603" name=""/>
          <p:cNvSpPr txBox="1"/>
          <p:nvPr/>
        </p:nvSpPr>
        <p:spPr>
          <a:xfrm>
            <a:off x="1472984" y="4747359"/>
            <a:ext cx="5560901" cy="510541"/>
          </a:xfrm>
          <a:prstGeom prst="rect"/>
        </p:spPr>
        <p:txBody>
          <a:bodyPr rtlCol="0" wrap="square">
            <a:spAutoFit/>
          </a:bodyPr>
          <a:p>
            <a:r>
              <a:rPr sz="2800" lang="en-BD">
                <a:solidFill>
                  <a:srgbClr val="000000"/>
                </a:solidFill>
              </a:rPr>
              <a:t>https://youtu.be/flOQ0UdMdFQ</a:t>
            </a:r>
            <a:endParaRPr sz="2800" lang="en-BD">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01"/>
                                        </p:tgtEl>
                                        <p:attrNameLst>
                                          <p:attrName>style.visibility</p:attrName>
                                        </p:attrNameLst>
                                      </p:cBhvr>
                                      <p:to>
                                        <p:strVal val="visible"/>
                                      </p:to>
                                    </p:set>
                                    <p:anim calcmode="lin" valueType="num">
                                      <p:cBhvr additive="base">
                                        <p:cTn dur="500" fill="hold" id="7">
                                          <p:stCondLst>
                                            <p:cond delay="0"/>
                                          </p:stCondLst>
                                        </p:cTn>
                                        <p:tgtEl>
                                          <p:spTgt spid="1048601"/>
                                        </p:tgtEl>
                                        <p:attrNameLst>
                                          <p:attrName>ppt_x</p:attrName>
                                        </p:attrNameLst>
                                      </p:cBhvr>
                                      <p:tavLst>
                                        <p:tav tm="0">
                                          <p:val>
                                            <p:strVal val="#ppt_x"/>
                                          </p:val>
                                        </p:tav>
                                        <p:tav tm="100000">
                                          <p:val>
                                            <p:strVal val="#ppt_x"/>
                                          </p:val>
                                        </p:tav>
                                      </p:tavLst>
                                    </p:anim>
                                    <p:anim calcmode="lin" valueType="num">
                                      <p:cBhvr additive="base">
                                        <p:cTn dur="500" fill="hold" id="8">
                                          <p:stCondLst>
                                            <p:cond delay="0"/>
                                          </p:stCondLst>
                                        </p:cTn>
                                        <p:tgtEl>
                                          <p:spTgt spid="1048601"/>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37" presetSubtype="0">
                                  <p:stCondLst>
                                    <p:cond delay="0"/>
                                  </p:stCondLst>
                                  <p:childTnLst>
                                    <p:set>
                                      <p:cBhvr>
                                        <p:cTn dur="1" fill="hold" id="12">
                                          <p:stCondLst>
                                            <p:cond delay="0"/>
                                          </p:stCondLst>
                                        </p:cTn>
                                        <p:tgtEl>
                                          <p:spTgt spid="1048602"/>
                                        </p:tgtEl>
                                        <p:attrNameLst>
                                          <p:attrName>style.visibility</p:attrName>
                                        </p:attrNameLst>
                                      </p:cBhvr>
                                      <p:to>
                                        <p:strVal val="visible"/>
                                      </p:to>
                                    </p:set>
                                    <p:animEffect transition="in" filter="fade">
                                      <p:cBhvr>
                                        <p:cTn dur="1000" id="13"/>
                                        <p:tgtEl>
                                          <p:spTgt spid="1048602"/>
                                        </p:tgtEl>
                                      </p:cBhvr>
                                    </p:animEffect>
                                    <p:anim calcmode="lin" valueType="num">
                                      <p:cBhvr>
                                        <p:cTn dur="1000" fill="hold" id="14">
                                          <p:stCondLst>
                                            <p:cond delay="0"/>
                                          </p:stCondLst>
                                        </p:cTn>
                                        <p:tgtEl>
                                          <p:spTgt spid="1048602"/>
                                        </p:tgtEl>
                                        <p:attrNameLst>
                                          <p:attrName>ppt_x</p:attrName>
                                        </p:attrNameLst>
                                      </p:cBhvr>
                                      <p:tavLst>
                                        <p:tav tm="0">
                                          <p:val>
                                            <p:strVal val="#ppt_x"/>
                                          </p:val>
                                        </p:tav>
                                        <p:tav tm="100000">
                                          <p:val>
                                            <p:strVal val="#ppt_x"/>
                                          </p:val>
                                        </p:tav>
                                      </p:tavLst>
                                    </p:anim>
                                    <p:anim calcmode="lin" valueType="num">
                                      <p:cBhvr>
                                        <p:cTn decel="100000" dur="900" fill="hold" id="15">
                                          <p:stCondLst>
                                            <p:cond delay="0"/>
                                          </p:stCondLst>
                                        </p:cTn>
                                        <p:tgtEl>
                                          <p:spTgt spid="1048602"/>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10486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evtFilter="cancelBubble" fill="hold" id="17" nodeType="interactiveSeq" restart="whenNotActive">
                <p:stCondLst>
                  <p:cond evt="onClick" delay="0">
                    <p:tgtEl>
                      <p:spTgt spid="2097161"/>
                    </p:tgtEl>
                  </p:cond>
                </p:stCondLst>
                <p:endSync evt="end" delay="0">
                  <p:rtn val="all"/>
                </p:endSync>
                <p:childTnLst>
                  <p:par>
                    <p:cTn fill="hold" id="18">
                      <p:stCondLst>
                        <p:cond delay="indefinite"/>
                      </p:stCondLst>
                      <p:childTnLst>
                        <p:par>
                          <p:cTn fill="hold" id="19">
                            <p:stCondLst>
                              <p:cond delay="0"/>
                            </p:stCondLst>
                            <p:childTnLst>
                              <p:par>
                                <p:cTn fill="hold" id="20" nodeType="clickEffect" presetClass="mediacall" presetID="1" presetSubtype="0">
                                  <p:stCondLst>
                                    <p:cond delay="0"/>
                                  </p:stCondLst>
                                  <p:childTnLst>
                                    <p:cmd type="call" cmd="playFrom(0.0)">
                                      <p:cBhvr additive="base">
                                        <p:cTn dur="1" fill="hold" id="21"/>
                                        <p:tgtEl>
                                          <p:spTgt spid="2097161"/>
                                        </p:tgtEl>
                                      </p:cBhvr>
                                    </p:cmd>
                                  </p:childTnLst>
                                </p:cTn>
                              </p:par>
                            </p:childTnLst>
                          </p:cTn>
                        </p:par>
                      </p:childTnLst>
                    </p:cTn>
                  </p:par>
                </p:childTnLst>
              </p:cTn>
              <p:nextCondLst>
                <p:cond evt="onClick" delay="0">
                  <p:tgtEl>
                    <p:spTgt spid="2097161"/>
                  </p:tgtEl>
                </p:cond>
              </p:nextCondLst>
            </p:seq>
            <p:video fullScrn="0">
              <p:cMediaNode vol="50000">
                <p:cTn display="1" fill="hold" id="22">
                  <p:stCondLst>
                    <p:cond delay="indefinite"/>
                  </p:stCondLst>
                  <p:endCondLst>
                    <p:cond evt="onNext">
                      <p:tgtEl>
                        <p:sldTgt/>
                      </p:tgtEl>
                    </p:cond>
                    <p:cond evt="onPrev">
                      <p:tgtEl>
                        <p:sldTgt/>
                      </p:tgtEl>
                    </p:cond>
                  </p:endCondLst>
                </p:cTn>
                <p:tgtEl>
                  <p:spTgt spid="2097161"/>
                </p:tgtEl>
              </p:cMediaNode>
            </p:video>
          </p:childTnLst>
        </p:cTn>
      </p:par>
    </p:tnLst>
    <p:bldLst>
      <p:bldP spid="1048601" grpId="0"/>
      <p:bldP spid="104860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46" name=""/>
        <p:cNvGrpSpPr/>
        <p:nvPr/>
      </p:nvGrpSpPr>
      <p:grpSpPr>
        <a:xfrm>
          <a:off x="0" y="0"/>
          <a:ext cx="0" cy="0"/>
          <a:chOff x="0" y="0"/>
          <a:chExt cx="0" cy="0"/>
        </a:xfrm>
      </p:grpSpPr>
      <p:sp>
        <p:nvSpPr>
          <p:cNvPr id="1048599" name="Title 1"/>
          <p:cNvSpPr>
            <a:spLocks noGrp="1"/>
          </p:cNvSpPr>
          <p:nvPr>
            <p:ph type="title"/>
          </p:nvPr>
        </p:nvSpPr>
        <p:spPr>
          <a:xfrm>
            <a:off x="2532438" y="5858601"/>
            <a:ext cx="5105817" cy="999398"/>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গোসল</a:t>
            </a:r>
            <a:r>
              <a:rPr altLang="en-US" lang="en-US"/>
              <a:t> করার বিভিন্ন দৃশ্য</a:t>
            </a:r>
            <a:endParaRPr lang=""/>
          </a:p>
        </p:txBody>
      </p:sp>
      <p:pic>
        <p:nvPicPr>
          <p:cNvPr id="2097156" name="Picture 2097158"/>
          <p:cNvPicPr>
            <a:picLocks/>
          </p:cNvPicPr>
          <p:nvPr/>
        </p:nvPicPr>
        <p:blipFill>
          <a:blip xmlns:r="http://schemas.openxmlformats.org/officeDocument/2006/relationships" r:embed="rId1"/>
          <a:stretch>
            <a:fillRect/>
          </a:stretch>
        </p:blipFill>
        <p:spPr>
          <a:xfrm>
            <a:off x="482902" y="1458643"/>
            <a:ext cx="4099072" cy="1806286"/>
          </a:xfrm>
          <a:prstGeom prst="rect"/>
        </p:spPr>
      </p:pic>
      <p:pic>
        <p:nvPicPr>
          <p:cNvPr id="2097157" name="Picture 2097163"/>
          <p:cNvPicPr>
            <a:picLocks/>
          </p:cNvPicPr>
          <p:nvPr/>
        </p:nvPicPr>
        <p:blipFill>
          <a:blip xmlns:r="http://schemas.openxmlformats.org/officeDocument/2006/relationships" r:embed="rId2"/>
          <a:stretch>
            <a:fillRect/>
          </a:stretch>
        </p:blipFill>
        <p:spPr>
          <a:xfrm>
            <a:off x="761998" y="3894032"/>
            <a:ext cx="2900795" cy="2132882"/>
          </a:xfrm>
          <a:prstGeom prst="rect"/>
        </p:spPr>
      </p:pic>
      <p:pic>
        <p:nvPicPr>
          <p:cNvPr id="2097158" name="Picture 2097164"/>
          <p:cNvPicPr>
            <a:picLocks/>
          </p:cNvPicPr>
          <p:nvPr/>
        </p:nvPicPr>
        <p:blipFill>
          <a:blip xmlns:r="http://schemas.openxmlformats.org/officeDocument/2006/relationships" r:embed="rId3"/>
          <a:stretch>
            <a:fillRect/>
          </a:stretch>
        </p:blipFill>
        <p:spPr>
          <a:xfrm>
            <a:off x="4767561" y="1117294"/>
            <a:ext cx="3969032" cy="2488985"/>
          </a:xfrm>
          <a:prstGeom prst="rect"/>
        </p:spPr>
      </p:pic>
      <p:sp>
        <p:nvSpPr>
          <p:cNvPr id="1048600" name="Title 1"/>
          <p:cNvSpPr>
            <a:spLocks noGrp="1"/>
          </p:cNvSpPr>
          <p:nvPr>
            <p:ph type="title"/>
          </p:nvPr>
        </p:nvSpPr>
        <p:spPr>
          <a:xfrm>
            <a:off x="2019091" y="0"/>
            <a:ext cx="5105817" cy="999398"/>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নিচের</a:t>
            </a:r>
            <a:r>
              <a:rPr altLang="en-US" lang="en-US"/>
              <a:t> </a:t>
            </a:r>
            <a:r>
              <a:rPr altLang="en-US" lang="en-BD"/>
              <a:t>ছবিগুলো</a:t>
            </a:r>
            <a:r>
              <a:rPr altLang="en-US" lang="en-US"/>
              <a:t> দেখ</a:t>
            </a:r>
            <a:endParaRPr lang=""/>
          </a:p>
        </p:txBody>
      </p:sp>
      <p:pic>
        <p:nvPicPr>
          <p:cNvPr id="2097159" name="Picture 2097165"/>
          <p:cNvPicPr>
            <a:picLocks/>
          </p:cNvPicPr>
          <p:nvPr/>
        </p:nvPicPr>
        <p:blipFill>
          <a:blip xmlns:r="http://schemas.openxmlformats.org/officeDocument/2006/relationships" r:embed="rId4"/>
          <a:stretch>
            <a:fillRect/>
          </a:stretch>
        </p:blipFill>
        <p:spPr>
          <a:xfrm>
            <a:off x="4571999" y="3606279"/>
            <a:ext cx="3531320" cy="193743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teeter_l_15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600"/>
                                        </p:tgtEl>
                                        <p:attrNameLst>
                                          <p:attrName>style.visibility</p:attrName>
                                        </p:attrNameLst>
                                      </p:cBhvr>
                                      <p:to>
                                        <p:strVal val="visible"/>
                                      </p:to>
                                    </p:set>
                                    <p:animEffect transition="in" filter="blinds(horizontal)">
                                      <p:cBhvr>
                                        <p:cTn dur="500" id="7"/>
                                        <p:tgtEl>
                                          <p:spTgt spid="1048600"/>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8" presetSubtype="12">
                                  <p:stCondLst>
                                    <p:cond delay="0"/>
                                  </p:stCondLst>
                                  <p:childTnLst>
                                    <p:set>
                                      <p:cBhvr>
                                        <p:cTn dur="1" fill="hold" id="11">
                                          <p:stCondLst>
                                            <p:cond delay="0"/>
                                          </p:stCondLst>
                                        </p:cTn>
                                        <p:tgtEl>
                                          <p:spTgt spid="2097156"/>
                                        </p:tgtEl>
                                        <p:attrNameLst>
                                          <p:attrName>style.visibility</p:attrName>
                                        </p:attrNameLst>
                                      </p:cBhvr>
                                      <p:to>
                                        <p:strVal val="visible"/>
                                      </p:to>
                                    </p:set>
                                    <p:animEffect transition="in" filter="strips(downLeft)">
                                      <p:cBhvr>
                                        <p:cTn dur="500" id="12"/>
                                        <p:tgtEl>
                                          <p:spTgt spid="2097156"/>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8" presetSubtype="12">
                                  <p:stCondLst>
                                    <p:cond delay="0"/>
                                  </p:stCondLst>
                                  <p:childTnLst>
                                    <p:set>
                                      <p:cBhvr>
                                        <p:cTn dur="1" fill="hold" id="16">
                                          <p:stCondLst>
                                            <p:cond delay="0"/>
                                          </p:stCondLst>
                                        </p:cTn>
                                        <p:tgtEl>
                                          <p:spTgt spid="2097158"/>
                                        </p:tgtEl>
                                        <p:attrNameLst>
                                          <p:attrName>style.visibility</p:attrName>
                                        </p:attrNameLst>
                                      </p:cBhvr>
                                      <p:to>
                                        <p:strVal val="visible"/>
                                      </p:to>
                                    </p:set>
                                    <p:animEffect transition="in" filter="strips(downLeft)">
                                      <p:cBhvr>
                                        <p:cTn dur="500" id="17"/>
                                        <p:tgtEl>
                                          <p:spTgt spid="2097158"/>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20" presetSubtype="0">
                                  <p:stCondLst>
                                    <p:cond delay="0"/>
                                  </p:stCondLst>
                                  <p:childTnLst>
                                    <p:set>
                                      <p:cBhvr>
                                        <p:cTn dur="1" fill="hold" id="21">
                                          <p:stCondLst>
                                            <p:cond delay="0"/>
                                          </p:stCondLst>
                                        </p:cTn>
                                        <p:tgtEl>
                                          <p:spTgt spid="2097157"/>
                                        </p:tgtEl>
                                        <p:attrNameLst>
                                          <p:attrName>style.visibility</p:attrName>
                                        </p:attrNameLst>
                                      </p:cBhvr>
                                      <p:to>
                                        <p:strVal val="visible"/>
                                      </p:to>
                                    </p:set>
                                    <p:animEffect transition="in" filter="wedge">
                                      <p:cBhvr>
                                        <p:cTn dur="2000" id="22"/>
                                        <p:tgtEl>
                                          <p:spTgt spid="2097157"/>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20" presetSubtype="0">
                                  <p:stCondLst>
                                    <p:cond delay="0"/>
                                  </p:stCondLst>
                                  <p:childTnLst>
                                    <p:set>
                                      <p:cBhvr>
                                        <p:cTn dur="1" fill="hold" id="26">
                                          <p:stCondLst>
                                            <p:cond delay="0"/>
                                          </p:stCondLst>
                                        </p:cTn>
                                        <p:tgtEl>
                                          <p:spTgt spid="2097159"/>
                                        </p:tgtEl>
                                        <p:attrNameLst>
                                          <p:attrName>style.visibility</p:attrName>
                                        </p:attrNameLst>
                                      </p:cBhvr>
                                      <p:to>
                                        <p:strVal val="visible"/>
                                      </p:to>
                                    </p:set>
                                    <p:animEffect transition="in" filter="wedge">
                                      <p:cBhvr>
                                        <p:cTn dur="2000" id="27"/>
                                        <p:tgtEl>
                                          <p:spTgt spid="2097159"/>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37" presetSubtype="0">
                                  <p:stCondLst>
                                    <p:cond delay="0"/>
                                  </p:stCondLst>
                                  <p:childTnLst>
                                    <p:set>
                                      <p:cBhvr>
                                        <p:cTn dur="1" fill="hold" id="31">
                                          <p:stCondLst>
                                            <p:cond delay="0"/>
                                          </p:stCondLst>
                                        </p:cTn>
                                        <p:tgtEl>
                                          <p:spTgt spid="1048599"/>
                                        </p:tgtEl>
                                        <p:attrNameLst>
                                          <p:attrName>style.visibility</p:attrName>
                                        </p:attrNameLst>
                                      </p:cBhvr>
                                      <p:to>
                                        <p:strVal val="visible"/>
                                      </p:to>
                                    </p:set>
                                    <p:animEffect transition="in" filter="fade">
                                      <p:cBhvr>
                                        <p:cTn dur="1000" id="32"/>
                                        <p:tgtEl>
                                          <p:spTgt spid="1048599"/>
                                        </p:tgtEl>
                                      </p:cBhvr>
                                    </p:animEffect>
                                    <p:anim calcmode="lin" valueType="num">
                                      <p:cBhvr>
                                        <p:cTn dur="1000" fill="hold" id="33"/>
                                        <p:tgtEl>
                                          <p:spTgt spid="1048599"/>
                                        </p:tgtEl>
                                        <p:attrNameLst>
                                          <p:attrName>ppt_x</p:attrName>
                                        </p:attrNameLst>
                                      </p:cBhvr>
                                      <p:tavLst>
                                        <p:tav tm="0">
                                          <p:val>
                                            <p:strVal val="#ppt_x"/>
                                          </p:val>
                                        </p:tav>
                                        <p:tav tm="100000">
                                          <p:val>
                                            <p:strVal val="#ppt_x"/>
                                          </p:val>
                                        </p:tav>
                                      </p:tavLst>
                                    </p:anim>
                                    <p:anim calcmode="lin" valueType="num">
                                      <p:cBhvr>
                                        <p:cTn decel="100000" dur="900" fill="hold" id="34"/>
                                        <p:tgtEl>
                                          <p:spTgt spid="1048599"/>
                                        </p:tgtEl>
                                        <p:attrNameLst>
                                          <p:attrName>ppt_y</p:attrName>
                                        </p:attrNameLst>
                                      </p:cBhvr>
                                      <p:tavLst>
                                        <p:tav tm="0">
                                          <p:val>
                                            <p:strVal val="#ppt_y+1"/>
                                          </p:val>
                                        </p:tav>
                                        <p:tav tm="100000">
                                          <p:val>
                                            <p:strVal val="#ppt_y-.03"/>
                                          </p:val>
                                        </p:tav>
                                      </p:tavLst>
                                    </p:anim>
                                    <p:anim calcmode="lin" valueType="num">
                                      <p:cBhvr>
                                        <p:cTn accel="100000" dur="100" fill="hold" id="35">
                                          <p:stCondLst>
                                            <p:cond delay="900"/>
                                          </p:stCondLst>
                                        </p:cTn>
                                        <p:tgtEl>
                                          <p:spTgt spid="10485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animBg="1"/>
      <p:bldP spid="10486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44" name=""/>
        <p:cNvGrpSpPr/>
        <p:nvPr/>
      </p:nvGrpSpPr>
      <p:grpSpPr>
        <a:xfrm>
          <a:off x="0" y="0"/>
          <a:ext cx="0" cy="0"/>
          <a:chOff x="0" y="0"/>
          <a:chExt cx="0" cy="0"/>
        </a:xfrm>
      </p:grpSpPr>
      <p:sp>
        <p:nvSpPr>
          <p:cNvPr id="1048594" name="Title 1"/>
          <p:cNvSpPr>
            <a:spLocks noGrp="1"/>
          </p:cNvSpPr>
          <p:nvPr>
            <p:ph type="title"/>
          </p:nvPr>
        </p:nvSpPr>
        <p:spPr>
          <a:xfrm>
            <a:off x="2532438" y="5858601"/>
            <a:ext cx="5105817" cy="999398"/>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গোসল</a:t>
            </a:r>
            <a:r>
              <a:rPr altLang="en-US" lang="en-US"/>
              <a:t> করার বিভিন্ন দৃশ্য</a:t>
            </a:r>
            <a:endParaRPr lang=""/>
          </a:p>
        </p:txBody>
      </p:sp>
      <p:sp>
        <p:nvSpPr>
          <p:cNvPr id="1048595" name="Title 1"/>
          <p:cNvSpPr>
            <a:spLocks noGrp="1"/>
          </p:cNvSpPr>
          <p:nvPr>
            <p:ph type="title"/>
          </p:nvPr>
        </p:nvSpPr>
        <p:spPr>
          <a:xfrm>
            <a:off x="2019091" y="0"/>
            <a:ext cx="5105817" cy="999398"/>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নিচের</a:t>
            </a:r>
            <a:r>
              <a:rPr altLang="en-US" lang="en-US"/>
              <a:t> </a:t>
            </a:r>
            <a:r>
              <a:rPr altLang="en-US" lang="en-BD"/>
              <a:t>ছবিগুলো</a:t>
            </a:r>
            <a:r>
              <a:rPr altLang="en-US" lang="en-US"/>
              <a:t> দেখ</a:t>
            </a:r>
            <a:endParaRPr lang=""/>
          </a:p>
        </p:txBody>
      </p:sp>
      <p:pic>
        <p:nvPicPr>
          <p:cNvPr id="2097152" name="Picture 2097166"/>
          <p:cNvPicPr>
            <a:picLocks/>
          </p:cNvPicPr>
          <p:nvPr/>
        </p:nvPicPr>
        <p:blipFill>
          <a:blip xmlns:r="http://schemas.openxmlformats.org/officeDocument/2006/relationships" r:embed="rId1"/>
          <a:stretch>
            <a:fillRect/>
          </a:stretch>
        </p:blipFill>
        <p:spPr>
          <a:xfrm>
            <a:off x="662425" y="3854715"/>
            <a:ext cx="2713331" cy="1853150"/>
          </a:xfrm>
          <a:prstGeom prst="rect"/>
        </p:spPr>
      </p:pic>
      <p:pic>
        <p:nvPicPr>
          <p:cNvPr id="2097153" name="Picture 2097167"/>
          <p:cNvPicPr>
            <a:picLocks/>
          </p:cNvPicPr>
          <p:nvPr/>
        </p:nvPicPr>
        <p:blipFill>
          <a:blip xmlns:r="http://schemas.openxmlformats.org/officeDocument/2006/relationships" r:embed="rId2"/>
          <a:stretch>
            <a:fillRect/>
          </a:stretch>
        </p:blipFill>
        <p:spPr>
          <a:xfrm>
            <a:off x="506570" y="1218425"/>
            <a:ext cx="4051735" cy="2286721"/>
          </a:xfrm>
          <a:prstGeom prst="rect"/>
        </p:spPr>
      </p:pic>
      <p:pic>
        <p:nvPicPr>
          <p:cNvPr id="2097154" name="Picture 2097168"/>
          <p:cNvPicPr>
            <a:picLocks/>
          </p:cNvPicPr>
          <p:nvPr/>
        </p:nvPicPr>
        <p:blipFill>
          <a:blip xmlns:r="http://schemas.openxmlformats.org/officeDocument/2006/relationships" r:embed="rId3"/>
          <a:stretch>
            <a:fillRect/>
          </a:stretch>
        </p:blipFill>
        <p:spPr>
          <a:xfrm>
            <a:off x="4914134" y="3859290"/>
            <a:ext cx="2939761" cy="1746297"/>
          </a:xfrm>
          <a:prstGeom prst="rect"/>
        </p:spPr>
      </p:pic>
      <p:pic>
        <p:nvPicPr>
          <p:cNvPr id="2097155" name="Picture 2097169"/>
          <p:cNvPicPr>
            <a:picLocks/>
          </p:cNvPicPr>
          <p:nvPr/>
        </p:nvPicPr>
        <p:blipFill>
          <a:blip xmlns:r="http://schemas.openxmlformats.org/officeDocument/2006/relationships" r:embed="rId4"/>
          <a:stretch>
            <a:fillRect/>
          </a:stretch>
        </p:blipFill>
        <p:spPr>
          <a:xfrm>
            <a:off x="5085346" y="1361245"/>
            <a:ext cx="2797291" cy="1659417"/>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800">
        <p:circ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595"/>
                                        </p:tgtEl>
                                        <p:attrNameLst>
                                          <p:attrName>style.visibility</p:attrName>
                                        </p:attrNameLst>
                                      </p:cBhvr>
                                      <p:to>
                                        <p:strVal val="visible"/>
                                      </p:to>
                                    </p:set>
                                    <p:animEffect transition="in" filter="blinds(horizontal)">
                                      <p:cBhvr>
                                        <p:cTn dur="500" id="7"/>
                                        <p:tgtEl>
                                          <p:spTgt spid="104859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 presetSubtype="0">
                                  <p:stCondLst>
                                    <p:cond delay="0"/>
                                  </p:stCondLst>
                                  <p:childTnLst>
                                    <p:set>
                                      <p:cBhvr>
                                        <p:cTn dur="1" fill="hold" id="11">
                                          <p:stCondLst>
                                            <p:cond delay="0"/>
                                          </p:stCondLst>
                                        </p:cTn>
                                        <p:tgtEl>
                                          <p:spTgt spid="2097153"/>
                                        </p:tgtEl>
                                        <p:attrNameLst>
                                          <p:attrName>style.visibility</p:attrName>
                                        </p:attrNameLst>
                                      </p:cBhvr>
                                      <p:to>
                                        <p:strVal val="visible"/>
                                      </p:to>
                                    </p:se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21" presetSubtype="1">
                                  <p:stCondLst>
                                    <p:cond delay="0"/>
                                  </p:stCondLst>
                                  <p:childTnLst>
                                    <p:set>
                                      <p:cBhvr>
                                        <p:cTn dur="1" fill="hold" id="15">
                                          <p:stCondLst>
                                            <p:cond delay="0"/>
                                          </p:stCondLst>
                                        </p:cTn>
                                        <p:tgtEl>
                                          <p:spTgt spid="2097155"/>
                                        </p:tgtEl>
                                        <p:attrNameLst>
                                          <p:attrName>style.visibility</p:attrName>
                                        </p:attrNameLst>
                                      </p:cBhvr>
                                      <p:to>
                                        <p:strVal val="visible"/>
                                      </p:to>
                                    </p:set>
                                    <p:animEffect transition="in" filter="wheel(1)">
                                      <p:cBhvr>
                                        <p:cTn dur="2000" id="16"/>
                                        <p:tgtEl>
                                          <p:spTgt spid="2097155"/>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53" presetSubtype="16">
                                  <p:stCondLst>
                                    <p:cond delay="0"/>
                                  </p:stCondLst>
                                  <p:childTnLst>
                                    <p:set>
                                      <p:cBhvr>
                                        <p:cTn dur="1" fill="hold" id="20">
                                          <p:stCondLst>
                                            <p:cond delay="0"/>
                                          </p:stCondLst>
                                        </p:cTn>
                                        <p:tgtEl>
                                          <p:spTgt spid="2097152"/>
                                        </p:tgtEl>
                                        <p:attrNameLst>
                                          <p:attrName>style.visibility</p:attrName>
                                        </p:attrNameLst>
                                      </p:cBhvr>
                                      <p:to>
                                        <p:strVal val="visible"/>
                                      </p:to>
                                    </p:set>
                                    <p:anim calcmode="lin" valueType="num">
                                      <p:cBhvr>
                                        <p:cTn dur="500" fill="hold" id="21"/>
                                        <p:tgtEl>
                                          <p:spTgt spid="2097152"/>
                                        </p:tgtEl>
                                        <p:attrNameLst>
                                          <p:attrName>ppt_w</p:attrName>
                                        </p:attrNameLst>
                                      </p:cBhvr>
                                      <p:tavLst>
                                        <p:tav tm="0">
                                          <p:val>
                                            <p:fltVal val="0.0"/>
                                          </p:val>
                                        </p:tav>
                                        <p:tav tm="100000">
                                          <p:val>
                                            <p:strVal val="#ppt_w"/>
                                          </p:val>
                                        </p:tav>
                                      </p:tavLst>
                                    </p:anim>
                                    <p:anim calcmode="lin" valueType="num">
                                      <p:cBhvr>
                                        <p:cTn dur="500" fill="hold" id="22"/>
                                        <p:tgtEl>
                                          <p:spTgt spid="2097152"/>
                                        </p:tgtEl>
                                        <p:attrNameLst>
                                          <p:attrName>ppt_h</p:attrName>
                                        </p:attrNameLst>
                                      </p:cBhvr>
                                      <p:tavLst>
                                        <p:tav tm="0">
                                          <p:val>
                                            <p:fltVal val="0.0"/>
                                          </p:val>
                                        </p:tav>
                                        <p:tav tm="100000">
                                          <p:val>
                                            <p:strVal val="#ppt_h"/>
                                          </p:val>
                                        </p:tav>
                                      </p:tavLst>
                                    </p:anim>
                                    <p:animEffect transition="in" filter="fade">
                                      <p:cBhvr>
                                        <p:cTn dur="500" id="23"/>
                                        <p:tgtEl>
                                          <p:spTgt spid="2097152"/>
                                        </p:tgtEl>
                                      </p:cBhvr>
                                    </p:animEffec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53" presetSubtype="16">
                                  <p:stCondLst>
                                    <p:cond delay="0"/>
                                  </p:stCondLst>
                                  <p:childTnLst>
                                    <p:set>
                                      <p:cBhvr>
                                        <p:cTn dur="1" fill="hold" id="27">
                                          <p:stCondLst>
                                            <p:cond delay="0"/>
                                          </p:stCondLst>
                                        </p:cTn>
                                        <p:tgtEl>
                                          <p:spTgt spid="2097154"/>
                                        </p:tgtEl>
                                        <p:attrNameLst>
                                          <p:attrName>style.visibility</p:attrName>
                                        </p:attrNameLst>
                                      </p:cBhvr>
                                      <p:to>
                                        <p:strVal val="visible"/>
                                      </p:to>
                                    </p:set>
                                    <p:anim calcmode="lin" valueType="num">
                                      <p:cBhvr>
                                        <p:cTn dur="500" fill="hold" id="28"/>
                                        <p:tgtEl>
                                          <p:spTgt spid="2097154"/>
                                        </p:tgtEl>
                                        <p:attrNameLst>
                                          <p:attrName>ppt_w</p:attrName>
                                        </p:attrNameLst>
                                      </p:cBhvr>
                                      <p:tavLst>
                                        <p:tav tm="0">
                                          <p:val>
                                            <p:fltVal val="0.0"/>
                                          </p:val>
                                        </p:tav>
                                        <p:tav tm="100000">
                                          <p:val>
                                            <p:strVal val="#ppt_w"/>
                                          </p:val>
                                        </p:tav>
                                      </p:tavLst>
                                    </p:anim>
                                    <p:anim calcmode="lin" valueType="num">
                                      <p:cBhvr>
                                        <p:cTn dur="500" fill="hold" id="29"/>
                                        <p:tgtEl>
                                          <p:spTgt spid="2097154"/>
                                        </p:tgtEl>
                                        <p:attrNameLst>
                                          <p:attrName>ppt_h</p:attrName>
                                        </p:attrNameLst>
                                      </p:cBhvr>
                                      <p:tavLst>
                                        <p:tav tm="0">
                                          <p:val>
                                            <p:fltVal val="0.0"/>
                                          </p:val>
                                        </p:tav>
                                        <p:tav tm="100000">
                                          <p:val>
                                            <p:strVal val="#ppt_h"/>
                                          </p:val>
                                        </p:tav>
                                      </p:tavLst>
                                    </p:anim>
                                    <p:animEffect transition="in" filter="fade">
                                      <p:cBhvr>
                                        <p:cTn dur="500" id="30"/>
                                        <p:tgtEl>
                                          <p:spTgt spid="2097154"/>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37" presetSubtype="0">
                                  <p:stCondLst>
                                    <p:cond delay="0"/>
                                  </p:stCondLst>
                                  <p:childTnLst>
                                    <p:set>
                                      <p:cBhvr>
                                        <p:cTn dur="1" fill="hold" id="34">
                                          <p:stCondLst>
                                            <p:cond delay="0"/>
                                          </p:stCondLst>
                                        </p:cTn>
                                        <p:tgtEl>
                                          <p:spTgt spid="1048594"/>
                                        </p:tgtEl>
                                        <p:attrNameLst>
                                          <p:attrName>style.visibility</p:attrName>
                                        </p:attrNameLst>
                                      </p:cBhvr>
                                      <p:to>
                                        <p:strVal val="visible"/>
                                      </p:to>
                                    </p:set>
                                    <p:animEffect transition="in" filter="fade">
                                      <p:cBhvr>
                                        <p:cTn dur="1000" id="35"/>
                                        <p:tgtEl>
                                          <p:spTgt spid="1048594"/>
                                        </p:tgtEl>
                                      </p:cBhvr>
                                    </p:animEffect>
                                    <p:anim calcmode="lin" valueType="num">
                                      <p:cBhvr>
                                        <p:cTn dur="1000" fill="hold" id="36"/>
                                        <p:tgtEl>
                                          <p:spTgt spid="1048594"/>
                                        </p:tgtEl>
                                        <p:attrNameLst>
                                          <p:attrName>ppt_x</p:attrName>
                                        </p:attrNameLst>
                                      </p:cBhvr>
                                      <p:tavLst>
                                        <p:tav tm="0">
                                          <p:val>
                                            <p:strVal val="#ppt_x"/>
                                          </p:val>
                                        </p:tav>
                                        <p:tav tm="100000">
                                          <p:val>
                                            <p:strVal val="#ppt_x"/>
                                          </p:val>
                                        </p:tav>
                                      </p:tavLst>
                                    </p:anim>
                                    <p:anim calcmode="lin" valueType="num">
                                      <p:cBhvr>
                                        <p:cTn decel="100000" dur="900" fill="hold" id="37"/>
                                        <p:tgtEl>
                                          <p:spTgt spid="1048594"/>
                                        </p:tgtEl>
                                        <p:attrNameLst>
                                          <p:attrName>ppt_y</p:attrName>
                                        </p:attrNameLst>
                                      </p:cBhvr>
                                      <p:tavLst>
                                        <p:tav tm="0">
                                          <p:val>
                                            <p:strVal val="#ppt_y+1"/>
                                          </p:val>
                                        </p:tav>
                                        <p:tav tm="100000">
                                          <p:val>
                                            <p:strVal val="#ppt_y-.03"/>
                                          </p:val>
                                        </p:tav>
                                      </p:tavLst>
                                    </p:anim>
                                    <p:anim calcmode="lin" valueType="num">
                                      <p:cBhvr>
                                        <p:cTn accel="100000" dur="100" fill="hold" id="38">
                                          <p:stCondLst>
                                            <p:cond delay="900"/>
                                          </p:stCondLst>
                                        </p:cTn>
                                        <p:tgtEl>
                                          <p:spTgt spid="10485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animBg="1"/>
      <p:bldP spid="10485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25" name=""/>
        <p:cNvGrpSpPr/>
        <p:nvPr/>
      </p:nvGrpSpPr>
      <p:grpSpPr>
        <a:xfrm>
          <a:off x="0" y="0"/>
          <a:ext cx="0" cy="0"/>
          <a:chOff x="0" y="0"/>
          <a:chExt cx="0" cy="0"/>
        </a:xfrm>
      </p:grpSpPr>
      <p:sp>
        <p:nvSpPr>
          <p:cNvPr id="1048584" name="Title 1"/>
          <p:cNvSpPr>
            <a:spLocks noGrp="1"/>
          </p:cNvSpPr>
          <p:nvPr>
            <p:ph type="ctrTitle" idx="4294967295"/>
          </p:nvPr>
        </p:nvSpPr>
        <p:spPr>
          <a:xfrm>
            <a:off x="361950" y="2466557"/>
            <a:ext cx="8420100" cy="2592388"/>
          </a:xfrm>
          <a:prstGeom prst="rect"/>
          <a:solidFill>
            <a:srgbClr val="FFE100"/>
          </a:solidFill>
          <a:ln>
            <a:solidFill>
              <a:srgbClr val="FFE100"/>
            </a:solidFill>
            <a:prstDash val="solid"/>
          </a:ln>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pPr algn="l" indent="0" marL="4763">
              <a:buNone/>
            </a:pPr>
            <a:r>
              <a:rPr altLang="en-US" lang="en-BD">
                <a:solidFill>
                  <a:srgbClr val="36363D"/>
                </a:solidFill>
              </a:rPr>
              <a:t>০১</a:t>
            </a:r>
            <a:r>
              <a:rPr altLang="en-US" lang="en-US">
                <a:solidFill>
                  <a:srgbClr val="36363D"/>
                </a:solidFill>
              </a:rPr>
              <a:t>. </a:t>
            </a:r>
            <a:r>
              <a:rPr altLang="en-US" lang="en-BD">
                <a:solidFill>
                  <a:srgbClr val="36363D"/>
                </a:solidFill>
              </a:rPr>
              <a:t>গোসলের</a:t>
            </a:r>
            <a:r>
              <a:rPr altLang="en-US" lang="en-US">
                <a:solidFill>
                  <a:srgbClr val="36363D"/>
                </a:solidFill>
              </a:rPr>
              <a:t> </a:t>
            </a:r>
            <a:r>
              <a:rPr altLang="en-US" lang="en-BD">
                <a:solidFill>
                  <a:srgbClr val="36363D"/>
                </a:solidFill>
              </a:rPr>
              <a:t>পরিচয়</a:t>
            </a:r>
            <a:r>
              <a:rPr altLang="en-US" lang="en-US">
                <a:solidFill>
                  <a:srgbClr val="36363D"/>
                </a:solidFill>
              </a:rPr>
              <a:t> বলতে পারবে</a:t>
            </a:r>
            <a:br>
              <a:rPr altLang="en-US" lang="en-US">
                <a:solidFill>
                  <a:srgbClr val="36363D"/>
                </a:solidFill>
              </a:rPr>
            </a:br>
            <a:r>
              <a:rPr altLang="en-US" lang="en-BD">
                <a:solidFill>
                  <a:srgbClr val="36363D"/>
                </a:solidFill>
              </a:rPr>
              <a:t>০২</a:t>
            </a:r>
            <a:r>
              <a:rPr altLang="en-US" lang="en-US">
                <a:solidFill>
                  <a:srgbClr val="36363D"/>
                </a:solidFill>
              </a:rPr>
              <a:t>. </a:t>
            </a:r>
            <a:r>
              <a:rPr altLang="en-US" lang="en-BD">
                <a:solidFill>
                  <a:srgbClr val="36363D"/>
                </a:solidFill>
              </a:rPr>
              <a:t>গোসলের</a:t>
            </a:r>
            <a:r>
              <a:rPr altLang="en-US" lang="en-US">
                <a:solidFill>
                  <a:srgbClr val="36363D"/>
                </a:solidFill>
              </a:rPr>
              <a:t> </a:t>
            </a:r>
            <a:r>
              <a:rPr altLang="en-US" lang="en-BD">
                <a:solidFill>
                  <a:srgbClr val="36363D"/>
                </a:solidFill>
              </a:rPr>
              <a:t>ফরজগুলো</a:t>
            </a:r>
            <a:r>
              <a:rPr altLang="en-US" lang="en-US">
                <a:solidFill>
                  <a:srgbClr val="36363D"/>
                </a:solidFill>
              </a:rPr>
              <a:t> </a:t>
            </a:r>
            <a:r>
              <a:rPr altLang="en-US" lang="en-BD">
                <a:solidFill>
                  <a:srgbClr val="36363D"/>
                </a:solidFill>
              </a:rPr>
              <a:t>বর্ণনা</a:t>
            </a:r>
            <a:r>
              <a:rPr altLang="en-US" lang="en-US">
                <a:solidFill>
                  <a:srgbClr val="36363D"/>
                </a:solidFill>
              </a:rPr>
              <a:t> করতে </a:t>
            </a:r>
            <a:r>
              <a:rPr altLang="en-US" lang="en-BD">
                <a:solidFill>
                  <a:srgbClr val="36363D"/>
                </a:solidFill>
              </a:rPr>
              <a:t>পারবে</a:t>
            </a:r>
            <a:br>
              <a:rPr altLang="en-US" lang="en-US">
                <a:solidFill>
                  <a:srgbClr val="36363D"/>
                </a:solidFill>
              </a:rPr>
            </a:br>
            <a:r>
              <a:rPr altLang="en-US" lang="en-BD">
                <a:solidFill>
                  <a:srgbClr val="36363D"/>
                </a:solidFill>
              </a:rPr>
              <a:t>০৩</a:t>
            </a:r>
            <a:r>
              <a:rPr altLang="en-US" lang="en-US">
                <a:solidFill>
                  <a:srgbClr val="36363D"/>
                </a:solidFill>
              </a:rPr>
              <a:t>.</a:t>
            </a:r>
            <a:r>
              <a:rPr altLang="en-US" lang="en-BD">
                <a:solidFill>
                  <a:srgbClr val="36363D"/>
                </a:solidFill>
              </a:rPr>
              <a:t>সুন্নাত</a:t>
            </a:r>
            <a:r>
              <a:rPr altLang="en-US" lang="en-US">
                <a:solidFill>
                  <a:srgbClr val="36363D"/>
                </a:solidFill>
              </a:rPr>
              <a:t> </a:t>
            </a:r>
            <a:r>
              <a:rPr altLang="en-US" lang="en-BD">
                <a:solidFill>
                  <a:srgbClr val="36363D"/>
                </a:solidFill>
              </a:rPr>
              <a:t>তরিকা</a:t>
            </a:r>
            <a:r>
              <a:rPr altLang="en-US" lang="en-US">
                <a:solidFill>
                  <a:srgbClr val="36363D"/>
                </a:solidFill>
              </a:rPr>
              <a:t> </a:t>
            </a:r>
            <a:r>
              <a:rPr altLang="en-US" lang="en-BD">
                <a:solidFill>
                  <a:srgbClr val="36363D"/>
                </a:solidFill>
              </a:rPr>
              <a:t>গোসল</a:t>
            </a:r>
            <a:r>
              <a:rPr altLang="en-US" lang="en-US">
                <a:solidFill>
                  <a:srgbClr val="36363D"/>
                </a:solidFill>
              </a:rPr>
              <a:t> </a:t>
            </a:r>
            <a:r>
              <a:rPr altLang="en-US" lang="en-BD">
                <a:solidFill>
                  <a:srgbClr val="36363D"/>
                </a:solidFill>
              </a:rPr>
              <a:t>করতে</a:t>
            </a:r>
            <a:r>
              <a:rPr altLang="en-US" lang="en-US">
                <a:solidFill>
                  <a:srgbClr val="36363D"/>
                </a:solidFill>
              </a:rPr>
              <a:t> পারবে</a:t>
            </a:r>
            <a:br>
              <a:rPr altLang="en-US" lang="en-US">
                <a:solidFill>
                  <a:srgbClr val="36363D"/>
                </a:solidFill>
              </a:rPr>
            </a:br>
            <a:r>
              <a:rPr altLang="en-US" lang="en-BD">
                <a:solidFill>
                  <a:srgbClr val="36363D"/>
                </a:solidFill>
              </a:rPr>
              <a:t>০৪</a:t>
            </a:r>
            <a:r>
              <a:rPr altLang="en-US" lang="en-US">
                <a:solidFill>
                  <a:srgbClr val="36363D"/>
                </a:solidFill>
              </a:rPr>
              <a:t>.</a:t>
            </a:r>
            <a:r>
              <a:rPr altLang="en-US" lang="en-BD">
                <a:solidFill>
                  <a:srgbClr val="36363D"/>
                </a:solidFill>
              </a:rPr>
              <a:t>হাদীসের</a:t>
            </a:r>
            <a:r>
              <a:rPr altLang="en-US" lang="en-US">
                <a:solidFill>
                  <a:srgbClr val="36363D"/>
                </a:solidFill>
              </a:rPr>
              <a:t> </a:t>
            </a:r>
            <a:r>
              <a:rPr altLang="en-US" lang="en-BD">
                <a:solidFill>
                  <a:srgbClr val="36363D"/>
                </a:solidFill>
              </a:rPr>
              <a:t>অনুবাদ</a:t>
            </a:r>
            <a:r>
              <a:rPr altLang="en-US" lang="en-US">
                <a:solidFill>
                  <a:srgbClr val="36363D"/>
                </a:solidFill>
              </a:rPr>
              <a:t> </a:t>
            </a:r>
            <a:r>
              <a:rPr altLang="en-US" lang="en-BD">
                <a:solidFill>
                  <a:srgbClr val="36363D"/>
                </a:solidFill>
              </a:rPr>
              <a:t>করতে</a:t>
            </a:r>
            <a:r>
              <a:rPr altLang="en-US" lang="en-US">
                <a:solidFill>
                  <a:srgbClr val="36363D"/>
                </a:solidFill>
              </a:rPr>
              <a:t> পারবে</a:t>
            </a:r>
            <a:endParaRPr lang="">
              <a:solidFill>
                <a:srgbClr val="36363D"/>
              </a:solidFill>
            </a:endParaRPr>
          </a:p>
        </p:txBody>
      </p:sp>
      <p:sp>
        <p:nvSpPr>
          <p:cNvPr id="1048585" name="Title 1"/>
          <p:cNvSpPr>
            <a:spLocks noGrp="1"/>
          </p:cNvSpPr>
          <p:nvPr>
            <p:ph type="ctrTitle" idx="4294967295"/>
          </p:nvPr>
        </p:nvSpPr>
        <p:spPr>
          <a:xfrm>
            <a:off x="898813" y="942783"/>
            <a:ext cx="7346372" cy="1116267"/>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b="1" lang="en-BD">
                <a:solidFill>
                  <a:schemeClr val="accent3">
                    <a:lumMod val="50000"/>
                  </a:schemeClr>
                </a:solidFill>
              </a:rPr>
              <a:t>এই</a:t>
            </a:r>
            <a:r>
              <a:rPr altLang="en-US" b="1" lang="en-US">
                <a:solidFill>
                  <a:schemeClr val="accent3">
                    <a:lumMod val="50000"/>
                  </a:schemeClr>
                </a:solidFill>
              </a:rPr>
              <a:t> </a:t>
            </a:r>
            <a:r>
              <a:rPr altLang="en-US" b="1" lang="en-BD">
                <a:solidFill>
                  <a:schemeClr val="accent3">
                    <a:lumMod val="50000"/>
                  </a:schemeClr>
                </a:solidFill>
              </a:rPr>
              <a:t>পাঠ</a:t>
            </a:r>
            <a:r>
              <a:rPr altLang="en-US" b="1" lang="en-US">
                <a:solidFill>
                  <a:schemeClr val="accent3">
                    <a:lumMod val="50000"/>
                  </a:schemeClr>
                </a:solidFill>
              </a:rPr>
              <a:t> </a:t>
            </a:r>
            <a:r>
              <a:rPr altLang="en-US" b="1" lang="en-BD">
                <a:solidFill>
                  <a:schemeClr val="accent3">
                    <a:lumMod val="50000"/>
                  </a:schemeClr>
                </a:solidFill>
              </a:rPr>
              <a:t>শেষে</a:t>
            </a:r>
            <a:r>
              <a:rPr altLang="en-US" b="1" lang="en-US">
                <a:solidFill>
                  <a:schemeClr val="accent3">
                    <a:lumMod val="50000"/>
                  </a:schemeClr>
                </a:solidFill>
              </a:rPr>
              <a:t> </a:t>
            </a:r>
            <a:r>
              <a:rPr altLang="en-US" b="1" lang="en-BD">
                <a:solidFill>
                  <a:schemeClr val="accent3">
                    <a:lumMod val="50000"/>
                  </a:schemeClr>
                </a:solidFill>
              </a:rPr>
              <a:t>শিক্ষার্থীরা</a:t>
            </a:r>
            <a:r>
              <a:rPr altLang="en-US" b="1" lang="en-US">
                <a:solidFill>
                  <a:schemeClr val="accent3">
                    <a:lumMod val="50000"/>
                  </a:schemeClr>
                </a:solidFill>
              </a:rPr>
              <a:t>-------</a:t>
            </a:r>
            <a:endParaRPr b="1" lang="">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split orient="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585"/>
                                        </p:tgtEl>
                                        <p:attrNameLst>
                                          <p:attrName>style.visibility</p:attrName>
                                        </p:attrNameLst>
                                      </p:cBhvr>
                                      <p:to>
                                        <p:strVal val="visible"/>
                                      </p:to>
                                    </p:set>
                                    <p:anim calcmode="lin" valueType="num">
                                      <p:cBhvr>
                                        <p:cTn dur="500" fill="hold" id="7"/>
                                        <p:tgtEl>
                                          <p:spTgt spid="1048585"/>
                                        </p:tgtEl>
                                        <p:attrNameLst>
                                          <p:attrName>ppt_w</p:attrName>
                                        </p:attrNameLst>
                                      </p:cBhvr>
                                      <p:tavLst>
                                        <p:tav tm="0">
                                          <p:val>
                                            <p:fltVal val="0.0"/>
                                          </p:val>
                                        </p:tav>
                                        <p:tav tm="100000">
                                          <p:val>
                                            <p:strVal val="#ppt_w"/>
                                          </p:val>
                                        </p:tav>
                                      </p:tavLst>
                                    </p:anim>
                                    <p:anim calcmode="lin" valueType="num">
                                      <p:cBhvr>
                                        <p:cTn dur="500" fill="hold" id="8"/>
                                        <p:tgtEl>
                                          <p:spTgt spid="1048585"/>
                                        </p:tgtEl>
                                        <p:attrNameLst>
                                          <p:attrName>ppt_h</p:attrName>
                                        </p:attrNameLst>
                                      </p:cBhvr>
                                      <p:tavLst>
                                        <p:tav tm="0">
                                          <p:val>
                                            <p:fltVal val="0.0"/>
                                          </p:val>
                                        </p:tav>
                                        <p:tav tm="100000">
                                          <p:val>
                                            <p:strVal val="#ppt_h"/>
                                          </p:val>
                                        </p:tav>
                                      </p:tavLst>
                                    </p:anim>
                                    <p:animEffect transition="in" filter="fade">
                                      <p:cBhvr>
                                        <p:cTn dur="500" id="9"/>
                                        <p:tgtEl>
                                          <p:spTgt spid="1048585"/>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53" presetSubtype="16">
                                  <p:stCondLst>
                                    <p:cond delay="0"/>
                                  </p:stCondLst>
                                  <p:childTnLst>
                                    <p:set>
                                      <p:cBhvr>
                                        <p:cTn dur="1" fill="hold" id="13">
                                          <p:stCondLst>
                                            <p:cond delay="0"/>
                                          </p:stCondLst>
                                        </p:cTn>
                                        <p:tgtEl>
                                          <p:spTgt spid="1048584"/>
                                        </p:tgtEl>
                                        <p:attrNameLst>
                                          <p:attrName>style.visibility</p:attrName>
                                        </p:attrNameLst>
                                      </p:cBhvr>
                                      <p:to>
                                        <p:strVal val="visible"/>
                                      </p:to>
                                    </p:set>
                                    <p:anim calcmode="lin" valueType="num">
                                      <p:cBhvr>
                                        <p:cTn dur="500" fill="hold" id="14"/>
                                        <p:tgtEl>
                                          <p:spTgt spid="1048584"/>
                                        </p:tgtEl>
                                        <p:attrNameLst>
                                          <p:attrName>ppt_w</p:attrName>
                                        </p:attrNameLst>
                                      </p:cBhvr>
                                      <p:tavLst>
                                        <p:tav tm="0">
                                          <p:val>
                                            <p:fltVal val="0.0"/>
                                          </p:val>
                                        </p:tav>
                                        <p:tav tm="100000">
                                          <p:val>
                                            <p:strVal val="#ppt_w"/>
                                          </p:val>
                                        </p:tav>
                                      </p:tavLst>
                                    </p:anim>
                                    <p:anim calcmode="lin" valueType="num">
                                      <p:cBhvr>
                                        <p:cTn dur="500" fill="hold" id="15"/>
                                        <p:tgtEl>
                                          <p:spTgt spid="1048584"/>
                                        </p:tgtEl>
                                        <p:attrNameLst>
                                          <p:attrName>ppt_h</p:attrName>
                                        </p:attrNameLst>
                                      </p:cBhvr>
                                      <p:tavLst>
                                        <p:tav tm="0">
                                          <p:val>
                                            <p:fltVal val="0.0"/>
                                          </p:val>
                                        </p:tav>
                                        <p:tav tm="100000">
                                          <p:val>
                                            <p:strVal val="#ppt_h"/>
                                          </p:val>
                                        </p:tav>
                                      </p:tavLst>
                                    </p:anim>
                                    <p:animEffect transition="in" filter="fade">
                                      <p:cBhvr>
                                        <p:cTn dur="500" id="16"/>
                                        <p:tgtEl>
                                          <p:spTgt spid="1048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animBg="1"/>
      <p:bldP spid="10485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43" name=""/>
        <p:cNvGrpSpPr/>
        <p:nvPr/>
      </p:nvGrpSpPr>
      <p:grpSpPr>
        <a:xfrm>
          <a:off x="0" y="0"/>
          <a:ext cx="0" cy="0"/>
          <a:chOff x="0" y="0"/>
          <a:chExt cx="0" cy="0"/>
        </a:xfrm>
      </p:grpSpPr>
      <p:sp>
        <p:nvSpPr>
          <p:cNvPr id="1048591" name="Title 1"/>
          <p:cNvSpPr>
            <a:spLocks noGrp="1"/>
          </p:cNvSpPr>
          <p:nvPr>
            <p:ph type="title"/>
          </p:nvPr>
        </p:nvSpPr>
        <p:spPr>
          <a:xfrm>
            <a:off x="1080209" y="34752"/>
            <a:ext cx="7061166" cy="764637"/>
          </a:xfrm>
          <a:prstGeom prst="rect"/>
        </p:spPr>
        <p:txBody>
          <a:bodyPr anchor="ctr" anchorCtr="1" bIns="182880" lIns="274320" rIns="274320" rtlCol="0" tIns="182880" vert="horz">
            <a:normAutofit fontScale="90000"/>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b="1" lang="en-BD"/>
              <a:t>গোসল</a:t>
            </a:r>
            <a:r>
              <a:rPr altLang="en-US" b="1" lang="en-US"/>
              <a:t> </a:t>
            </a:r>
            <a:r>
              <a:rPr altLang="en-US" b="1" lang="en-BD"/>
              <a:t>সম্পর্কে</a:t>
            </a:r>
            <a:r>
              <a:rPr altLang="en-US" b="1" lang="en-US"/>
              <a:t> </a:t>
            </a:r>
            <a:r>
              <a:rPr altLang="en-US" b="1" lang="en-BD"/>
              <a:t>আল্লাহর</a:t>
            </a:r>
            <a:r>
              <a:rPr altLang="en-US" b="1" lang="en-US"/>
              <a:t> </a:t>
            </a:r>
            <a:r>
              <a:rPr altLang="en-US" b="1" lang="en-BD"/>
              <a:t>বাণী</a:t>
            </a:r>
            <a:endParaRPr b="1" lang=""/>
          </a:p>
        </p:txBody>
      </p:sp>
      <p:sp>
        <p:nvSpPr>
          <p:cNvPr id="1048592" name="Title 1"/>
          <p:cNvSpPr>
            <a:spLocks noGrp="1"/>
          </p:cNvSpPr>
          <p:nvPr>
            <p:ph type="ctrTitle" idx="4294967295"/>
          </p:nvPr>
        </p:nvSpPr>
        <p:spPr>
          <a:xfrm>
            <a:off x="664236" y="980750"/>
            <a:ext cx="7815526" cy="2266887"/>
          </a:xfrm>
          <a:prstGeom prst="rect"/>
        </p:spPr>
        <p:txBody>
          <a:bodyPr anchor="ctr" anchorCtr="1" bIns="182880" lIns="274320" rIns="274320" rtlCol="0" tIns="182880" vert="horz">
            <a:normAutofit fontScale="90000"/>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pPr algn="ctr"/>
            <a:r>
              <a:rPr b="1" sz="3200" lang=""/>
              <a:t>সূরা ৫. আল-মায়েদা আয়াত নং ৬</a:t>
            </a:r>
            <a:br>
              <a:rPr b="1" sz="3200" lang=""/>
            </a:br>
            <a:r>
              <a:rPr b="1" sz="3200" lang=""/>
              <a:t> ؕ وَ اِنۡ کُنۡتُمۡ جُنُبًا فَاطَّہَّرُوۡا ؕ </a:t>
            </a:r>
            <a:br>
              <a:rPr b="1" sz="3200" lang="en-US"/>
            </a:br>
            <a:r>
              <a:rPr b="1" sz="3200" lang=""/>
              <a:t>অনুবাদঃ </a:t>
            </a:r>
            <a:br>
              <a:rPr b="1" sz="3200" lang=""/>
            </a:br>
            <a:r>
              <a:rPr b="1" sz="3200" lang=""/>
              <a:t>আর যদি তোমরা অপবিত্র থাক, তবে ভালোভাবে পবিত্র হও।  -(আল-বায়ান)</a:t>
            </a:r>
          </a:p>
        </p:txBody>
      </p:sp>
      <p:sp>
        <p:nvSpPr>
          <p:cNvPr id="1048593" name="Title 1"/>
          <p:cNvSpPr>
            <a:spLocks noGrp="1"/>
          </p:cNvSpPr>
          <p:nvPr>
            <p:ph type="ctrTitle" idx="4294967295"/>
          </p:nvPr>
        </p:nvSpPr>
        <p:spPr>
          <a:xfrm>
            <a:off x="400087" y="3428999"/>
            <a:ext cx="8343824" cy="3204627"/>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pPr algn="ctr"/>
            <a:r>
              <a:rPr b="1" sz="3200" lang=""/>
              <a:t>অপবিত্রতা; ঐ অপবিত্রতাকে বুঝানো হয়েছে, যা স্বপ্নদোষ অথবা স্ত্রী সহবাস (বা যৌনতৃপ্তির সাথে বীর্যপাতের) ফলে হয়। আর একই বিধান মহিলাদের মাসিক ও (প্রসবোত্তর) নিফাসজনিত অপবিত্রতারও। যখন মহিলার মাসিক বা নিফাস বন্ধ হয়ে যাবে, তখন পবিত্রতা অর্জনের জন্য গোসল করা জরুরী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invert_l_15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1048591"/>
                                        </p:tgtEl>
                                        <p:attrNameLst>
                                          <p:attrName>style.visibility</p:attrName>
                                        </p:attrNameLst>
                                      </p:cBhvr>
                                      <p:to>
                                        <p:strVal val="visible"/>
                                      </p:to>
                                    </p:set>
                                    <p:animEffect transition="in" filter="fade">
                                      <p:cBhvr>
                                        <p:cTn dur="1000" id="7"/>
                                        <p:tgtEl>
                                          <p:spTgt spid="1048591"/>
                                        </p:tgtEl>
                                      </p:cBhvr>
                                    </p:animEffect>
                                    <p:anim calcmode="lin" valueType="num">
                                      <p:cBhvr>
                                        <p:cTn dur="1000" fill="hold" id="8"/>
                                        <p:tgtEl>
                                          <p:spTgt spid="1048591"/>
                                        </p:tgtEl>
                                        <p:attrNameLst>
                                          <p:attrName>ppt_x</p:attrName>
                                        </p:attrNameLst>
                                      </p:cBhvr>
                                      <p:tavLst>
                                        <p:tav tm="0">
                                          <p:val>
                                            <p:strVal val="#ppt_x"/>
                                          </p:val>
                                        </p:tav>
                                        <p:tav tm="100000">
                                          <p:val>
                                            <p:strVal val="#ppt_x"/>
                                          </p:val>
                                        </p:tav>
                                      </p:tavLst>
                                    </p:anim>
                                    <p:anim calcmode="lin" valueType="num">
                                      <p:cBhvr>
                                        <p:cTn decel="100000" dur="900" fill="hold" id="9"/>
                                        <p:tgtEl>
                                          <p:spTgt spid="1048591"/>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048591"/>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5" presetSubtype="0">
                                  <p:stCondLst>
                                    <p:cond delay="0"/>
                                  </p:stCondLst>
                                  <p:childTnLst>
                                    <p:set>
                                      <p:cBhvr>
                                        <p:cTn dur="1" fill="hold" id="14">
                                          <p:stCondLst>
                                            <p:cond delay="0"/>
                                          </p:stCondLst>
                                        </p:cTn>
                                        <p:tgtEl>
                                          <p:spTgt spid="1048592"/>
                                        </p:tgtEl>
                                        <p:attrNameLst>
                                          <p:attrName>style.visibility</p:attrName>
                                        </p:attrNameLst>
                                      </p:cBhvr>
                                      <p:to>
                                        <p:strVal val="visible"/>
                                      </p:to>
                                    </p:set>
                                    <p:anim calcmode="lin" valueType="num">
                                      <p:cBhvr>
                                        <p:cTn dur="1000" fill="hold" id="15"/>
                                        <p:tgtEl>
                                          <p:spTgt spid="1048592"/>
                                        </p:tgtEl>
                                        <p:attrNameLst>
                                          <p:attrName>ppt_w</p:attrName>
                                        </p:attrNameLst>
                                      </p:cBhvr>
                                      <p:tavLst>
                                        <p:tav tm="0">
                                          <p:val>
                                            <p:fltVal val="0.0"/>
                                          </p:val>
                                        </p:tav>
                                        <p:tav tm="100000">
                                          <p:val>
                                            <p:strVal val="#ppt_w"/>
                                          </p:val>
                                        </p:tav>
                                      </p:tavLst>
                                    </p:anim>
                                    <p:anim calcmode="lin" valueType="num">
                                      <p:cBhvr>
                                        <p:cTn dur="1000" fill="hold" id="16"/>
                                        <p:tgtEl>
                                          <p:spTgt spid="1048592"/>
                                        </p:tgtEl>
                                        <p:attrNameLst>
                                          <p:attrName>ppt_h</p:attrName>
                                        </p:attrNameLst>
                                      </p:cBhvr>
                                      <p:tavLst>
                                        <p:tav tm="0">
                                          <p:val>
                                            <p:fltVal val="0.0"/>
                                          </p:val>
                                        </p:tav>
                                        <p:tav tm="100000">
                                          <p:val>
                                            <p:strVal val="#ppt_h"/>
                                          </p:val>
                                        </p:tav>
                                      </p:tavLst>
                                    </p:anim>
                                    <p:anim calcmode="lin" valueType="num">
                                      <p:cBhvr>
                                        <p:cTn dur="1000" fill="hold" id="17"/>
                                        <p:tgtEl>
                                          <p:spTgt spid="1048592"/>
                                        </p:tgtEl>
                                        <p:attrNameLst>
                                          <p:attrName>ppt_x</p:attrName>
                                        </p:attrNameLst>
                                      </p:cBhvr>
                                      <p:tavLst>
                                        <p:tav fmla="#ppt_x+(cos(-2*pi*(1-$))*-#ppt_x-sin(-2*pi*(1-$))*(1-#ppt_y))*(1-$)" tm="0">
                                          <p:val>
                                            <p:fltVal val="0.0"/>
                                          </p:val>
                                        </p:tav>
                                        <p:tav tm="100000">
                                          <p:val>
                                            <p:fltVal val="1.0"/>
                                          </p:val>
                                        </p:tav>
                                      </p:tavLst>
                                    </p:anim>
                                    <p:anim calcmode="lin" valueType="num">
                                      <p:cBhvr>
                                        <p:cTn dur="1000" fill="hold" id="18"/>
                                        <p:tgtEl>
                                          <p:spTgt spid="1048592"/>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2" presetSubtype="4">
                                  <p:stCondLst>
                                    <p:cond delay="0"/>
                                  </p:stCondLst>
                                  <p:childTnLst>
                                    <p:set>
                                      <p:cBhvr>
                                        <p:cTn dur="1" fill="hold" id="22">
                                          <p:stCondLst>
                                            <p:cond delay="0"/>
                                          </p:stCondLst>
                                        </p:cTn>
                                        <p:tgtEl>
                                          <p:spTgt spid="1048593"/>
                                        </p:tgtEl>
                                        <p:attrNameLst>
                                          <p:attrName>style.visibility</p:attrName>
                                        </p:attrNameLst>
                                      </p:cBhvr>
                                      <p:to>
                                        <p:strVal val="visible"/>
                                      </p:to>
                                    </p:set>
                                    <p:animEffect transition="in" filter="wipe(down)">
                                      <p:cBhvr>
                                        <p:cTn dur="500" id="23"/>
                                        <p:tgtEl>
                                          <p:spTgt spid="1048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1" grpId="0" animBg="1"/>
      <p:bldP spid="1048592" grpId="0" animBg="1"/>
      <p:bldP spid="10485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45" name=""/>
        <p:cNvGrpSpPr/>
        <p:nvPr/>
      </p:nvGrpSpPr>
      <p:grpSpPr>
        <a:xfrm>
          <a:off x="0" y="0"/>
          <a:ext cx="0" cy="0"/>
          <a:chOff x="0" y="0"/>
          <a:chExt cx="0" cy="0"/>
        </a:xfrm>
      </p:grpSpPr>
      <p:sp>
        <p:nvSpPr>
          <p:cNvPr id="1048596" name="Title 1"/>
          <p:cNvSpPr>
            <a:spLocks noGrp="1"/>
          </p:cNvSpPr>
          <p:nvPr>
            <p:ph type="title"/>
          </p:nvPr>
        </p:nvSpPr>
        <p:spPr>
          <a:xfrm>
            <a:off x="1080209" y="34752"/>
            <a:ext cx="6528788" cy="998550"/>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b="1" lang="en-BD"/>
              <a:t>গোসলের</a:t>
            </a:r>
            <a:r>
              <a:rPr altLang="en-US" b="1" lang="en-US"/>
              <a:t> </a:t>
            </a:r>
            <a:r>
              <a:rPr altLang="en-US" b="1" lang="en-BD"/>
              <a:t>পরিচয়</a:t>
            </a:r>
            <a:endParaRPr b="1" lang=""/>
          </a:p>
        </p:txBody>
      </p:sp>
      <p:sp>
        <p:nvSpPr>
          <p:cNvPr id="1048597" name="Title 1"/>
          <p:cNvSpPr>
            <a:spLocks noGrp="1"/>
          </p:cNvSpPr>
          <p:nvPr>
            <p:ph type="ctrTitle" idx="4294967295"/>
          </p:nvPr>
        </p:nvSpPr>
        <p:spPr>
          <a:xfrm>
            <a:off x="1439226" y="1363024"/>
            <a:ext cx="5914760" cy="1184134"/>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pPr algn="ctr"/>
            <a:r>
              <a:rPr b="1" sz="3200" lang=""/>
              <a:t>গোসল’ (الغُسْلُ) অর্থ ধৌত করা। </a:t>
            </a:r>
          </a:p>
        </p:txBody>
      </p:sp>
      <p:sp>
        <p:nvSpPr>
          <p:cNvPr id="1048598" name="Title 1"/>
          <p:cNvSpPr>
            <a:spLocks noGrp="1"/>
          </p:cNvSpPr>
          <p:nvPr>
            <p:ph type="ctrTitle" idx="4294967295"/>
          </p:nvPr>
        </p:nvSpPr>
        <p:spPr>
          <a:xfrm>
            <a:off x="778797" y="3704813"/>
            <a:ext cx="7663991" cy="1978922"/>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pPr algn="ctr"/>
            <a:r>
              <a:rPr b="1" sz="3200" lang=""/>
              <a:t>গোসল’ (الغُسْلُ) অর্থ ধৌত করা। শারঈ পরিভাষায় গোসল অর্থ : পবিত্রতা অর্জনের নিয়তে ওযূ করে সর্বাঙ্গ ধৌত করা।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800">
        <p:circ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596"/>
                                        </p:tgtEl>
                                        <p:attrNameLst>
                                          <p:attrName>style.visibility</p:attrName>
                                        </p:attrNameLst>
                                      </p:cBhvr>
                                      <p:to>
                                        <p:strVal val="visible"/>
                                      </p:to>
                                    </p:set>
                                    <p:animEffect transition="in" filter="blinds(horizontal)">
                                      <p:cBhvr>
                                        <p:cTn dur="500" id="7"/>
                                        <p:tgtEl>
                                          <p:spTgt spid="104859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 presetSubtype="10">
                                  <p:stCondLst>
                                    <p:cond delay="0"/>
                                  </p:stCondLst>
                                  <p:childTnLst>
                                    <p:set>
                                      <p:cBhvr>
                                        <p:cTn dur="1" fill="hold" id="11">
                                          <p:stCondLst>
                                            <p:cond delay="0"/>
                                          </p:stCondLst>
                                        </p:cTn>
                                        <p:tgtEl>
                                          <p:spTgt spid="1048597"/>
                                        </p:tgtEl>
                                        <p:attrNameLst>
                                          <p:attrName>style.visibility</p:attrName>
                                        </p:attrNameLst>
                                      </p:cBhvr>
                                      <p:to>
                                        <p:strVal val="visible"/>
                                      </p:to>
                                    </p:set>
                                    <p:animEffect transition="in" filter="checkerboard(across)">
                                      <p:cBhvr>
                                        <p:cTn dur="500" id="12"/>
                                        <p:tgtEl>
                                          <p:spTgt spid="10485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7" presetSubtype="0">
                                  <p:stCondLst>
                                    <p:cond delay="0"/>
                                  </p:stCondLst>
                                  <p:childTnLst>
                                    <p:set>
                                      <p:cBhvr>
                                        <p:cTn dur="1" fill="hold" id="16">
                                          <p:stCondLst>
                                            <p:cond delay="0"/>
                                          </p:stCondLst>
                                        </p:cTn>
                                        <p:tgtEl>
                                          <p:spTgt spid="1048598"/>
                                        </p:tgtEl>
                                        <p:attrNameLst>
                                          <p:attrName>style.visibility</p:attrName>
                                        </p:attrNameLst>
                                      </p:cBhvr>
                                      <p:to>
                                        <p:strVal val="visible"/>
                                      </p:to>
                                    </p:set>
                                    <p:animEffect transition="in" filter="fade">
                                      <p:cBhvr>
                                        <p:cTn dur="1000" id="17"/>
                                        <p:tgtEl>
                                          <p:spTgt spid="1048598"/>
                                        </p:tgtEl>
                                      </p:cBhvr>
                                    </p:animEffect>
                                    <p:anim calcmode="lin" valueType="num">
                                      <p:cBhvr>
                                        <p:cTn dur="1000" fill="hold" id="18"/>
                                        <p:tgtEl>
                                          <p:spTgt spid="1048598"/>
                                        </p:tgtEl>
                                        <p:attrNameLst>
                                          <p:attrName>ppt_x</p:attrName>
                                        </p:attrNameLst>
                                      </p:cBhvr>
                                      <p:tavLst>
                                        <p:tav tm="0">
                                          <p:val>
                                            <p:strVal val="#ppt_x"/>
                                          </p:val>
                                        </p:tav>
                                        <p:tav tm="100000">
                                          <p:val>
                                            <p:strVal val="#ppt_x"/>
                                          </p:val>
                                        </p:tav>
                                      </p:tavLst>
                                    </p:anim>
                                    <p:anim calcmode="lin" valueType="num">
                                      <p:cBhvr>
                                        <p:cTn decel="100000" dur="900" fill="hold" id="19"/>
                                        <p:tgtEl>
                                          <p:spTgt spid="1048598"/>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10485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animBg="1"/>
      <p:bldP spid="1048597" grpId="0" animBg="1"/>
      <p:bldP spid="1048598"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algn="ctr" blurRad="55880" dir="5400000" dist="15240" rotWithShape="0">
              <a:srgbClr val="000000">
                <a:alpha val="45000"/>
              </a:srgbClr>
            </a:outerShdw>
          </a:effectLst>
          <a:scene3d>
            <a:camera prst="orthographicFront">
              <a:rot lat="0" lon="0" rev="0"/>
            </a:camera>
            <a:lightRig dir="tl" rig="brightRoom"/>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algn="ctr" blurRad="55880" dir="5400000" dist="15240" rotWithShape="0">
            <a:srgbClr val="000000">
              <a:alpha val="45000"/>
            </a:srgbClr>
          </a:outerShdw>
        </a:effectLst>
        <a:scene3d>
          <a:camera prst="orthographicFront">
            <a:rot lat="0" lon="0" rev="0"/>
          </a:camera>
          <a:lightRig dir="tl" rig="brightRoom"/>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JKM-LX1</dc:creator>
  <cp:lastModifiedBy>8801720472221</cp:lastModifiedBy>
  <dcterms:created xsi:type="dcterms:W3CDTF">2021-08-28T18:17:10Z</dcterms:created>
  <dcterms:modified xsi:type="dcterms:W3CDTF">2021-10-15T11:05:19Z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9d22d9b7e96745cbaa842c7d9c860e68</vt:lpwstr>
  </property>
</Properties>
</file>