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2" r:id="rId3"/>
    <p:sldId id="258" r:id="rId4"/>
    <p:sldId id="259" r:id="rId5"/>
    <p:sldId id="260" r:id="rId6"/>
    <p:sldId id="290" r:id="rId7"/>
    <p:sldId id="281" r:id="rId8"/>
    <p:sldId id="289" r:id="rId9"/>
    <p:sldId id="262" r:id="rId10"/>
    <p:sldId id="282" r:id="rId11"/>
    <p:sldId id="283" r:id="rId12"/>
    <p:sldId id="268" r:id="rId13"/>
    <p:sldId id="284" r:id="rId14"/>
    <p:sldId id="271" r:id="rId15"/>
    <p:sldId id="272" r:id="rId16"/>
    <p:sldId id="285" r:id="rId17"/>
    <p:sldId id="286" r:id="rId18"/>
    <p:sldId id="261" r:id="rId19"/>
    <p:sldId id="288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5" autoAdjust="0"/>
    <p:restoredTop sz="94595" autoAdjust="0"/>
  </p:normalViewPr>
  <p:slideViewPr>
    <p:cSldViewPr>
      <p:cViewPr>
        <p:scale>
          <a:sx n="60" d="100"/>
          <a:sy n="60" d="100"/>
        </p:scale>
        <p:origin x="-166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3E7DB-7721-4996-8505-5CAFE7C3F24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7C81-2159-4153-88EF-A5BE0EB5C1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7C81-2159-4153-88EF-A5BE0EB5C1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"/>
            <a:ext cx="686598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b="1" cap="all" dirty="0" smtClean="0">
                <a:ln w="0"/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cap="all" dirty="0" smtClean="0">
                <a:ln w="0"/>
                <a:solidFill>
                  <a:srgbClr val="000099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b="1" cap="all" dirty="0" smtClean="0">
                <a:ln w="0"/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Rojoni gonda=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457200"/>
            <a:ext cx="5638800" cy="2209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পড়ে।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কে পড়ে?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124200"/>
            <a:ext cx="56388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নিচ্ছে।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কারা নিচ্ছে?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876800"/>
            <a:ext cx="86106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যায়, তা-ই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410200"/>
            <a:ext cx="2057400" cy="457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1600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IN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3581400"/>
            <a:ext cx="1752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endParaRPr lang="en-US" sz="2800" dirty="0"/>
          </a:p>
        </p:txBody>
      </p:sp>
      <p:pic>
        <p:nvPicPr>
          <p:cNvPr id="1027" name="Picture 3" descr="C:\Users\user\Desktop\srijoni\20160221_11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2743200" cy="1828800"/>
          </a:xfrm>
          <a:prstGeom prst="rect">
            <a:avLst/>
          </a:prstGeom>
          <a:noFill/>
        </p:spPr>
      </p:pic>
      <p:pic>
        <p:nvPicPr>
          <p:cNvPr id="10" name="Picture 2" descr="C:\Users\user\Pictures\20170919_19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3400" y="304800"/>
            <a:ext cx="23622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457200"/>
            <a:ext cx="5638800" cy="22098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পড়ে।</a:t>
            </a: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পড়ে?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 নিচ্ছে।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নিচ্ছে?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যাকে আশ্রয় করে কর্তা কাজ সম্পাদন করে তা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 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6172200"/>
            <a:ext cx="2895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18288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44958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user\Pictures\20170919_19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7518" y="162082"/>
            <a:ext cx="2286000" cy="2723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3" descr="C:\Users\user\Desktop\srijoni\20160221_11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2590800"/>
            <a:ext cx="5791200" cy="198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 লিখে। </a:t>
            </a:r>
            <a:b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চক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Haider\Desktop\IMG0039A.jpg"/>
          <p:cNvPicPr>
            <a:picLocks noChangeAspect="1" noChangeArrowheads="1"/>
          </p:cNvPicPr>
          <p:nvPr/>
        </p:nvPicPr>
        <p:blipFill>
          <a:blip r:embed="rId2"/>
          <a:srcRect r="17500"/>
          <a:stretch>
            <a:fillRect/>
          </a:stretch>
        </p:blipFill>
        <p:spPr bwMode="auto">
          <a:xfrm>
            <a:off x="304800" y="2590800"/>
            <a:ext cx="2514600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152400"/>
            <a:ext cx="57150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 লিখে।</a:t>
            </a:r>
            <a:b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কলম-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86106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করণ শব্দটির অর্থ- যন্ত্র,সহায়ক বা উপায়।</a:t>
            </a:r>
          </a:p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বাক্যস্থিত ক্রিয়াপদের সঙ্গে কীসের দ্বারা বা কী উপায়ে প্রশ্ন করলে যে উত্তরটি পাওয়া যায়</a:t>
            </a: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তাই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5943600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18288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4114800"/>
            <a:ext cx="236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b="1" dirty="0"/>
          </a:p>
        </p:txBody>
      </p:sp>
      <p:pic>
        <p:nvPicPr>
          <p:cNvPr id="12" name="Picture 3" descr="C:\Users\user\Pictures\20170919_19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3802" y="-16603"/>
            <a:ext cx="2285997" cy="2624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304800"/>
            <a:ext cx="5257800" cy="2438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বিজয়ীকে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 দাও।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895600"/>
            <a:ext cx="5181600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সৎপাত্রে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কন্যা দান কর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যাকে স্বত্ব ত্যাগ করে দান,অর্চনা,সাহায্য ইত্যাদি করা হয়, তা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 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6172200"/>
            <a:ext cx="2743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3434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Camera\Rumir biye\Wedding\IMG_7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33909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H:\FB_IMG_16019957004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3429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aider\Desktop\SONJAY\p\Isaac Newton apple.JPG"/>
          <p:cNvPicPr>
            <a:picLocks noChangeAspect="1" noChangeArrowheads="1"/>
          </p:cNvPicPr>
          <p:nvPr/>
        </p:nvPicPr>
        <p:blipFill>
          <a:blip r:embed="rId2"/>
          <a:srcRect r="34375"/>
          <a:stretch>
            <a:fillRect/>
          </a:stretch>
        </p:blipFill>
        <p:spPr bwMode="auto">
          <a:xfrm>
            <a:off x="457200" y="152400"/>
            <a:ext cx="3200400" cy="2667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28800" y="6096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7620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6096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5334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4572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457200"/>
            <a:ext cx="54102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1000" y="35814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762000" y="33528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1219200" y="37338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676400" y="31242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1500" y="4305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00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76300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028700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181100" y="4837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0" y="4228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5900" y="4456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42306" y="4075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3048000"/>
            <a:ext cx="63246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 থেকে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4876800"/>
            <a:ext cx="6324600" cy="198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 থেকে কিছু বিচ্যুত,গৃহীত, বিরত,আরম্ভ,দূরীভূত হয় তা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9800" y="6248400"/>
            <a:ext cx="2895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257800" cy="2590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বাঘ আছে।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কোথায় আছে?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67000"/>
            <a:ext cx="5257800" cy="2514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র্য উঠে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           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কখন উঠে?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ক্রিয়া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সম্পাদনের কাল(সময়)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আধার(স্থান)কে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6096000"/>
            <a:ext cx="4114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0668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বনে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764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আধার (স্থান)  বুঝানো হয়েছে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3657600"/>
            <a:ext cx="17989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প্রভাতে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343400"/>
            <a:ext cx="411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কাল (সময়) বুঝানো হয়েছে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C:\Users\user\Pictures\tiger10_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85800"/>
            <a:ext cx="2717034" cy="1905000"/>
          </a:xfrm>
          <a:prstGeom prst="rect">
            <a:avLst/>
          </a:prstGeom>
          <a:noFill/>
        </p:spPr>
      </p:pic>
      <p:pic>
        <p:nvPicPr>
          <p:cNvPr id="3075" name="Picture 3" descr="H:\Screenshot_2020-10-04-23-21-24-240_com.google.android.googlequicksearchbox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67000"/>
            <a:ext cx="3886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86400" cy="1020762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286000"/>
          </a:xfr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bn-BD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কারক কত প্রকার ও কী কী?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419600"/>
            <a:ext cx="8305800" cy="2209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sng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প্রত্যেক প্রকার কারকের নাম </a:t>
            </a:r>
            <a:r>
              <a:rPr lang="bn-BD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লিখ </a:t>
            </a:r>
            <a:r>
              <a:rPr kumimoji="0" lang="bn-BD" sz="4400" b="1" i="0" u="sng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44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36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“সম্রাট শাহজাহান বাড়িতে দরিদ্রদের স্বহস্তে কোষাগার থেকে অর্থ দান করতেন।”</a:t>
            </a:r>
          </a:p>
          <a:p>
            <a:pPr>
              <a:buNone/>
            </a:pPr>
            <a:r>
              <a:rPr lang="bn-BD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---বাক্যটি থেকে প্রত্যেক প্রকারের কারক নির্ণয় কর।</a:t>
            </a:r>
          </a:p>
          <a:p>
            <a:pPr>
              <a:buNone/>
            </a:pPr>
            <a:endParaRPr lang="bn-BD" sz="3600" b="1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8200" y="304800"/>
            <a:ext cx="7391400" cy="1752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সম্রাট শাহজাহান বাড়িতে দরিদ্রদের স্বহস্তে কোষাগার থেকে অর্থ দান করতেন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447800"/>
            <a:ext cx="1828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সম্রাট শাহজাহান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2362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419600"/>
            <a:ext cx="2590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2667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71800"/>
            <a:ext cx="2667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2667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09800"/>
            <a:ext cx="2438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4572000"/>
            <a:ext cx="1905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কোষাগার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2286000"/>
            <a:ext cx="1752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8200" y="3810000"/>
            <a:ext cx="1752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দরিদ্রদের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2971800"/>
            <a:ext cx="1752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স্বহস্তে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257800"/>
            <a:ext cx="1905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বাড়িতে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38400" y="1752600"/>
            <a:ext cx="21336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38400" y="2438400"/>
            <a:ext cx="2133600" cy="74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3"/>
          </p:cNvCxnSpPr>
          <p:nvPr/>
        </p:nvCxnSpPr>
        <p:spPr>
          <a:xfrm flipV="1">
            <a:off x="2667000" y="3125788"/>
            <a:ext cx="1905000" cy="36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67000" y="3962400"/>
            <a:ext cx="198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67000" y="4572000"/>
            <a:ext cx="198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3"/>
          </p:cNvCxnSpPr>
          <p:nvPr/>
        </p:nvCxnSpPr>
        <p:spPr>
          <a:xfrm flipV="1">
            <a:off x="2743200" y="5259388"/>
            <a:ext cx="1905000" cy="746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95600" y="1371600"/>
            <a:ext cx="1371600" cy="4495800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</a:p>
          <a:p>
            <a:pPr algn="ctr"/>
            <a:endPara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</a:p>
          <a:p>
            <a:pPr algn="ctr"/>
            <a:endPara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  <a:p>
            <a:pPr algn="ctr"/>
            <a:endPara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(দা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62800" y="1524000"/>
            <a:ext cx="1981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কর্তৃ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62800" y="4572000"/>
            <a:ext cx="1981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39000" y="2286000"/>
            <a:ext cx="1905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কর্ম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239000" y="3810000"/>
            <a:ext cx="1905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39000" y="3048000"/>
            <a:ext cx="1905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162800" y="5181600"/>
            <a:ext cx="1981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>
            <a:endCxn id="80" idx="1"/>
          </p:cNvCxnSpPr>
          <p:nvPr/>
        </p:nvCxnSpPr>
        <p:spPr>
          <a:xfrm flipV="1">
            <a:off x="6400800" y="1714500"/>
            <a:ext cx="762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2" idx="3"/>
          </p:cNvCxnSpPr>
          <p:nvPr/>
        </p:nvCxnSpPr>
        <p:spPr>
          <a:xfrm flipV="1">
            <a:off x="6400800" y="2439988"/>
            <a:ext cx="685800" cy="36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477000" y="3200400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83" idx="1"/>
          </p:cNvCxnSpPr>
          <p:nvPr/>
        </p:nvCxnSpPr>
        <p:spPr>
          <a:xfrm>
            <a:off x="6400800" y="3962400"/>
            <a:ext cx="8382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553200" y="46482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553200" y="525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2" grpId="0" animBg="1"/>
      <p:bldP spid="33" grpId="0" animBg="1"/>
      <p:bldP spid="34" grpId="0" animBg="1"/>
      <p:bldP spid="23" grpId="0" animBg="1"/>
      <p:bldP spid="3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কারক শব্দের অর্থ কি?</a:t>
            </a: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কারক কত প্রকার?</a:t>
            </a: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ছয়টি কারকের নাম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সম্প্রদান কারকের সংজ্ঞা দাও। 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838200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Microsoft Sans Serif" pitchFamily="34" charset="0"/>
                <a:cs typeface="NikoshBAN" pitchFamily="2" charset="0"/>
              </a:rPr>
              <a:t>পরিচিতি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228600"/>
            <a:ext cx="5029200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Microsoft Sans Serif" pitchFamily="34" charset="0"/>
                <a:cs typeface="NikoshBAN" pitchFamily="2" charset="0"/>
              </a:rPr>
              <a:t>পরিচিতি</a:t>
            </a:r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HP\Desktop\pic=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2971800" cy="335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038600" y="2667000"/>
            <a:ext cx="5105400" cy="396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মোঃ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ইছহাক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আহমদ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সিনিয়র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শিক্ষক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হিয়ালা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উচ্চ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বিদ্যালয়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বানিয়াচং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হবিগঞ্জ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০১৭১৮৬০২৬২৬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477000"/>
          </a:xfr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তোমাদের নিজের নাম দিয়ে সকল প্রকার কারকের প্রয়োগ লিখে নিয়ে আসবে।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352800"/>
            <a:ext cx="4648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:\Screenshot_2020-10-06-21-22-06-663_com.google.android.googlequicksearchbox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4191000"/>
            <a:ext cx="515237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077200" cy="3200400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(২য় পত্র)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228600"/>
            <a:ext cx="6248400" cy="21336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</a:t>
            </a:r>
            <a:r>
              <a:rPr lang="bn-BD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bn-IN" sz="7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3886200" cy="3200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ডান পাশের চিত্রে কি দেখা যাচ্ছে?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লিখছে।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3733800"/>
            <a:ext cx="3886200" cy="281940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বাম পাশের চিত্রে কি দেখা যাচ্ছে?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4724400"/>
            <a:ext cx="533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191000" y="1752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Pictures\20170919_19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075" y="3235525"/>
            <a:ext cx="2819400" cy="38159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027" name="Picture 3" descr="C:\Users\user\Pictures\20170919_19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36016" y="-283016"/>
            <a:ext cx="3144796" cy="416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400800"/>
          </a:xfr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 ও কারক নির্ণয়</a:t>
            </a:r>
            <a:endParaRPr lang="en-US" sz="6600" b="1" u="sng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038600"/>
            <a:ext cx="8177530" cy="1828800"/>
            <a:chOff x="85458" y="4677550"/>
            <a:chExt cx="9171061" cy="1637423"/>
          </a:xfrm>
        </p:grpSpPr>
        <p:pic>
          <p:nvPicPr>
            <p:cNvPr id="4" name="Picture 3" descr="deer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7327" y="5431877"/>
              <a:ext cx="2136448" cy="847725"/>
            </a:xfrm>
            <a:prstGeom prst="rect">
              <a:avLst/>
            </a:prstGeom>
          </p:spPr>
        </p:pic>
        <p:grpSp>
          <p:nvGrpSpPr>
            <p:cNvPr id="5" name="Group 17"/>
            <p:cNvGrpSpPr/>
            <p:nvPr/>
          </p:nvGrpSpPr>
          <p:grpSpPr>
            <a:xfrm>
              <a:off x="85458" y="4677550"/>
              <a:ext cx="9171061" cy="1637423"/>
              <a:chOff x="85458" y="4677550"/>
              <a:chExt cx="9171061" cy="1637423"/>
            </a:xfrm>
          </p:grpSpPr>
          <p:pic>
            <p:nvPicPr>
              <p:cNvPr id="6" name="Picture 5" descr="dance_mushroom_md_wht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9345" y="4745776"/>
                <a:ext cx="2847174" cy="1569197"/>
              </a:xfrm>
              <a:prstGeom prst="rect">
                <a:avLst/>
              </a:prstGeom>
              <a:effectLst>
                <a:softEdge rad="127000"/>
              </a:effectLst>
            </p:spPr>
          </p:pic>
          <p:pic>
            <p:nvPicPr>
              <p:cNvPr id="8" name="Picture 7" descr="deer_PNG10174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5458" y="5264249"/>
                <a:ext cx="1196411" cy="990600"/>
              </a:xfrm>
              <a:prstGeom prst="rect">
                <a:avLst/>
              </a:prstGeom>
            </p:spPr>
          </p:pic>
          <p:pic>
            <p:nvPicPr>
              <p:cNvPr id="9" name="Picture 8" descr="Tiger-Free-Download-PNG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32860" y="4677550"/>
                <a:ext cx="2819400" cy="1524000"/>
              </a:xfrm>
              <a:prstGeom prst="rect">
                <a:avLst/>
              </a:prstGeom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2667000" cy="1828800"/>
          </a:xfrm>
          <a:prstGeom prst="rect">
            <a:avLst/>
          </a:prstGeom>
        </p:spPr>
      </p:pic>
      <p:pic>
        <p:nvPicPr>
          <p:cNvPr id="5123" name="Picture 3" descr="H:\Screenshot_2020-10-04-23-13-57-144_com.google.android.googlequicksearchbox~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6019800"/>
            <a:ext cx="8610600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685800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u="sng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6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0574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352800"/>
            <a:ext cx="769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১। কারকের সংজ্ঞা দিতে পারবে।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19600"/>
            <a:ext cx="815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</a:rPr>
              <a:t>২</a:t>
            </a:r>
            <a:r>
              <a:rPr lang="bn-BD" sz="3600" dirty="0" smtClean="0">
                <a:solidFill>
                  <a:srgbClr val="0000FF"/>
                </a:solidFill>
              </a:rPr>
              <a:t>।কারকের প্রকারভেদ বলতে পারবে।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81600"/>
            <a:ext cx="853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</a:rPr>
              <a:t>৩। কারকগুলো চিহ্নিত করতে পারবে।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2743200" cy="22412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DSC059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667000"/>
            <a:ext cx="28194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52800" y="1143000"/>
            <a:ext cx="2438400" cy="32766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 দেখে বলতো  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কারক কী?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029200"/>
            <a:ext cx="8305800" cy="1828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‘কারক’ শব্দটির অর্থ- যা ক্রিয়া সম্পাদন করে।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ক্রিয়াপদের সঙ্গে নামপদের যে সম্পর্ক তাকে কারক বলে।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20170919_191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33617" y="-169004"/>
            <a:ext cx="2285997" cy="2928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2" descr="C:\Users\user\Pictures\20170919_191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9917" y="2371882"/>
            <a:ext cx="2209800" cy="295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Down Arrow 10"/>
          <p:cNvSpPr/>
          <p:nvPr/>
        </p:nvSpPr>
        <p:spPr>
          <a:xfrm flipH="1">
            <a:off x="4343400" y="3276600"/>
            <a:ext cx="228600" cy="4572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381000"/>
            <a:ext cx="5181600" cy="1905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200400"/>
            <a:ext cx="8382000" cy="1752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কাহাকে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কারকের  </a:t>
            </a:r>
            <a:r>
              <a:rPr lang="bn-IN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 দাও।</a:t>
            </a:r>
            <a:r>
              <a:rPr lang="bn-IN" sz="11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 </a:t>
            </a:r>
            <a:r>
              <a:rPr lang="bn-IN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 প্রকার-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  কর্তৃ কারক।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  কর্ম কারক।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 করণ কারক।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 সম্প্রদান কারক।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৫।  অপাদান কারক।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 অধিকরণ কারক।</a:t>
            </a: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446</Words>
  <Application>Microsoft Office PowerPoint</Application>
  <PresentationFormat>On-screen Show (4:3)</PresentationFormat>
  <Paragraphs>137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শ্রেণিঃ ৮ম   বিষয়ঃ বাংলা (২য় পত্র)   </vt:lpstr>
      <vt:lpstr>Slide 4</vt:lpstr>
      <vt:lpstr>কারক ও কারক নির্ণয়</vt:lpstr>
      <vt:lpstr>Slide 6</vt:lpstr>
      <vt:lpstr>Slide 7</vt:lpstr>
      <vt:lpstr>Slide 8</vt:lpstr>
      <vt:lpstr>                          কারক ছয় প্রকার-                       ১।   কর্তৃ কারক।                     ২।   কর্ম কারক।                     ৩।  করণ কারক।                     ৪।  সম্প্রদান কারক।                     ৫।  অপাদান কারক।                     ৬।  অধিকরণ কারক।  </vt:lpstr>
      <vt:lpstr>Slide 10</vt:lpstr>
      <vt:lpstr>Slide 11</vt:lpstr>
      <vt:lpstr>Slide 12</vt:lpstr>
      <vt:lpstr>Slide 13</vt:lpstr>
      <vt:lpstr>Slide 14</vt:lpstr>
      <vt:lpstr>Slide 15</vt:lpstr>
      <vt:lpstr>একক কাজ </vt:lpstr>
      <vt:lpstr>Slide 17</vt:lpstr>
      <vt:lpstr>Slide 18</vt:lpstr>
      <vt:lpstr>মূল্যায়ন</vt:lpstr>
      <vt:lpstr>বাড়ির কাজ   তোমাদের নিজের নাম দিয়ে সকল প্রকার কারকের প্রয়োগ লিখে নিয়ে আসবে।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357</cp:revision>
  <dcterms:created xsi:type="dcterms:W3CDTF">2006-08-16T00:00:00Z</dcterms:created>
  <dcterms:modified xsi:type="dcterms:W3CDTF">2021-10-15T17:38:45Z</dcterms:modified>
</cp:coreProperties>
</file>