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4" r:id="rId1"/>
  </p:sldMasterIdLst>
  <p:notesMasterIdLst>
    <p:notesMasterId r:id="rId25"/>
  </p:notesMasterIdLst>
  <p:sldIdLst>
    <p:sldId id="256" r:id="rId2"/>
    <p:sldId id="431" r:id="rId3"/>
    <p:sldId id="432" r:id="rId4"/>
    <p:sldId id="430" r:id="rId5"/>
    <p:sldId id="465" r:id="rId6"/>
    <p:sldId id="395" r:id="rId7"/>
    <p:sldId id="396" r:id="rId8"/>
    <p:sldId id="451" r:id="rId9"/>
    <p:sldId id="455" r:id="rId10"/>
    <p:sldId id="456" r:id="rId11"/>
    <p:sldId id="457" r:id="rId12"/>
    <p:sldId id="458" r:id="rId13"/>
    <p:sldId id="459" r:id="rId14"/>
    <p:sldId id="463" r:id="rId15"/>
    <p:sldId id="461" r:id="rId16"/>
    <p:sldId id="464" r:id="rId17"/>
    <p:sldId id="405" r:id="rId18"/>
    <p:sldId id="440" r:id="rId19"/>
    <p:sldId id="410" r:id="rId20"/>
    <p:sldId id="406" r:id="rId21"/>
    <p:sldId id="466" r:id="rId22"/>
    <p:sldId id="419" r:id="rId23"/>
    <p:sldId id="42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66"/>
    <a:srgbClr val="A51EC0"/>
    <a:srgbClr val="C3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291" autoAdjust="0"/>
  </p:normalViewPr>
  <p:slideViewPr>
    <p:cSldViewPr>
      <p:cViewPr varScale="1">
        <p:scale>
          <a:sx n="90" d="100"/>
          <a:sy n="90" d="100"/>
        </p:scale>
        <p:origin x="81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2041-84B4-44E3-90EB-4D901A33F101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CAC8-6BDB-4171-8DE5-6BAACA5F5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89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0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04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55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16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56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সম্পূর্ণ</a:t>
            </a:r>
            <a:r>
              <a:rPr lang="en-US" dirty="0"/>
              <a:t> </a:t>
            </a:r>
            <a:r>
              <a:rPr lang="en-US" dirty="0" err="1"/>
              <a:t>পাঠটি</a:t>
            </a:r>
            <a:r>
              <a:rPr lang="en-US" dirty="0"/>
              <a:t> </a:t>
            </a:r>
            <a:r>
              <a:rPr lang="en-US" dirty="0" err="1"/>
              <a:t>প্রমিত</a:t>
            </a:r>
            <a:r>
              <a:rPr lang="en-US" dirty="0"/>
              <a:t> </a:t>
            </a:r>
            <a:r>
              <a:rPr lang="en-US" dirty="0" err="1"/>
              <a:t>উচ্চারণে</a:t>
            </a:r>
            <a:r>
              <a:rPr lang="en-US" dirty="0"/>
              <a:t> </a:t>
            </a:r>
            <a:r>
              <a:rPr lang="en-US" dirty="0" err="1"/>
              <a:t>কয়েকবার</a:t>
            </a:r>
            <a:r>
              <a:rPr lang="en-US" dirty="0"/>
              <a:t> </a:t>
            </a:r>
            <a:r>
              <a:rPr lang="en-US" dirty="0" err="1"/>
              <a:t>পড়ে</a:t>
            </a:r>
            <a:r>
              <a:rPr lang="en-US" dirty="0"/>
              <a:t> </a:t>
            </a:r>
            <a:r>
              <a:rPr lang="en-US" dirty="0" err="1"/>
              <a:t>শোনাব</a:t>
            </a:r>
            <a:r>
              <a:rPr lang="en-US" dirty="0"/>
              <a:t>। </a:t>
            </a:r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সবাই</a:t>
            </a:r>
            <a:r>
              <a:rPr lang="en-US" dirty="0"/>
              <a:t> </a:t>
            </a:r>
            <a:r>
              <a:rPr lang="en-US" dirty="0" err="1"/>
              <a:t>পড়া</a:t>
            </a:r>
            <a:r>
              <a:rPr lang="en-US" dirty="0"/>
              <a:t> </a:t>
            </a:r>
            <a:r>
              <a:rPr lang="en-US" dirty="0" err="1"/>
              <a:t>অনুসরণ</a:t>
            </a:r>
            <a:r>
              <a:rPr lang="en-US" dirty="0"/>
              <a:t> </a:t>
            </a:r>
            <a:r>
              <a:rPr lang="en-US" dirty="0" err="1"/>
              <a:t>করছে</a:t>
            </a:r>
            <a:r>
              <a:rPr lang="en-US" dirty="0"/>
              <a:t> </a:t>
            </a:r>
            <a:r>
              <a:rPr lang="en-US" dirty="0" err="1"/>
              <a:t>কিনা</a:t>
            </a:r>
            <a:r>
              <a:rPr lang="en-US" dirty="0"/>
              <a:t>, </a:t>
            </a:r>
            <a:r>
              <a:rPr lang="en-US" dirty="0" err="1"/>
              <a:t>খেয়াল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1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সবাই</a:t>
            </a:r>
            <a:r>
              <a:rPr lang="en-US" dirty="0"/>
              <a:t> </a:t>
            </a:r>
            <a:r>
              <a:rPr lang="en-US" dirty="0" err="1"/>
              <a:t>পড়া</a:t>
            </a:r>
            <a:r>
              <a:rPr lang="en-US" dirty="0"/>
              <a:t> </a:t>
            </a:r>
            <a:r>
              <a:rPr lang="en-US" dirty="0" err="1"/>
              <a:t>অনুসরণ</a:t>
            </a:r>
            <a:r>
              <a:rPr lang="en-US" dirty="0"/>
              <a:t> </a:t>
            </a:r>
            <a:r>
              <a:rPr lang="en-US" dirty="0" err="1"/>
              <a:t>করছে</a:t>
            </a:r>
            <a:r>
              <a:rPr lang="en-US" dirty="0"/>
              <a:t> </a:t>
            </a:r>
            <a:r>
              <a:rPr lang="en-US" dirty="0" err="1"/>
              <a:t>কিনা</a:t>
            </a:r>
            <a:r>
              <a:rPr lang="en-US" dirty="0"/>
              <a:t>, </a:t>
            </a:r>
            <a:r>
              <a:rPr lang="en-US" dirty="0" err="1"/>
              <a:t>খেয়াল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60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সমস্বরে</a:t>
            </a:r>
            <a:r>
              <a:rPr lang="en-US" dirty="0"/>
              <a:t> </a:t>
            </a:r>
            <a:r>
              <a:rPr lang="en-US" dirty="0" err="1"/>
              <a:t>পাঠ্যাংশটুকু</a:t>
            </a:r>
            <a:r>
              <a:rPr lang="en-US" dirty="0"/>
              <a:t> </a:t>
            </a:r>
            <a:r>
              <a:rPr lang="en-US" dirty="0" err="1"/>
              <a:t>পড়াব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কয়েকজন</a:t>
            </a:r>
            <a:r>
              <a:rPr lang="en-US" dirty="0"/>
              <a:t> </a:t>
            </a:r>
            <a:r>
              <a:rPr lang="en-US" dirty="0" err="1"/>
              <a:t>শিক্ষার্থীকে</a:t>
            </a:r>
            <a:r>
              <a:rPr lang="en-US" dirty="0"/>
              <a:t> </a:t>
            </a:r>
            <a:r>
              <a:rPr lang="en-US" dirty="0" err="1"/>
              <a:t>সামনে</a:t>
            </a:r>
            <a:r>
              <a:rPr lang="en-US" dirty="0"/>
              <a:t> </a:t>
            </a:r>
            <a:r>
              <a:rPr lang="en-US" dirty="0" err="1"/>
              <a:t>এনে</a:t>
            </a:r>
            <a:r>
              <a:rPr lang="en-US" dirty="0"/>
              <a:t> </a:t>
            </a:r>
            <a:r>
              <a:rPr lang="en-US" dirty="0" err="1"/>
              <a:t>প্রমিত</a:t>
            </a:r>
            <a:r>
              <a:rPr lang="en-US" dirty="0"/>
              <a:t> </a:t>
            </a:r>
            <a:r>
              <a:rPr lang="en-US" dirty="0" err="1"/>
              <a:t>উচ্চারণে</a:t>
            </a:r>
            <a:r>
              <a:rPr lang="en-US" dirty="0"/>
              <a:t> </a:t>
            </a:r>
            <a:r>
              <a:rPr lang="en-US" dirty="0" err="1"/>
              <a:t>পড়তে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93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চিত্রগুলো</a:t>
            </a:r>
            <a:r>
              <a:rPr lang="en-US" dirty="0"/>
              <a:t> </a:t>
            </a:r>
            <a:r>
              <a:rPr lang="en-US" dirty="0" err="1"/>
              <a:t>দেখে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চিত্র</a:t>
            </a:r>
            <a:r>
              <a:rPr lang="en-US" dirty="0"/>
              <a:t> </a:t>
            </a:r>
            <a:r>
              <a:rPr lang="en-US" dirty="0" err="1"/>
              <a:t>সম্পর্কে</a:t>
            </a:r>
            <a:r>
              <a:rPr lang="en-US" dirty="0"/>
              <a:t> </a:t>
            </a:r>
            <a:r>
              <a:rPr lang="en-US" dirty="0" err="1"/>
              <a:t>ধারণা</a:t>
            </a:r>
            <a:r>
              <a:rPr lang="en-US" dirty="0"/>
              <a:t> </a:t>
            </a:r>
            <a:r>
              <a:rPr lang="en-US" dirty="0" err="1"/>
              <a:t>দিব</a:t>
            </a:r>
            <a:r>
              <a:rPr lang="en-US" dirty="0"/>
              <a:t> ও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5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চিত্রগুলো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সেগুলোর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05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5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উপকরণ</a:t>
            </a:r>
            <a:r>
              <a:rPr lang="en-US" dirty="0"/>
              <a:t> </a:t>
            </a:r>
            <a:r>
              <a:rPr lang="en-US" dirty="0" err="1"/>
              <a:t>গুছিয়ে</a:t>
            </a:r>
            <a:r>
              <a:rPr lang="en-US" dirty="0"/>
              <a:t> </a:t>
            </a:r>
            <a:r>
              <a:rPr lang="en-US" dirty="0" err="1"/>
              <a:t>রেখে</a:t>
            </a:r>
            <a:r>
              <a:rPr lang="en-US" dirty="0"/>
              <a:t>, </a:t>
            </a:r>
            <a:r>
              <a:rPr lang="en-US" dirty="0" err="1"/>
              <a:t>সকলকে</a:t>
            </a:r>
            <a:r>
              <a:rPr lang="en-US" dirty="0"/>
              <a:t> </a:t>
            </a:r>
            <a:r>
              <a:rPr lang="en-US" dirty="0" err="1"/>
              <a:t>ধন্যবাদ</a:t>
            </a:r>
            <a:r>
              <a:rPr lang="en-US" dirty="0"/>
              <a:t> </a:t>
            </a:r>
            <a:r>
              <a:rPr lang="en-US" dirty="0" err="1"/>
              <a:t>জানিয়ে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এছাড়া</a:t>
            </a:r>
            <a:r>
              <a:rPr lang="en-US" dirty="0"/>
              <a:t> </a:t>
            </a:r>
            <a:r>
              <a:rPr lang="en-US" dirty="0" err="1"/>
              <a:t>পাঠসংশ্লিষ্ট</a:t>
            </a:r>
            <a:r>
              <a:rPr lang="en-US" dirty="0"/>
              <a:t>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প্রদর্শন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কাছ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বের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পারি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এছাড়া</a:t>
            </a:r>
            <a:r>
              <a:rPr lang="en-US" dirty="0"/>
              <a:t> </a:t>
            </a:r>
            <a:r>
              <a:rPr lang="en-US" dirty="0" err="1"/>
              <a:t>পাঠসংশ্লিষ্ট</a:t>
            </a:r>
            <a:r>
              <a:rPr lang="en-US" dirty="0"/>
              <a:t>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প্রদর্শন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কাছ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বের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পারি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9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কয়েকবার</a:t>
            </a:r>
            <a:r>
              <a:rPr lang="en-US" dirty="0"/>
              <a:t> </a:t>
            </a:r>
            <a:r>
              <a:rPr lang="en-US" dirty="0" err="1"/>
              <a:t>উচ্চারণ</a:t>
            </a:r>
            <a:r>
              <a:rPr lang="en-US" dirty="0"/>
              <a:t> </a:t>
            </a:r>
            <a:r>
              <a:rPr lang="en-US" dirty="0" err="1"/>
              <a:t>করব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dirty="0"/>
              <a:t>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খাতায়</a:t>
            </a:r>
            <a:r>
              <a:rPr lang="en-US" dirty="0"/>
              <a:t> </a:t>
            </a:r>
            <a:r>
              <a:rPr lang="en-US" dirty="0" err="1"/>
              <a:t>লিখতে</a:t>
            </a:r>
            <a:r>
              <a:rPr lang="en-US" dirty="0"/>
              <a:t> </a:t>
            </a:r>
            <a:r>
              <a:rPr lang="en-US" dirty="0" err="1"/>
              <a:t>বলব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91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56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0772-EC65-4DFE-AE70-870825249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4393ED-A090-4CF2-87C3-4A5F37CBF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B488F-4B71-4754-9DC4-CE6DC24E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277C6-0E3A-4279-B0F1-88D253D0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FBE5D-F499-43E6-A669-505E1C2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2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3D6C-83BB-4B31-A680-F744FD0C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488E2-D570-45F8-BB83-796601F67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0B683-AE0F-4B45-8BC8-73E47BB2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002C1-9DE6-475D-A0EC-FFCA96F7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1E342-B1F1-4FB6-BB50-03F459AA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9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F40E69-5F96-4F9B-B436-67BD35925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EF39E-41B1-45C1-9496-108574E6E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77269-366C-42E4-9EB7-7EC0A81E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DD8EC-BD8D-4E4B-AE83-859F760A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3BA4-8650-4F0F-8FC5-B99E54F3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9617-1FED-449B-9C56-EA36F1BB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66F27-D8AC-43D4-987D-2BAE63E19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C003E-5B5F-42BB-84D1-6AF6E76E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492C8-2F7D-487E-B8ED-2CD254FA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A1CC0-16ED-4A96-8FEB-2AC30592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8385D-A139-4DE3-8E56-46D3D906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8276F-015A-4BE9-8EC0-51AAF5530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EFC44-914F-42D2-B481-3F62DE48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5C5FD-AFDF-48B1-A57E-67B91779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10B23-EB79-4EEA-9F4B-B6AAADFD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2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67D1-E7FE-4EA8-8693-C920CDB3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1B8B-52E4-4FD8-84AB-BC862DB67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B98A8-8650-450D-A8BF-2F0B8DF97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009CE-0E2E-49F7-B012-F90CE16C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247E8-9704-4CBF-90D1-621A7243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7C647-9420-4BEE-B6F6-BB037CDA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004B-6C81-43B9-9F7C-022ACDE7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BDFC6-A048-404B-8D7E-DD77DE704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9819C-BEC6-4826-8FEF-E386B3A2A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471A0-C70C-4C29-B164-5B152E4E0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4658D-72D6-42E7-AF7C-5B1CF83E5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FB2C8-4E65-48F3-8163-FCFB8781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0207D0-37C6-4784-8695-A3B39753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2D400-AB84-4FD8-8546-D25BCB07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B19F-8DB8-43B3-94C7-5DFC8879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72D37-BE66-40BE-B8DF-9A505763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F7B32-80E1-4C63-9571-04FEC067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93A69-5CC1-45A9-8B25-553E01F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1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E76B2-8013-4329-B3D9-BEF8B931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1F118-3588-462D-920D-D9BFEF4A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FEC5-4E12-4D4A-A78E-C32FC297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21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2ADE-4555-4D51-9147-85A0F31D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3B15-E8D7-42DD-A774-27BDC3A1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78E0D-179E-45E6-B4F2-2CE5C3067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F026A-A8DA-40DB-993E-55A60725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75DF8-55C2-4329-A6E6-A9F03823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0DC48-1FA8-4514-8CBE-85B1EE4D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4AC1-9AB1-4C9F-BB6D-0D887810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F1B36-FFF9-4A57-857E-42C791A60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8F52A-0F5E-4EDF-AEC0-CC1C338FE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23AAC-7AC1-428F-97DC-E3234FEB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8AD26-3D73-455B-ABE8-87088F9B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F1BFB-7937-4E42-8379-1FCDB5CD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6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FF227-27C4-4A3D-8BB5-DBE4175B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4D3E-AB27-4977-8BEA-056A459F0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994EB-6CE6-499D-B8E4-26466D701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C3DB7-276B-4EA4-B142-CB146293E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9E91-2D53-41DD-BA6D-85D9E27DB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7112F89-2AD7-4A49-AEE5-2F8536B8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733" y="86967"/>
            <a:ext cx="8960534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826E0-0DA4-4BEA-B082-EC1DB16C5057}"/>
              </a:ext>
            </a:extLst>
          </p:cNvPr>
          <p:cNvSpPr txBox="1"/>
          <p:nvPr/>
        </p:nvSpPr>
        <p:spPr>
          <a:xfrm>
            <a:off x="5029200" y="909757"/>
            <a:ext cx="3733800" cy="33239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810140-02AE-476E-B042-F983F12BAB25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8621F1F5-2FCA-4155-9DD4-FA481248F65B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frame">
              <a:avLst>
                <a:gd name="adj1" fmla="val 2085"/>
              </a:avLst>
            </a:prstGeom>
            <a:solidFill>
              <a:schemeClr val="bg2">
                <a:lumMod val="25000"/>
              </a:schemeClr>
            </a:solidFill>
            <a:ln w="38100" cmpd="tri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47777071-5FCD-47A4-92CA-91288AD0625F}"/>
                </a:ext>
              </a:extLst>
            </p:cNvPr>
            <p:cNvSpPr/>
            <p:nvPr/>
          </p:nvSpPr>
          <p:spPr>
            <a:xfrm>
              <a:off x="91733" y="4563583"/>
              <a:ext cx="2041867" cy="446567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latin typeface="BrahmaputraMJ" pitchFamily="2" charset="0"/>
                  <a:cs typeface="BrahmaputraMJ" pitchFamily="2" charset="0"/>
                </a:rPr>
                <a:t>‡</a:t>
              </a:r>
              <a:r>
                <a:rPr lang="en-US" sz="1200" b="1" dirty="0" err="1">
                  <a:solidFill>
                    <a:schemeClr val="bg1">
                      <a:lumMod val="65000"/>
                    </a:schemeClr>
                  </a:solidFill>
                  <a:latin typeface="BrahmaputraMJ" pitchFamily="2" charset="0"/>
                  <a:cs typeface="BrahmaputraMJ" pitchFamily="2" charset="0"/>
                </a:rPr>
                <a:t>nv‡mb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latin typeface="BrahmaputraMJ" pitchFamily="2" charset="0"/>
                  <a:cs typeface="BrahmaputraMJ" pitchFamily="2" charset="0"/>
                </a:rPr>
                <a:t> </a:t>
              </a:r>
            </a:p>
            <a:p>
              <a:pPr algn="ctr"/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ICT4E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1200" b="1" dirty="0" err="1">
                  <a:solidFill>
                    <a:schemeClr val="bg1">
                      <a:lumMod val="65000"/>
                    </a:schemeClr>
                  </a:solidFill>
                  <a:latin typeface="SutonnyMJ" pitchFamily="2" charset="0"/>
                  <a:cs typeface="SutonnyMJ" pitchFamily="2" charset="0"/>
                </a:rPr>
                <a:t>Rjv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1200" b="1" dirty="0" err="1">
                  <a:solidFill>
                    <a:schemeClr val="bg1">
                      <a:lumMod val="65000"/>
                    </a:schemeClr>
                  </a:solidFill>
                  <a:latin typeface="SutonnyMJ" pitchFamily="2" charset="0"/>
                  <a:cs typeface="SutonnyMJ" pitchFamily="2" charset="0"/>
                </a:rPr>
                <a:t>A¨v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latin typeface="SutonnyMJ" pitchFamily="2" charset="0"/>
                  <a:cs typeface="SutonnyMJ" pitchFamily="2" charset="0"/>
                </a:rPr>
                <a:t>¤^</a:t>
              </a:r>
              <a:r>
                <a:rPr lang="en-US" sz="1200" b="1" dirty="0" err="1">
                  <a:solidFill>
                    <a:schemeClr val="bg1">
                      <a:lumMod val="65000"/>
                    </a:schemeClr>
                  </a:solidFill>
                  <a:latin typeface="SutonnyMJ" pitchFamily="2" charset="0"/>
                  <a:cs typeface="SutonnyMJ" pitchFamily="2" charset="0"/>
                </a:rPr>
                <a:t>v‡mWi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1200" b="1" dirty="0" err="1">
                  <a:solidFill>
                    <a:schemeClr val="bg1">
                      <a:lumMod val="65000"/>
                    </a:schemeClr>
                  </a:solidFill>
                  <a:latin typeface="SutonnyMJ" pitchFamily="2" charset="0"/>
                  <a:cs typeface="SutonnyMJ" pitchFamily="2" charset="0"/>
                </a:rPr>
                <a:t>KzwoMÖvg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latin typeface="SutonnyMJ" pitchFamily="2" charset="0"/>
                  <a:cs typeface="SutonnyMJ" pitchFamily="2" charset="0"/>
                </a:rPr>
                <a:t>|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E9EA6-66BC-4022-A32A-4B66BA452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r="3237"/>
          <a:stretch/>
        </p:blipFill>
        <p:spPr>
          <a:xfrm>
            <a:off x="902190" y="451320"/>
            <a:ext cx="3538676" cy="1891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1D18EF-1BF1-4FFD-9709-56DB4D752CE1}"/>
              </a:ext>
            </a:extLst>
          </p:cNvPr>
          <p:cNvSpPr txBox="1"/>
          <p:nvPr/>
        </p:nvSpPr>
        <p:spPr>
          <a:xfrm>
            <a:off x="5334000" y="3181350"/>
            <a:ext cx="3048000" cy="1653064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31968-8845-4FE5-B59E-923BF90F2488}"/>
              </a:ext>
            </a:extLst>
          </p:cNvPr>
          <p:cNvSpPr txBox="1"/>
          <p:nvPr/>
        </p:nvSpPr>
        <p:spPr>
          <a:xfrm>
            <a:off x="4741276" y="209550"/>
            <a:ext cx="3564524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598D8B-6C04-4E19-B076-93CE89727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7720"/>
          <a:stretch/>
        </p:blipFill>
        <p:spPr>
          <a:xfrm>
            <a:off x="902190" y="2737320"/>
            <a:ext cx="3538676" cy="1891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81B053-3A92-42B9-8FEF-C3D7BB5585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2479"/>
          <a:stretch/>
        </p:blipFill>
        <p:spPr>
          <a:xfrm>
            <a:off x="4964205" y="1094655"/>
            <a:ext cx="3538676" cy="1891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4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E9EA6-66BC-4022-A32A-4B66BA452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r="3237"/>
          <a:stretch/>
        </p:blipFill>
        <p:spPr>
          <a:xfrm>
            <a:off x="902190" y="285750"/>
            <a:ext cx="3538676" cy="1891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09883A-A263-484C-8268-02FC54299FF7}"/>
              </a:ext>
            </a:extLst>
          </p:cNvPr>
          <p:cNvSpPr txBox="1"/>
          <p:nvPr/>
        </p:nvSpPr>
        <p:spPr>
          <a:xfrm>
            <a:off x="2057400" y="4528120"/>
            <a:ext cx="1447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D18EF-1BF1-4FFD-9709-56DB4D752CE1}"/>
              </a:ext>
            </a:extLst>
          </p:cNvPr>
          <p:cNvSpPr txBox="1"/>
          <p:nvPr/>
        </p:nvSpPr>
        <p:spPr>
          <a:xfrm>
            <a:off x="5148124" y="1467802"/>
            <a:ext cx="3538676" cy="255174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31968-8845-4FE5-B59E-923BF90F2488}"/>
              </a:ext>
            </a:extLst>
          </p:cNvPr>
          <p:cNvSpPr txBox="1"/>
          <p:nvPr/>
        </p:nvSpPr>
        <p:spPr>
          <a:xfrm>
            <a:off x="4741276" y="209550"/>
            <a:ext cx="3564524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598D8B-6C04-4E19-B076-93CE89727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4575"/>
          <a:stretch/>
        </p:blipFill>
        <p:spPr>
          <a:xfrm>
            <a:off x="902190" y="2661120"/>
            <a:ext cx="3538676" cy="1891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139866-4D57-41A3-80A6-5EE35B48A54B}"/>
              </a:ext>
            </a:extLst>
          </p:cNvPr>
          <p:cNvSpPr txBox="1"/>
          <p:nvPr/>
        </p:nvSpPr>
        <p:spPr>
          <a:xfrm>
            <a:off x="2286000" y="2124574"/>
            <a:ext cx="762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5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609883A-A263-484C-8268-02FC54299FF7}"/>
              </a:ext>
            </a:extLst>
          </p:cNvPr>
          <p:cNvSpPr txBox="1"/>
          <p:nvPr/>
        </p:nvSpPr>
        <p:spPr>
          <a:xfrm>
            <a:off x="2062196" y="4258330"/>
            <a:ext cx="15192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D18EF-1BF1-4FFD-9709-56DB4D752CE1}"/>
              </a:ext>
            </a:extLst>
          </p:cNvPr>
          <p:cNvSpPr txBox="1"/>
          <p:nvPr/>
        </p:nvSpPr>
        <p:spPr>
          <a:xfrm>
            <a:off x="5148124" y="1374338"/>
            <a:ext cx="3125681" cy="2721412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31968-8845-4FE5-B59E-923BF90F2488}"/>
              </a:ext>
            </a:extLst>
          </p:cNvPr>
          <p:cNvSpPr txBox="1"/>
          <p:nvPr/>
        </p:nvSpPr>
        <p:spPr>
          <a:xfrm>
            <a:off x="870195" y="209550"/>
            <a:ext cx="7403610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598D8B-6C04-4E19-B076-93CE89727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b="8195"/>
          <a:stretch/>
        </p:blipFill>
        <p:spPr>
          <a:xfrm>
            <a:off x="1016759" y="1374338"/>
            <a:ext cx="3538676" cy="272141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703C3A-C434-43B0-A722-75D53987CB1B}"/>
              </a:ext>
            </a:extLst>
          </p:cNvPr>
          <p:cNvSpPr txBox="1"/>
          <p:nvPr/>
        </p:nvSpPr>
        <p:spPr>
          <a:xfrm>
            <a:off x="2805580" y="209550"/>
            <a:ext cx="3532840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6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E9EA6-66BC-4022-A32A-4B66BA452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5449"/>
          <a:stretch/>
        </p:blipFill>
        <p:spPr>
          <a:xfrm>
            <a:off x="902190" y="285750"/>
            <a:ext cx="3538676" cy="1891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09883A-A263-484C-8268-02FC54299FF7}"/>
              </a:ext>
            </a:extLst>
          </p:cNvPr>
          <p:cNvSpPr txBox="1"/>
          <p:nvPr/>
        </p:nvSpPr>
        <p:spPr>
          <a:xfrm>
            <a:off x="2057400" y="4528120"/>
            <a:ext cx="1447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D18EF-1BF1-4FFD-9709-56DB4D752CE1}"/>
              </a:ext>
            </a:extLst>
          </p:cNvPr>
          <p:cNvSpPr txBox="1"/>
          <p:nvPr/>
        </p:nvSpPr>
        <p:spPr>
          <a:xfrm>
            <a:off x="4724400" y="1467802"/>
            <a:ext cx="4114800" cy="2449949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31968-8845-4FE5-B59E-923BF90F2488}"/>
              </a:ext>
            </a:extLst>
          </p:cNvPr>
          <p:cNvSpPr txBox="1"/>
          <p:nvPr/>
        </p:nvSpPr>
        <p:spPr>
          <a:xfrm>
            <a:off x="4741276" y="209550"/>
            <a:ext cx="3564524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598D8B-6C04-4E19-B076-93CE897275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r="3237"/>
          <a:stretch/>
        </p:blipFill>
        <p:spPr>
          <a:xfrm>
            <a:off x="902190" y="2661120"/>
            <a:ext cx="3538676" cy="1891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139866-4D57-41A3-80A6-5EE35B48A54B}"/>
              </a:ext>
            </a:extLst>
          </p:cNvPr>
          <p:cNvSpPr txBox="1"/>
          <p:nvPr/>
        </p:nvSpPr>
        <p:spPr>
          <a:xfrm>
            <a:off x="2286000" y="2124574"/>
            <a:ext cx="762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2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609883A-A263-484C-8268-02FC54299FF7}"/>
              </a:ext>
            </a:extLst>
          </p:cNvPr>
          <p:cNvSpPr txBox="1"/>
          <p:nvPr/>
        </p:nvSpPr>
        <p:spPr>
          <a:xfrm>
            <a:off x="2062196" y="4258330"/>
            <a:ext cx="15192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D18EF-1BF1-4FFD-9709-56DB4D752CE1}"/>
              </a:ext>
            </a:extLst>
          </p:cNvPr>
          <p:cNvSpPr txBox="1"/>
          <p:nvPr/>
        </p:nvSpPr>
        <p:spPr>
          <a:xfrm>
            <a:off x="5148124" y="1374338"/>
            <a:ext cx="3125681" cy="26535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31968-8845-4FE5-B59E-923BF90F2488}"/>
              </a:ext>
            </a:extLst>
          </p:cNvPr>
          <p:cNvSpPr txBox="1"/>
          <p:nvPr/>
        </p:nvSpPr>
        <p:spPr>
          <a:xfrm>
            <a:off x="870195" y="209550"/>
            <a:ext cx="7403610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598D8B-6C04-4E19-B076-93CE897275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9" r="21149"/>
          <a:stretch/>
        </p:blipFill>
        <p:spPr>
          <a:xfrm>
            <a:off x="1016759" y="1374338"/>
            <a:ext cx="3538676" cy="272141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703C3A-C434-43B0-A722-75D53987CB1B}"/>
              </a:ext>
            </a:extLst>
          </p:cNvPr>
          <p:cNvSpPr txBox="1"/>
          <p:nvPr/>
        </p:nvSpPr>
        <p:spPr>
          <a:xfrm>
            <a:off x="2805580" y="209550"/>
            <a:ext cx="3532840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3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E9EA6-66BC-4022-A32A-4B66BA452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2479"/>
          <a:stretch/>
        </p:blipFill>
        <p:spPr>
          <a:xfrm>
            <a:off x="902190" y="285750"/>
            <a:ext cx="3538676" cy="1891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09883A-A263-484C-8268-02FC54299FF7}"/>
              </a:ext>
            </a:extLst>
          </p:cNvPr>
          <p:cNvSpPr txBox="1"/>
          <p:nvPr/>
        </p:nvSpPr>
        <p:spPr>
          <a:xfrm>
            <a:off x="2057400" y="4528120"/>
            <a:ext cx="14478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D18EF-1BF1-4FFD-9709-56DB4D752CE1}"/>
              </a:ext>
            </a:extLst>
          </p:cNvPr>
          <p:cNvSpPr txBox="1"/>
          <p:nvPr/>
        </p:nvSpPr>
        <p:spPr>
          <a:xfrm>
            <a:off x="5488357" y="1228010"/>
            <a:ext cx="3014524" cy="2687479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31968-8845-4FE5-B59E-923BF90F2488}"/>
              </a:ext>
            </a:extLst>
          </p:cNvPr>
          <p:cNvSpPr txBox="1"/>
          <p:nvPr/>
        </p:nvSpPr>
        <p:spPr>
          <a:xfrm>
            <a:off x="4741276" y="209550"/>
            <a:ext cx="3564524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598D8B-6C04-4E19-B076-93CE89727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r="5381"/>
          <a:stretch/>
        </p:blipFill>
        <p:spPr>
          <a:xfrm>
            <a:off x="902190" y="2661120"/>
            <a:ext cx="3538676" cy="1891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139866-4D57-41A3-80A6-5EE35B48A54B}"/>
              </a:ext>
            </a:extLst>
          </p:cNvPr>
          <p:cNvSpPr txBox="1"/>
          <p:nvPr/>
        </p:nvSpPr>
        <p:spPr>
          <a:xfrm>
            <a:off x="2286000" y="2124574"/>
            <a:ext cx="762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03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609883A-A263-484C-8268-02FC54299FF7}"/>
              </a:ext>
            </a:extLst>
          </p:cNvPr>
          <p:cNvSpPr txBox="1"/>
          <p:nvPr/>
        </p:nvSpPr>
        <p:spPr>
          <a:xfrm>
            <a:off x="2138396" y="4258330"/>
            <a:ext cx="12144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D18EF-1BF1-4FFD-9709-56DB4D752CE1}"/>
              </a:ext>
            </a:extLst>
          </p:cNvPr>
          <p:cNvSpPr txBox="1"/>
          <p:nvPr/>
        </p:nvSpPr>
        <p:spPr>
          <a:xfrm>
            <a:off x="5148124" y="1374338"/>
            <a:ext cx="3125681" cy="2653546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31968-8845-4FE5-B59E-923BF90F2488}"/>
              </a:ext>
            </a:extLst>
          </p:cNvPr>
          <p:cNvSpPr txBox="1"/>
          <p:nvPr/>
        </p:nvSpPr>
        <p:spPr>
          <a:xfrm>
            <a:off x="870195" y="209550"/>
            <a:ext cx="7403610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598D8B-6C04-4E19-B076-93CE89727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r="4152"/>
          <a:stretch/>
        </p:blipFill>
        <p:spPr>
          <a:xfrm>
            <a:off x="1016759" y="1374338"/>
            <a:ext cx="3538676" cy="272141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703C3A-C434-43B0-A722-75D53987CB1B}"/>
              </a:ext>
            </a:extLst>
          </p:cNvPr>
          <p:cNvSpPr txBox="1"/>
          <p:nvPr/>
        </p:nvSpPr>
        <p:spPr>
          <a:xfrm>
            <a:off x="2805580" y="209550"/>
            <a:ext cx="3532840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1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7926014-D7B4-4C47-BBA5-D0D9A3D0A81F}"/>
              </a:ext>
            </a:extLst>
          </p:cNvPr>
          <p:cNvSpPr txBox="1"/>
          <p:nvPr/>
        </p:nvSpPr>
        <p:spPr>
          <a:xfrm>
            <a:off x="1566832" y="225441"/>
            <a:ext cx="601033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৬৮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খোল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08154-053F-4119-B2F1-56A25421D3B0}"/>
              </a:ext>
            </a:extLst>
          </p:cNvPr>
          <p:cNvSpPr txBox="1"/>
          <p:nvPr/>
        </p:nvSpPr>
        <p:spPr>
          <a:xfrm>
            <a:off x="305032" y="3836184"/>
            <a:ext cx="8533937" cy="107721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শোনাচ্ছি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 আঙ্গুল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B68A213F-0113-4CF0-889B-5EBC9326CB9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0F31AA-3DA9-4F0E-B807-A307AFC82C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28B09F-D3F7-4AE2-B40A-210604AD1F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D8D8A7-8EB2-4B78-BA65-C6A74BA0AE6E}"/>
              </a:ext>
            </a:extLst>
          </p:cNvPr>
          <p:cNvGrpSpPr/>
          <p:nvPr/>
        </p:nvGrpSpPr>
        <p:grpSpPr>
          <a:xfrm>
            <a:off x="2377652" y="959022"/>
            <a:ext cx="4404148" cy="2708708"/>
            <a:chOff x="823808" y="643532"/>
            <a:chExt cx="3127569" cy="199256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249EC9C-79C1-4741-BBEB-1F37BD7BF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3808" y="643532"/>
              <a:ext cx="1567180" cy="19920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9A0029-A078-4258-9037-19267F2FF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20805" y="644081"/>
              <a:ext cx="1530572" cy="19920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5679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967A5C-6B06-4F21-B207-37FFF3709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7" y="324298"/>
            <a:ext cx="3374066" cy="4381052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B68A213F-0113-4CF0-889B-5EBC9326CB9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0F31AA-3DA9-4F0E-B807-A307AFC82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B0B81B-3FF1-4578-AF56-3511C4867A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A604EE-9894-4C63-B1EC-8F5F2CB65245}"/>
              </a:ext>
            </a:extLst>
          </p:cNvPr>
          <p:cNvSpPr txBox="1"/>
          <p:nvPr/>
        </p:nvSpPr>
        <p:spPr>
          <a:xfrm>
            <a:off x="4343400" y="703005"/>
            <a:ext cx="4430233" cy="255454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 descr="C:\Users\DPE\Desktop\Images\New folder\illustration-pair-little-girls-coloring-kinder-garden-color-stylized-young-team-work-activity-97813755.jpg">
            <a:extLst>
              <a:ext uri="{FF2B5EF4-FFF2-40B4-BE49-F238E27FC236}">
                <a16:creationId xmlns:a16="http://schemas.microsoft.com/office/drawing/2014/main" id="{E111DBBC-4976-4596-A38F-F284C777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333750"/>
            <a:ext cx="1759838" cy="1512361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324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E57D792-04F3-45CA-8684-4E1C2D72A2FC}"/>
              </a:ext>
            </a:extLst>
          </p:cNvPr>
          <p:cNvSpPr txBox="1"/>
          <p:nvPr/>
        </p:nvSpPr>
        <p:spPr>
          <a:xfrm>
            <a:off x="838200" y="1504950"/>
            <a:ext cx="7467600" cy="286232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CB58B7D-ACBA-4618-ABEE-35D9232B67E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2C10CFC-6B13-4BD2-B2F2-DEB9ECF0DB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7A9E85-7722-4714-8643-D32E6ECF745E}"/>
              </a:ext>
            </a:extLst>
          </p:cNvPr>
          <p:cNvSpPr txBox="1"/>
          <p:nvPr/>
        </p:nvSpPr>
        <p:spPr>
          <a:xfrm>
            <a:off x="3677893" y="325219"/>
            <a:ext cx="1788215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855CEE-EFA2-4A5E-8B80-64D02B3E2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34" name="Picture 2" descr="C:\Users\DPE\Desktop\Images\New folder\Capture৩.PNG">
            <a:extLst>
              <a:ext uri="{FF2B5EF4-FFF2-40B4-BE49-F238E27FC236}">
                <a16:creationId xmlns:a16="http://schemas.microsoft.com/office/drawing/2014/main" id="{C90EBB49-0216-43D6-B874-A3487D9A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5291" y="289776"/>
            <a:ext cx="1236109" cy="7241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DPE\Desktop\Images\New folder\Capture৩.PNG">
            <a:extLst>
              <a:ext uri="{FF2B5EF4-FFF2-40B4-BE49-F238E27FC236}">
                <a16:creationId xmlns:a16="http://schemas.microsoft.com/office/drawing/2014/main" id="{75D1877F-A13A-4157-A285-CDC7F687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47845" y="285750"/>
            <a:ext cx="1236109" cy="7241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5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C99039-1A0B-4719-B822-6A4664F89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99391"/>
            <a:ext cx="8991599" cy="4930635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4C50424A-56EE-4087-8ABA-F6A1BA185FE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7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71394AD-4BA2-456B-B23E-CEF71A612D10}"/>
              </a:ext>
            </a:extLst>
          </p:cNvPr>
          <p:cNvSpPr txBox="1"/>
          <p:nvPr/>
        </p:nvSpPr>
        <p:spPr>
          <a:xfrm>
            <a:off x="2701086" y="234375"/>
            <a:ext cx="3741828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F432683-8233-4F44-AF6A-D58913022A5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01F7E7-B56B-4ED5-AF3F-D6F030DEA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4D94E5-747D-45D7-B740-A7B83C894536}"/>
              </a:ext>
            </a:extLst>
          </p:cNvPr>
          <p:cNvSpPr txBox="1"/>
          <p:nvPr/>
        </p:nvSpPr>
        <p:spPr>
          <a:xfrm>
            <a:off x="1257301" y="3867150"/>
            <a:ext cx="1866899" cy="71508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6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DA8FBD-76EF-4ADD-8CDD-B0EE386021A4}"/>
              </a:ext>
            </a:extLst>
          </p:cNvPr>
          <p:cNvSpPr txBox="1"/>
          <p:nvPr/>
        </p:nvSpPr>
        <p:spPr>
          <a:xfrm>
            <a:off x="3695700" y="3858293"/>
            <a:ext cx="1866900" cy="71508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C3F18CF-F56E-43F2-9BB0-DA45D886F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21BC4C-EE1D-40EF-9F34-965DB21930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31220"/>
            <a:ext cx="1785320" cy="1692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E2AC43-80C8-46CA-9DC3-6C1279671E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1031220"/>
            <a:ext cx="1785319" cy="16929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629041-0DD0-4243-BC75-766374BF13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720" y="1031220"/>
            <a:ext cx="1785319" cy="16929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A2750E-1E0E-4CAB-8AE5-3E0C61EBAF73}"/>
              </a:ext>
            </a:extLst>
          </p:cNvPr>
          <p:cNvSpPr txBox="1"/>
          <p:nvPr/>
        </p:nvSpPr>
        <p:spPr>
          <a:xfrm>
            <a:off x="6134100" y="3867150"/>
            <a:ext cx="1866900" cy="71508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139BD25F-6210-41A0-A817-78D00444B342}"/>
              </a:ext>
            </a:extLst>
          </p:cNvPr>
          <p:cNvSpPr/>
          <p:nvPr/>
        </p:nvSpPr>
        <p:spPr>
          <a:xfrm rot="5400000">
            <a:off x="1743075" y="3144492"/>
            <a:ext cx="914400" cy="285750"/>
          </a:xfrm>
          <a:prstGeom prst="chevron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E8856AB4-BB09-460B-8030-B7361AFDFCD8}"/>
              </a:ext>
            </a:extLst>
          </p:cNvPr>
          <p:cNvSpPr/>
          <p:nvPr/>
        </p:nvSpPr>
        <p:spPr>
          <a:xfrm rot="5400000">
            <a:off x="4197835" y="3144492"/>
            <a:ext cx="914400" cy="285750"/>
          </a:xfrm>
          <a:prstGeom prst="chevron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8E22E2E-C93B-4332-A345-881BE6EB263E}"/>
              </a:ext>
            </a:extLst>
          </p:cNvPr>
          <p:cNvSpPr/>
          <p:nvPr/>
        </p:nvSpPr>
        <p:spPr>
          <a:xfrm rot="5400000">
            <a:off x="6638925" y="3144492"/>
            <a:ext cx="914400" cy="285750"/>
          </a:xfrm>
          <a:prstGeom prst="chevron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1" grpId="0" animBg="1"/>
      <p:bldP spid="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8E22E2E-C93B-4332-A345-881BE6EB263E}"/>
              </a:ext>
            </a:extLst>
          </p:cNvPr>
          <p:cNvSpPr/>
          <p:nvPr/>
        </p:nvSpPr>
        <p:spPr>
          <a:xfrm>
            <a:off x="4038600" y="3982164"/>
            <a:ext cx="914400" cy="285750"/>
          </a:xfrm>
          <a:prstGeom prst="chevron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E8856AB4-BB09-460B-8030-B7361AFDFCD8}"/>
              </a:ext>
            </a:extLst>
          </p:cNvPr>
          <p:cNvSpPr/>
          <p:nvPr/>
        </p:nvSpPr>
        <p:spPr>
          <a:xfrm>
            <a:off x="4038600" y="2748241"/>
            <a:ext cx="914400" cy="285750"/>
          </a:xfrm>
          <a:prstGeom prst="chevron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139BD25F-6210-41A0-A817-78D00444B342}"/>
              </a:ext>
            </a:extLst>
          </p:cNvPr>
          <p:cNvSpPr/>
          <p:nvPr/>
        </p:nvSpPr>
        <p:spPr>
          <a:xfrm>
            <a:off x="4038600" y="1504950"/>
            <a:ext cx="914400" cy="285750"/>
          </a:xfrm>
          <a:prstGeom prst="chevron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07DADA-D0B4-46CE-B0F9-EA31AEE4994D}"/>
              </a:ext>
            </a:extLst>
          </p:cNvPr>
          <p:cNvSpPr/>
          <p:nvPr/>
        </p:nvSpPr>
        <p:spPr>
          <a:xfrm>
            <a:off x="141767" y="1031220"/>
            <a:ext cx="3741829" cy="3723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2750E-1E0E-4CAB-8AE5-3E0C61EBAF73}"/>
              </a:ext>
            </a:extLst>
          </p:cNvPr>
          <p:cNvSpPr txBox="1"/>
          <p:nvPr/>
        </p:nvSpPr>
        <p:spPr>
          <a:xfrm>
            <a:off x="5219700" y="3761661"/>
            <a:ext cx="1866900" cy="71508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DA8FBD-76EF-4ADD-8CDD-B0EE386021A4}"/>
              </a:ext>
            </a:extLst>
          </p:cNvPr>
          <p:cNvSpPr txBox="1"/>
          <p:nvPr/>
        </p:nvSpPr>
        <p:spPr>
          <a:xfrm>
            <a:off x="5219700" y="2533572"/>
            <a:ext cx="1866900" cy="71508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4D94E5-747D-45D7-B740-A7B83C894536}"/>
              </a:ext>
            </a:extLst>
          </p:cNvPr>
          <p:cNvSpPr txBox="1"/>
          <p:nvPr/>
        </p:nvSpPr>
        <p:spPr>
          <a:xfrm>
            <a:off x="5219700" y="1276350"/>
            <a:ext cx="1866899" cy="715089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1394AD-4BA2-456B-B23E-CEF71A612D10}"/>
              </a:ext>
            </a:extLst>
          </p:cNvPr>
          <p:cNvSpPr txBox="1"/>
          <p:nvPr/>
        </p:nvSpPr>
        <p:spPr>
          <a:xfrm>
            <a:off x="2701086" y="234375"/>
            <a:ext cx="3741828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F432683-8233-4F44-AF6A-D58913022A5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01F7E7-B56B-4ED5-AF3F-D6F030DEA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3F18CF-F56E-43F2-9BB0-DA45D886F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629041-0DD0-4243-BC75-766374BF1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0856" y="3595445"/>
            <a:ext cx="1785319" cy="11595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E2AC43-80C8-46CA-9DC3-6C1279671E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73" y="2313333"/>
            <a:ext cx="1785319" cy="11595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21BC4C-EE1D-40EF-9F34-965DB21930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031220"/>
            <a:ext cx="1785320" cy="11595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317EAD-4E04-447E-949F-8B3651ACD0BA}"/>
              </a:ext>
            </a:extLst>
          </p:cNvPr>
          <p:cNvSpPr txBox="1"/>
          <p:nvPr/>
        </p:nvSpPr>
        <p:spPr>
          <a:xfrm>
            <a:off x="5650929" y="130908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6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93BFD6-9FD6-4188-B609-1915EA4EC7A1}"/>
              </a:ext>
            </a:extLst>
          </p:cNvPr>
          <p:cNvSpPr txBox="1"/>
          <p:nvPr/>
        </p:nvSpPr>
        <p:spPr>
          <a:xfrm>
            <a:off x="5471947" y="2569666"/>
            <a:ext cx="150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6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C687EE-FD13-4879-AF6A-327B6F4DF17D}"/>
              </a:ext>
            </a:extLst>
          </p:cNvPr>
          <p:cNvSpPr txBox="1"/>
          <p:nvPr/>
        </p:nvSpPr>
        <p:spPr>
          <a:xfrm>
            <a:off x="5260406" y="3795834"/>
            <a:ext cx="182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  <p:bldP spid="6" grpId="0"/>
      <p:bldP spid="1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PE\Desktop\Images\বাংলা\প্রথম\3d-home-icon-png-www-galleryhip-com-the-hippest-pics-1000.png">
            <a:extLst>
              <a:ext uri="{FF2B5EF4-FFF2-40B4-BE49-F238E27FC236}">
                <a16:creationId xmlns:a16="http://schemas.microsoft.com/office/drawing/2014/main" id="{34759BFC-F35F-419E-9913-D7C16444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462409"/>
            <a:ext cx="2400300" cy="195694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433959E-833C-4E07-8265-DB7204936E36}"/>
              </a:ext>
            </a:extLst>
          </p:cNvPr>
          <p:cNvSpPr txBox="1"/>
          <p:nvPr/>
        </p:nvSpPr>
        <p:spPr>
          <a:xfrm>
            <a:off x="838200" y="2724150"/>
            <a:ext cx="7467600" cy="1754326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পাঠটুকু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BE7ACF50-5362-48B8-A23B-D5D7112099C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CBDCBF-BFF0-4EBB-83D2-ACE496573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B9291-D1BE-4514-93E3-71A90D630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4CFDE7-63CF-4E1F-A3C4-028DDC0AA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49" y="72659"/>
            <a:ext cx="9012865" cy="5010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BCC728-9B14-4C57-BD48-920962496730}"/>
              </a:ext>
            </a:extLst>
          </p:cNvPr>
          <p:cNvSpPr txBox="1"/>
          <p:nvPr/>
        </p:nvSpPr>
        <p:spPr>
          <a:xfrm>
            <a:off x="-2964742" y="3943350"/>
            <a:ext cx="3624320" cy="995422"/>
          </a:xfrm>
          <a:prstGeom prst="flowChartTermina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DFD93B-5C7C-4DB0-953A-0228170153E1}"/>
              </a:ext>
            </a:extLst>
          </p:cNvPr>
          <p:cNvSpPr txBox="1"/>
          <p:nvPr/>
        </p:nvSpPr>
        <p:spPr>
          <a:xfrm>
            <a:off x="8567680" y="1347728"/>
            <a:ext cx="3624320" cy="995422"/>
          </a:xfrm>
          <a:prstGeom prst="flowChartTermina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E1549-36EF-4A21-AE44-BAC232D90C9A}"/>
              </a:ext>
            </a:extLst>
          </p:cNvPr>
          <p:cNvSpPr txBox="1"/>
          <p:nvPr/>
        </p:nvSpPr>
        <p:spPr>
          <a:xfrm>
            <a:off x="-2943282" y="204728"/>
            <a:ext cx="3581400" cy="995422"/>
          </a:xfrm>
          <a:prstGeom prst="flowChartTerminator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0003F-F3AB-4DBA-B08D-01973731F52F}"/>
              </a:ext>
            </a:extLst>
          </p:cNvPr>
          <p:cNvSpPr txBox="1"/>
          <p:nvPr/>
        </p:nvSpPr>
        <p:spPr>
          <a:xfrm>
            <a:off x="2228850" y="2190750"/>
            <a:ext cx="4686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6600" b="1" kern="1700" spc="140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23B2AF10-0AF6-47DA-A1BB-D2D01843219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B4F1EE-DF19-4AB0-A7C8-C9EA8CAE9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87F8F7-CF12-40E3-A653-88044A709B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9503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accel="24200" decel="238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accel="24200" decel="238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accel="24200" decel="238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30"/>
                            </p:stCondLst>
                            <p:childTnLst>
                              <p:par>
                                <p:cTn id="18" presetID="53" presetClass="exit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8B9F01-7AE7-4F60-B8F6-66DCEEE30113}"/>
              </a:ext>
            </a:extLst>
          </p:cNvPr>
          <p:cNvSpPr txBox="1"/>
          <p:nvPr/>
        </p:nvSpPr>
        <p:spPr>
          <a:xfrm>
            <a:off x="228600" y="2506894"/>
            <a:ext cx="4180365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আলী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পয়রাডাঙ্গা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Email-nkbhossain@gmail.com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66CBD2B-63B6-4A49-9189-CEDB5A84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2575"/>
          <a:stretch/>
        </p:blipFill>
        <p:spPr bwMode="auto">
          <a:xfrm>
            <a:off x="1447613" y="512841"/>
            <a:ext cx="1763607" cy="18303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0E2E3-3715-4B80-889D-CE267C37F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6DEFC8-CD6B-47C8-BF64-3BFA489A73DA}"/>
              </a:ext>
            </a:extLst>
          </p:cNvPr>
          <p:cNvSpPr/>
          <p:nvPr/>
        </p:nvSpPr>
        <p:spPr>
          <a:xfrm>
            <a:off x="6294880" y="579917"/>
            <a:ext cx="1695861" cy="1906509"/>
          </a:xfrm>
          <a:prstGeom prst="rect">
            <a:avLst/>
          </a:prstGeom>
          <a:noFill/>
          <a:ln w="19050" cmpd="tri"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C94D5F-BCE2-48D7-A64D-3FA8619AA3D1}"/>
              </a:ext>
            </a:extLst>
          </p:cNvPr>
          <p:cNvSpPr/>
          <p:nvPr/>
        </p:nvSpPr>
        <p:spPr>
          <a:xfrm>
            <a:off x="6264028" y="567192"/>
            <a:ext cx="1695861" cy="1906509"/>
          </a:xfrm>
          <a:prstGeom prst="rect">
            <a:avLst/>
          </a:prstGeom>
          <a:solidFill>
            <a:schemeClr val="bg1"/>
          </a:solidFill>
          <a:ln w="28575" cmpd="tri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7D97F-5430-4710-A5AE-AD946EFBF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4028" y="579917"/>
            <a:ext cx="1665579" cy="18937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720CBF-A11D-4A40-AEDC-A97B557F6426}"/>
              </a:ext>
            </a:extLst>
          </p:cNvPr>
          <p:cNvSpPr txBox="1"/>
          <p:nvPr/>
        </p:nvSpPr>
        <p:spPr>
          <a:xfrm>
            <a:off x="5334001" y="2529218"/>
            <a:ext cx="3428999" cy="206210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৫২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ECB174-4B2B-4364-8A34-E26A1BB92FE3}"/>
              </a:ext>
            </a:extLst>
          </p:cNvPr>
          <p:cNvGrpSpPr/>
          <p:nvPr/>
        </p:nvGrpSpPr>
        <p:grpSpPr>
          <a:xfrm>
            <a:off x="4724400" y="764216"/>
            <a:ext cx="152400" cy="3610690"/>
            <a:chOff x="4724400" y="866060"/>
            <a:chExt cx="152400" cy="361069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88C0B22-CE68-4E8D-A55C-236B876EE94F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1200150"/>
              <a:ext cx="0" cy="297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9A58BF-306C-4AB1-805E-8BC42008B3C7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866060"/>
              <a:ext cx="0" cy="3610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A1B7E4-E981-436F-8239-0F59A1816255}"/>
                </a:ext>
              </a:extLst>
            </p:cNvPr>
            <p:cNvCxnSpPr>
              <a:cxnSpLocks/>
            </p:cNvCxnSpPr>
            <p:nvPr/>
          </p:nvCxnSpPr>
          <p:spPr>
            <a:xfrm>
              <a:off x="4876800" y="1200150"/>
              <a:ext cx="0" cy="297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Frame 25">
            <a:extLst>
              <a:ext uri="{FF2B5EF4-FFF2-40B4-BE49-F238E27FC236}">
                <a16:creationId xmlns:a16="http://schemas.microsoft.com/office/drawing/2014/main" id="{EAFC8934-ACC1-4BA6-8C84-BD1C7942361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481AD3-9601-49C2-84D8-FD925B39B7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437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3ED473-F7AA-46E4-88C7-F77AF0014249}"/>
              </a:ext>
            </a:extLst>
          </p:cNvPr>
          <p:cNvSpPr txBox="1"/>
          <p:nvPr/>
        </p:nvSpPr>
        <p:spPr>
          <a:xfrm>
            <a:off x="1316234" y="133350"/>
            <a:ext cx="651153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u="sng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u="sng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u="sng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US" sz="3200" b="1" u="sng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u="sng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u="sng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u="sng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u="sng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u="sng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u="sng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2800" b="1" u="sng" spc="-1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99AD21-EBE1-4902-A636-EA5526B1B7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b="8195"/>
          <a:stretch/>
        </p:blipFill>
        <p:spPr>
          <a:xfrm>
            <a:off x="762000" y="882121"/>
            <a:ext cx="2438401" cy="14942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17FF04-F043-4EC2-92EE-4F18B48A55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9" r="21149"/>
          <a:stretch/>
        </p:blipFill>
        <p:spPr>
          <a:xfrm>
            <a:off x="3352799" y="882121"/>
            <a:ext cx="2438401" cy="14942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5A3DD9-0693-46C2-81D5-625B710F99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r="4152"/>
          <a:stretch/>
        </p:blipFill>
        <p:spPr>
          <a:xfrm>
            <a:off x="5943599" y="850604"/>
            <a:ext cx="2438401" cy="14942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CE1562-C394-4B2C-9B7A-65FD27EBC6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8" b="11548"/>
          <a:stretch/>
        </p:blipFill>
        <p:spPr>
          <a:xfrm>
            <a:off x="762000" y="2997053"/>
            <a:ext cx="2438401" cy="14942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A0547E-A9BD-4ACA-A6EC-C0DB623323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8" b="11548"/>
          <a:stretch/>
        </p:blipFill>
        <p:spPr>
          <a:xfrm>
            <a:off x="3352799" y="2997053"/>
            <a:ext cx="2438401" cy="14942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A7CAC-3E1A-4BC5-A14F-5E0155C905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97051"/>
            <a:ext cx="2438400" cy="149424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7FC514-DDE3-4DDB-BFCE-C8591573A819}"/>
              </a:ext>
            </a:extLst>
          </p:cNvPr>
          <p:cNvSpPr txBox="1"/>
          <p:nvPr/>
        </p:nvSpPr>
        <p:spPr>
          <a:xfrm>
            <a:off x="1371600" y="2344853"/>
            <a:ext cx="12777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75AF2-3C7A-48BE-A0EA-FDDE4A60C58D}"/>
              </a:ext>
            </a:extLst>
          </p:cNvPr>
          <p:cNvSpPr txBox="1"/>
          <p:nvPr/>
        </p:nvSpPr>
        <p:spPr>
          <a:xfrm>
            <a:off x="3962400" y="2332064"/>
            <a:ext cx="12777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EF77A-B347-4B06-B62E-2DB9ACA658ED}"/>
              </a:ext>
            </a:extLst>
          </p:cNvPr>
          <p:cNvSpPr txBox="1"/>
          <p:nvPr/>
        </p:nvSpPr>
        <p:spPr>
          <a:xfrm>
            <a:off x="6570840" y="2296693"/>
            <a:ext cx="12777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BC7E63-431A-4977-B8F8-B5304A71ED12}"/>
              </a:ext>
            </a:extLst>
          </p:cNvPr>
          <p:cNvSpPr txBox="1"/>
          <p:nvPr/>
        </p:nvSpPr>
        <p:spPr>
          <a:xfrm>
            <a:off x="1313040" y="4461877"/>
            <a:ext cx="12777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B987F3-0271-47B4-B559-A4A5EECE59E2}"/>
              </a:ext>
            </a:extLst>
          </p:cNvPr>
          <p:cNvSpPr txBox="1"/>
          <p:nvPr/>
        </p:nvSpPr>
        <p:spPr>
          <a:xfrm>
            <a:off x="4038600" y="4483143"/>
            <a:ext cx="12777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F1723D-14A6-4FA6-A0B0-36C0DA53094E}"/>
              </a:ext>
            </a:extLst>
          </p:cNvPr>
          <p:cNvSpPr txBox="1"/>
          <p:nvPr/>
        </p:nvSpPr>
        <p:spPr>
          <a:xfrm>
            <a:off x="6585099" y="4461877"/>
            <a:ext cx="12777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1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B14D17-DB0F-42BB-BD00-47A5107E0485}"/>
              </a:ext>
            </a:extLst>
          </p:cNvPr>
          <p:cNvGrpSpPr/>
          <p:nvPr/>
        </p:nvGrpSpPr>
        <p:grpSpPr>
          <a:xfrm>
            <a:off x="130750" y="120521"/>
            <a:ext cx="8882116" cy="4902458"/>
            <a:chOff x="130750" y="120521"/>
            <a:chExt cx="8882116" cy="4902458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9E5E811E-5420-4D35-9A16-2CD50009F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0750" y="120521"/>
              <a:ext cx="8882116" cy="4902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09883A-A263-484C-8268-02FC54299FF7}"/>
                </a:ext>
              </a:extLst>
            </p:cNvPr>
            <p:cNvSpPr txBox="1"/>
            <p:nvPr/>
          </p:nvSpPr>
          <p:spPr>
            <a:xfrm>
              <a:off x="3781839" y="1504950"/>
              <a:ext cx="952500" cy="908864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en-US" sz="3600" b="1" spc="-150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3ED473-F7AA-46E4-88C7-F77AF0014249}"/>
              </a:ext>
            </a:extLst>
          </p:cNvPr>
          <p:cNvSpPr txBox="1"/>
          <p:nvPr/>
        </p:nvSpPr>
        <p:spPr>
          <a:xfrm>
            <a:off x="5335656" y="122932"/>
            <a:ext cx="342734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endParaRPr lang="en-US" sz="3200" b="1" spc="-1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spc="-1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91B627-4F84-42FD-84BD-627AFB741E36}"/>
              </a:ext>
            </a:extLst>
          </p:cNvPr>
          <p:cNvSpPr txBox="1"/>
          <p:nvPr/>
        </p:nvSpPr>
        <p:spPr>
          <a:xfrm>
            <a:off x="3828222" y="1765096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-150" dirty="0" err="1">
                <a:ln w="3175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1800" b="1" spc="-150" dirty="0">
              <a:ln w="3175">
                <a:noFill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A220D9-562C-4AA7-BDFD-AAA892C00706}"/>
              </a:ext>
            </a:extLst>
          </p:cNvPr>
          <p:cNvSpPr txBox="1"/>
          <p:nvPr/>
        </p:nvSpPr>
        <p:spPr>
          <a:xfrm>
            <a:off x="5132741" y="120521"/>
            <a:ext cx="342734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spc="-1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ED925C-22AD-445C-9654-A3E9086C62D9}"/>
              </a:ext>
            </a:extLst>
          </p:cNvPr>
          <p:cNvSpPr txBox="1"/>
          <p:nvPr/>
        </p:nvSpPr>
        <p:spPr>
          <a:xfrm>
            <a:off x="5792879" y="1581150"/>
            <a:ext cx="2741521" cy="1039356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spc="-150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spc="-150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endParaRPr lang="en-US" sz="2800" b="1" spc="-150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2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E25BB8-17CF-493D-8BF4-0F880103C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92254"/>
            <a:ext cx="8991600" cy="4948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41D3FF-6C69-4A18-A4BF-CA5F3B09465B}"/>
              </a:ext>
            </a:extLst>
          </p:cNvPr>
          <p:cNvSpPr txBox="1"/>
          <p:nvPr/>
        </p:nvSpPr>
        <p:spPr>
          <a:xfrm>
            <a:off x="1173957" y="324475"/>
            <a:ext cx="3017043" cy="72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36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05588-87B6-4D38-87F0-BAF946248B9A}"/>
              </a:ext>
            </a:extLst>
          </p:cNvPr>
          <p:cNvSpPr txBox="1"/>
          <p:nvPr/>
        </p:nvSpPr>
        <p:spPr>
          <a:xfrm>
            <a:off x="2940930" y="2179335"/>
            <a:ext cx="3262141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spc="-15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-15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5400" b="1" spc="-15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DA2613-BBAE-457F-AC53-EF9B30850268}"/>
              </a:ext>
            </a:extLst>
          </p:cNvPr>
          <p:cNvSpPr txBox="1"/>
          <p:nvPr/>
        </p:nvSpPr>
        <p:spPr>
          <a:xfrm>
            <a:off x="76200" y="3867150"/>
            <a:ext cx="489845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C0A50C-2858-4E4C-909F-F4E3E3A1BF6A}"/>
              </a:ext>
            </a:extLst>
          </p:cNvPr>
          <p:cNvSpPr/>
          <p:nvPr/>
        </p:nvSpPr>
        <p:spPr>
          <a:xfrm>
            <a:off x="304800" y="285750"/>
            <a:ext cx="1600200" cy="16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63FF7A50-B0BE-4514-B041-B7876228F71E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674DAF9-4909-4B74-B459-66D826DBCB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6805C4-AA55-45DA-A1FB-7BAE883DB9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0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accel="33000" fill="hold" grpId="0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accel="3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6" presetClass="emp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8" grpId="1"/>
          <p:bldP spid="1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41D3FF-6C69-4A18-A4BF-CA5F3B09465B}"/>
              </a:ext>
            </a:extLst>
          </p:cNvPr>
          <p:cNvSpPr txBox="1"/>
          <p:nvPr/>
        </p:nvSpPr>
        <p:spPr>
          <a:xfrm>
            <a:off x="2781300" y="339185"/>
            <a:ext cx="3581400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spc="-1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spc="-1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spc="-1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spc="-1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-1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2800" b="1" spc="-15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757450DF-725F-4DEB-8CA6-D3B79B62FEA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6B3FCE-A37B-457D-80C0-E43C6C3E6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54A6E5-D702-48FC-93E8-14307251B8A5}"/>
              </a:ext>
            </a:extLst>
          </p:cNvPr>
          <p:cNvSpPr txBox="1"/>
          <p:nvPr/>
        </p:nvSpPr>
        <p:spPr>
          <a:xfrm>
            <a:off x="1028700" y="951964"/>
            <a:ext cx="70866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2.৬.১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২.৬.৪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পশুপাখির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২.৬.১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২.৬.৪ 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পশুপাখির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2.৬.১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২.৬.৪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পশুপাখির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2.৬.১ 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8" descr="Speaking Logo Stock Illustrations – 2,661 Speaking Logo Stock  Illustrations, Vectors &amp;amp; Clipart - Dreamstime">
            <a:extLst>
              <a:ext uri="{FF2B5EF4-FFF2-40B4-BE49-F238E27FC236}">
                <a16:creationId xmlns:a16="http://schemas.microsoft.com/office/drawing/2014/main" id="{E3986150-5B18-4CD6-BE52-74E2F8E6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88" y="1194575"/>
            <a:ext cx="582012" cy="46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0" descr="A Boy Reading A Novel | Boy cartoon drawing, Cartoon drawings, Reading  cartoon">
            <a:extLst>
              <a:ext uri="{FF2B5EF4-FFF2-40B4-BE49-F238E27FC236}">
                <a16:creationId xmlns:a16="http://schemas.microsoft.com/office/drawing/2014/main" id="{B326D1F6-676B-4467-89D4-281932350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6" y="2185176"/>
            <a:ext cx="577406" cy="46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3570A-F068-4E36-9ED9-0C2334822B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A6C3D-45ED-43EB-AED7-2536F7CF1E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175776"/>
            <a:ext cx="582012" cy="46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279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E9EA6-66BC-4022-A32A-4B66BA452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20269"/>
            <a:ext cx="3048000" cy="4306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09883A-A263-484C-8268-02FC54299FF7}"/>
              </a:ext>
            </a:extLst>
          </p:cNvPr>
          <p:cNvSpPr txBox="1"/>
          <p:nvPr/>
        </p:nvSpPr>
        <p:spPr>
          <a:xfrm>
            <a:off x="1981200" y="4182130"/>
            <a:ext cx="12523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31968-8845-4FE5-B59E-923BF90F2488}"/>
              </a:ext>
            </a:extLst>
          </p:cNvPr>
          <p:cNvSpPr txBox="1"/>
          <p:nvPr/>
        </p:nvSpPr>
        <p:spPr>
          <a:xfrm>
            <a:off x="3826876" y="209550"/>
            <a:ext cx="3564524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BC5916-B590-4F74-9847-92A2F04440D2}"/>
              </a:ext>
            </a:extLst>
          </p:cNvPr>
          <p:cNvSpPr txBox="1"/>
          <p:nvPr/>
        </p:nvSpPr>
        <p:spPr>
          <a:xfrm>
            <a:off x="5257800" y="1428750"/>
            <a:ext cx="3048000" cy="2670512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F69106-B50D-4902-ACDF-F0463EFF2097}"/>
              </a:ext>
            </a:extLst>
          </p:cNvPr>
          <p:cNvSpPr txBox="1"/>
          <p:nvPr/>
        </p:nvSpPr>
        <p:spPr>
          <a:xfrm>
            <a:off x="4360276" y="209550"/>
            <a:ext cx="2192924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87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5E9EA6-66BC-4022-A32A-4B66BA452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190" y="285750"/>
            <a:ext cx="3538676" cy="1891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09883A-A263-484C-8268-02FC54299FF7}"/>
              </a:ext>
            </a:extLst>
          </p:cNvPr>
          <p:cNvSpPr txBox="1"/>
          <p:nvPr/>
        </p:nvSpPr>
        <p:spPr>
          <a:xfrm>
            <a:off x="2057400" y="4528120"/>
            <a:ext cx="12523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8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D18EF-1BF1-4FFD-9709-56DB4D752CE1}"/>
              </a:ext>
            </a:extLst>
          </p:cNvPr>
          <p:cNvSpPr txBox="1"/>
          <p:nvPr/>
        </p:nvSpPr>
        <p:spPr>
          <a:xfrm>
            <a:off x="5638800" y="1200150"/>
            <a:ext cx="3048000" cy="2789277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9563C33-1473-4CB7-A70E-39A3A3155F6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085"/>
            </a:avLst>
          </a:prstGeom>
          <a:solidFill>
            <a:schemeClr val="bg2">
              <a:lumMod val="25000"/>
            </a:schemeClr>
          </a:solidFill>
          <a:ln w="381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1F34E-77CC-4F2A-A41F-418503804A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" y="133350"/>
            <a:ext cx="494383" cy="44656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10AF3E-CBB9-46CB-AFB8-7B401C53E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/>
        </p:blipFill>
        <p:spPr>
          <a:xfrm>
            <a:off x="8502881" y="133352"/>
            <a:ext cx="509985" cy="446565"/>
          </a:xfrm>
          <a:prstGeom prst="ellipse">
            <a:avLst/>
          </a:prstGeom>
          <a:ln w="3175" cap="rnd"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31968-8845-4FE5-B59E-923BF90F2488}"/>
              </a:ext>
            </a:extLst>
          </p:cNvPr>
          <p:cNvSpPr txBox="1"/>
          <p:nvPr/>
        </p:nvSpPr>
        <p:spPr>
          <a:xfrm>
            <a:off x="4741276" y="209550"/>
            <a:ext cx="3564524" cy="7150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598D8B-6C04-4E19-B076-93CE897275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7812"/>
          <a:stretch/>
        </p:blipFill>
        <p:spPr>
          <a:xfrm>
            <a:off x="902190" y="2661120"/>
            <a:ext cx="3538676" cy="18918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139866-4D57-41A3-80A6-5EE35B48A54B}"/>
              </a:ext>
            </a:extLst>
          </p:cNvPr>
          <p:cNvSpPr txBox="1"/>
          <p:nvPr/>
        </p:nvSpPr>
        <p:spPr>
          <a:xfrm>
            <a:off x="2057400" y="2124574"/>
            <a:ext cx="12523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ধানক্ষেত</a:t>
            </a:r>
            <a:endParaRPr lang="en-US" sz="2800" b="1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6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7|3.3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614</Words>
  <Application>Microsoft Office PowerPoint</Application>
  <PresentationFormat>On-screen Show (16:9)</PresentationFormat>
  <Paragraphs>125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BrahmaputraMJ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5569</cp:revision>
  <dcterms:created xsi:type="dcterms:W3CDTF">2006-08-16T00:00:00Z</dcterms:created>
  <dcterms:modified xsi:type="dcterms:W3CDTF">2021-10-16T17:38:16Z</dcterms:modified>
</cp:coreProperties>
</file>