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4" r:id="rId1"/>
  </p:sldMasterIdLst>
  <p:notesMasterIdLst>
    <p:notesMasterId r:id="rId21"/>
  </p:notesMasterIdLst>
  <p:sldIdLst>
    <p:sldId id="272" r:id="rId2"/>
    <p:sldId id="271" r:id="rId3"/>
    <p:sldId id="289" r:id="rId4"/>
    <p:sldId id="310" r:id="rId5"/>
    <p:sldId id="296" r:id="rId6"/>
    <p:sldId id="291" r:id="rId7"/>
    <p:sldId id="292" r:id="rId8"/>
    <p:sldId id="319" r:id="rId9"/>
    <p:sldId id="320" r:id="rId10"/>
    <p:sldId id="323" r:id="rId11"/>
    <p:sldId id="324" r:id="rId12"/>
    <p:sldId id="325" r:id="rId13"/>
    <p:sldId id="326" r:id="rId14"/>
    <p:sldId id="318" r:id="rId15"/>
    <p:sldId id="327" r:id="rId16"/>
    <p:sldId id="328" r:id="rId17"/>
    <p:sldId id="329" r:id="rId18"/>
    <p:sldId id="30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BAFBEB-0B6C-4BFF-9497-A3CCB0CE9224}">
          <p14:sldIdLst>
            <p14:sldId id="272"/>
            <p14:sldId id="271"/>
            <p14:sldId id="289"/>
            <p14:sldId id="310"/>
            <p14:sldId id="296"/>
            <p14:sldId id="291"/>
            <p14:sldId id="292"/>
            <p14:sldId id="319"/>
            <p14:sldId id="320"/>
            <p14:sldId id="323"/>
            <p14:sldId id="324"/>
            <p14:sldId id="325"/>
            <p14:sldId id="326"/>
            <p14:sldId id="318"/>
            <p14:sldId id="327"/>
            <p14:sldId id="328"/>
            <p14:sldId id="329"/>
          </p14:sldIdLst>
        </p14:section>
        <p14:section name="Untitled Section" id="{4D412AFE-C0AE-4687-8FAA-E2FCA565C79B}">
          <p14:sldIdLst>
            <p14:sldId id="30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020"/>
    <a:srgbClr val="FFCC00"/>
    <a:srgbClr val="B1CE02"/>
    <a:srgbClr val="251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73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934CB-CF17-492E-9BDC-AEF4538B7D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540E7-4F9F-4E65-87E6-1E04B91FF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40E7-4F9F-4E65-87E6-1E04B91FFF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40E7-4F9F-4E65-87E6-1E04B91FFF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9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40E7-4F9F-4E65-87E6-1E04B91FFF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76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40E7-4F9F-4E65-87E6-1E04B91FFF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40E7-4F9F-4E65-87E6-1E04B91FFF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40E7-4F9F-4E65-87E6-1E04B91FFF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8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40E7-4F9F-4E65-87E6-1E04B91FFF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1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6228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85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5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1897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551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1813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33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0394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409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004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6618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18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7658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ADF0B7-460D-485B-A4B0-68EEABC072C0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23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  <p:sldLayoutId id="2147484287" r:id="rId13"/>
    <p:sldLayoutId id="2147484288" r:id="rId14"/>
    <p:sldLayoutId id="2147484289" r:id="rId15"/>
    <p:sldLayoutId id="2147484290" r:id="rId16"/>
    <p:sldLayoutId id="2147484291" r:id="rId17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210270"/>
            <a:ext cx="6620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6658" y="3124200"/>
            <a:ext cx="5728244" cy="8382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3511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271493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Shunt </a:t>
            </a:r>
            <a:r>
              <a:rPr lang="en-US" sz="3200" dirty="0" err="1" smtClean="0">
                <a:solidFill>
                  <a:srgbClr val="FFC000"/>
                </a:solidFill>
              </a:rPr>
              <a:t>Genaretor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2776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জেনারেটেরের ফিল্ড কয়েল আর্মে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চারের সাথে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প্যারালালে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সংযোগ থাকে তাকে </a:t>
            </a:r>
            <a:r>
              <a:rPr lang="en-US" sz="2400" dirty="0">
                <a:solidFill>
                  <a:srgbClr val="FFC000"/>
                </a:solidFill>
              </a:rPr>
              <a:t>Shunt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Genaretor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56" y="2362200"/>
            <a:ext cx="5674664" cy="368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61629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4288" y="241013"/>
            <a:ext cx="526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Compound </a:t>
            </a:r>
            <a:r>
              <a:rPr lang="en-US" sz="3200" dirty="0" err="1" smtClean="0">
                <a:solidFill>
                  <a:srgbClr val="FFC000"/>
                </a:solidFill>
              </a:rPr>
              <a:t>Genaretor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2776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জেনারেটেরের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ফিল্ড কয়েল থাকে, একটি আর্মে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চারের সাথে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প্যারালালে এবং অন্যটি সিরিজ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সংযোগ থাকে তাকে </a:t>
            </a:r>
            <a:r>
              <a:rPr lang="en-US" sz="2400" dirty="0">
                <a:solidFill>
                  <a:srgbClr val="FFC000"/>
                </a:solidFill>
              </a:rPr>
              <a:t>Compound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Genaretor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59" y="2438400"/>
            <a:ext cx="5108258" cy="356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83560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09836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Short shunt compound </a:t>
            </a:r>
            <a:r>
              <a:rPr lang="en-US" sz="3200" dirty="0" err="1" smtClean="0">
                <a:solidFill>
                  <a:srgbClr val="FFC000"/>
                </a:solidFill>
              </a:rPr>
              <a:t>Genaretor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1143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জেনারেটেরের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আর্মে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শান্ট-ফিল্ড এবং সিরিজ ফিল্ড কয়েল সংযোগ করা হয়, তাকে </a:t>
            </a:r>
            <a:r>
              <a:rPr lang="en-US" sz="2400" dirty="0">
                <a:solidFill>
                  <a:srgbClr val="FFC000"/>
                </a:solidFill>
              </a:rPr>
              <a:t>Short shunt compound </a:t>
            </a:r>
            <a:r>
              <a:rPr lang="en-US" sz="2400" dirty="0" err="1" smtClean="0">
                <a:solidFill>
                  <a:srgbClr val="FFC000"/>
                </a:solidFill>
              </a:rPr>
              <a:t>Genaretor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91" y="2286000"/>
            <a:ext cx="6214318" cy="372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9567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233809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Long shunt compound </a:t>
            </a:r>
            <a:r>
              <a:rPr lang="en-US" sz="3200" dirty="0" err="1" smtClean="0">
                <a:solidFill>
                  <a:srgbClr val="FFC000"/>
                </a:solidFill>
              </a:rPr>
              <a:t>Genaretor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1143000"/>
            <a:ext cx="8858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জেনারেটেরের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আর্মে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ফিল্ড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কয়েল সিরিজে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ফিল্ড কয়েল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 করা হয়, তাকে </a:t>
            </a:r>
            <a:r>
              <a:rPr lang="en-US" sz="2400" dirty="0" smtClean="0">
                <a:solidFill>
                  <a:srgbClr val="FFC000"/>
                </a:solidFill>
              </a:rPr>
              <a:t>Long </a:t>
            </a:r>
            <a:r>
              <a:rPr lang="en-US" sz="2400" dirty="0">
                <a:solidFill>
                  <a:srgbClr val="FFC000"/>
                </a:solidFill>
              </a:rPr>
              <a:t>shunt compound </a:t>
            </a:r>
            <a:r>
              <a:rPr lang="en-US" sz="2400" dirty="0" err="1" smtClean="0">
                <a:solidFill>
                  <a:srgbClr val="FFC000"/>
                </a:solidFill>
              </a:rPr>
              <a:t>Genaretor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92" y="2590800"/>
            <a:ext cx="559160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39657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304800"/>
            <a:ext cx="25908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একক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553200" y="1371600"/>
            <a:ext cx="2590800" cy="457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সময়ঃ</a:t>
            </a:r>
            <a:r>
              <a:rPr lang="en-US" sz="2000" dirty="0" smtClean="0"/>
              <a:t> </a:t>
            </a:r>
            <a:r>
              <a:rPr lang="bn-IN" sz="2000" dirty="0"/>
              <a:t>১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মিনিট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830833"/>
            <a:ext cx="7868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ডিসি জেনারেটর প্রধানত কত প্রকার ও কি কি?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4543" y="702818"/>
            <a:ext cx="46863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0760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57400" y="137160"/>
            <a:ext cx="48006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NikoshBAN" panose="02000000000000000000" pitchFamily="2" charset="0"/>
              </a:rPr>
              <a:t>DC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NikoshBAN" panose="02000000000000000000" pitchFamily="2" charset="0"/>
              </a:rPr>
              <a:t>Genaretor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NikoshBAN" panose="02000000000000000000" pitchFamily="2" charset="0"/>
              </a:rPr>
              <a:t>circut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>
            <a:off x="2057400" y="571500"/>
            <a:ext cx="0" cy="1714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27520" y="571500"/>
            <a:ext cx="0" cy="1714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7800" y="235499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Magnetic circuit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366510" y="235499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</a:t>
            </a:r>
            <a:r>
              <a:rPr lang="en-US" sz="2400" dirty="0"/>
              <a:t>circuit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3429000"/>
            <a:ext cx="2962275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3429000"/>
            <a:ext cx="286131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243580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57400" y="137160"/>
            <a:ext cx="4800600" cy="1234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Magnetic circuit parts</a:t>
            </a:r>
            <a:endParaRPr lang="en-US" sz="3600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1219200" y="754380"/>
            <a:ext cx="838200" cy="1531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27520" y="571500"/>
            <a:ext cx="868680" cy="1485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899160"/>
            <a:ext cx="0" cy="1386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62600" y="899160"/>
            <a:ext cx="0" cy="1386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600" y="230707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Frame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133600"/>
            <a:ext cx="2453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Pol core and Pol shoe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84721" y="2307074"/>
            <a:ext cx="181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Air Gap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4440" y="2209800"/>
            <a:ext cx="170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Armecher</a:t>
            </a:r>
            <a:r>
              <a:rPr lang="en-US" sz="2000" dirty="0" smtClean="0"/>
              <a:t> core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924289"/>
            <a:ext cx="2392679" cy="2638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9837"/>
            <a:ext cx="1938338" cy="2887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93886"/>
            <a:ext cx="2405063" cy="2568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01924"/>
            <a:ext cx="1961675" cy="2865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12832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57400" y="137160"/>
            <a:ext cx="48006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Electric circuit parts</a:t>
            </a:r>
            <a:endParaRPr lang="en-US" sz="3600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1219200" y="518160"/>
            <a:ext cx="838200" cy="1767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27520" y="571500"/>
            <a:ext cx="868680" cy="1485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899160"/>
            <a:ext cx="0" cy="1386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62600" y="899160"/>
            <a:ext cx="0" cy="1386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600" y="230707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Field coil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54579" y="2307074"/>
            <a:ext cx="245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Armature winding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61860" y="2260907"/>
            <a:ext cx="185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Carbon Brush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4918" y="2337851"/>
            <a:ext cx="1811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Commutator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23588"/>
            <a:ext cx="2466974" cy="2339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238501"/>
            <a:ext cx="2286000" cy="2324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38500"/>
            <a:ext cx="2181225" cy="2324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3265"/>
            <a:ext cx="2324099" cy="229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3481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492271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ডিসি জেনারেটরের কি এবং বিভিন্ন অংশের নামসহ লিখে- একটি প্রতিবেদন তৈরি করবে।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550684"/>
            <a:ext cx="9144000" cy="2945115"/>
            <a:chOff x="0" y="1550685"/>
            <a:chExt cx="9144000" cy="23333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50686"/>
              <a:ext cx="4572000" cy="23333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550685"/>
              <a:ext cx="4572000" cy="233330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19400" y="229232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196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237" y="1343919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থাকো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8100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ধন্যবাদ সকলকে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239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74477"/>
            <a:ext cx="1981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23534" y="1061474"/>
            <a:ext cx="0" cy="4833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58595" y="1912801"/>
            <a:ext cx="0" cy="472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/>
          <p:cNvSpPr txBox="1">
            <a:spLocks/>
          </p:cNvSpPr>
          <p:nvPr/>
        </p:nvSpPr>
        <p:spPr>
          <a:xfrm>
            <a:off x="533400" y="3581400"/>
            <a:ext cx="3429000" cy="2743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ইকবাল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হোসেন</a:t>
            </a:r>
            <a:endParaRPr kumimoji="0" lang="en-US" sz="24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বরদিয়া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কাজী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আহম্মেদ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উচ্চ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মোবাঃ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01830336596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201205_23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5286375" y="3560618"/>
            <a:ext cx="3429000" cy="274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2400" b="1" noProof="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শ্রেণীঃ </a:t>
            </a:r>
            <a:r>
              <a:rPr lang="bn-IN" sz="24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নবম ( ভোকেশনাল)</a:t>
            </a:r>
            <a:endParaRPr lang="bn-IN" sz="24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indent="-342900" algn="ctr">
              <a:spcBef>
                <a:spcPts val="800"/>
              </a:spcBef>
              <a:defRPr/>
            </a:pPr>
            <a:r>
              <a:rPr lang="bn-IN" sz="24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বিষয়ঃ </a:t>
            </a:r>
            <a:r>
              <a:rPr lang="bn-IN" sz="24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জেনারেল ইলেক্ট্রিসিটি ওয়ার্কস- ১ 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indent="-342900" algn="ctr">
              <a:spcBef>
                <a:spcPts val="800"/>
              </a:spcBef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অধ্যায়ঃ</a:t>
            </a:r>
            <a:r>
              <a:rPr lang="bn-IN" sz="24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পঞ্চম</a:t>
            </a:r>
            <a:r>
              <a:rPr lang="bn-BD" sz="24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800" dirty="0" err="1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400" noProof="0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1209"/>
            <a:ext cx="1905000" cy="2215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684142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1" build="p" animBg="1"/>
      <p:bldP spid="1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1400" y="1143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ডিসি জেনারেটর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3200" y="51148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dirty="0" err="1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14600"/>
            <a:ext cx="45339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684142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" y="0"/>
            <a:ext cx="9137542" cy="4343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218361">
            <a:off x="-229445" y="609612"/>
            <a:ext cx="601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আজকের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ক্লাশের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শিখনফল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800" y="4343400"/>
            <a:ext cx="85344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ডিসি জেনারেটর কি এবং এর শ্রেনীবিভাগ সম্পর্কে </a:t>
            </a:r>
            <a:r>
              <a:rPr lang="en-US" sz="3200" dirty="0" err="1"/>
              <a:t>জানতে</a:t>
            </a:r>
            <a:r>
              <a:rPr lang="en-US" sz="3200" dirty="0"/>
              <a:t> </a:t>
            </a:r>
            <a:r>
              <a:rPr lang="en-US" sz="3200" dirty="0" err="1" smtClean="0"/>
              <a:t>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/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ডিসি জেনারেটরের বিভিন্ন অংশ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2621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600" y="1183459"/>
            <a:ext cx="8763000" cy="206899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জেনারেটর ইনপুট হিসেবে যান্ত্রিক শক্তি গ্রহণ করে এবং আউটপুট হিসেবে বৈদ্যুতিক শক্তি সরবরাহ করে। </a:t>
            </a:r>
          </a:p>
          <a:p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জেনারেটর যান্ত্রিক শক্তিকে ডিসি বৈদ্যুতিক শক্তিকে রূপান্তরিত করা হয়, তখন তাকে ডিসি জেনারেটর বলে।</a:t>
            </a:r>
            <a:endParaRPr lang="bn-IN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7600" y="275256"/>
            <a:ext cx="2667000" cy="5629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ডিসি জেনারেটর </a:t>
            </a:r>
            <a:endParaRPr lang="en-US" sz="3600" dirty="0">
              <a:solidFill>
                <a:schemeClr val="bg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684920"/>
            <a:ext cx="27432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46520" y="6119762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ডিসি জেনারেটর </a:t>
            </a:r>
            <a:endParaRPr lang="en-US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42060" y="3554649"/>
            <a:ext cx="4038600" cy="95269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ডিসি জেনারেটর প্রধানত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833499" y="4367822"/>
            <a:ext cx="18161" cy="999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4410886"/>
            <a:ext cx="18161" cy="999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" y="53910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Self </a:t>
            </a:r>
            <a:r>
              <a:rPr lang="en-US" sz="2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Exited </a:t>
            </a:r>
            <a:endParaRPr lang="en-US" sz="2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1360" y="539405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Separately </a:t>
            </a:r>
            <a:r>
              <a:rPr lang="en-US" sz="2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Excited </a:t>
            </a:r>
            <a:endParaRPr lang="en-US" sz="2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0508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4" grpId="0"/>
      <p:bldP spid="6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57400" y="190500"/>
            <a:ext cx="48006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Self Excited</a:t>
            </a:r>
            <a:endParaRPr lang="en-US" sz="3600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>
            <a:off x="2057400" y="571500"/>
            <a:ext cx="0" cy="1714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19600" y="678180"/>
            <a:ext cx="0" cy="1714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27520" y="571500"/>
            <a:ext cx="0" cy="1714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239268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Series </a:t>
            </a:r>
            <a:r>
              <a:rPr lang="en-US" sz="2400" dirty="0" err="1" smtClean="0"/>
              <a:t>Genaretor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48400" y="2392679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Compound </a:t>
            </a:r>
            <a:r>
              <a:rPr lang="en-US" sz="2400" dirty="0" err="1" smtClean="0"/>
              <a:t>Genaretor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2411937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Shunt </a:t>
            </a:r>
            <a:r>
              <a:rPr lang="en-US" sz="2400" dirty="0" err="1" smtClean="0"/>
              <a:t>Genaretor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3319134"/>
            <a:ext cx="2657475" cy="2167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7" y="3319134"/>
            <a:ext cx="2657475" cy="216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9134"/>
            <a:ext cx="2478881" cy="2243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52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Separately Excited </a:t>
            </a:r>
            <a:r>
              <a:rPr lang="en-US" sz="3200" dirty="0" err="1" smtClean="0">
                <a:solidFill>
                  <a:srgbClr val="FFC000"/>
                </a:solidFill>
              </a:rPr>
              <a:t>Genaretor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2776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জেনারেটরের ফিল্ডকে পৃথক একটি ডিসি সরবরাহ ব্যাটারির সাহায্যে কারেন্ট সরবরাহ করে উত্তেজিত করা হয়, তাকে </a:t>
            </a:r>
            <a:r>
              <a:rPr lang="en-US" sz="2400" dirty="0">
                <a:solidFill>
                  <a:srgbClr val="FFC000"/>
                </a:solidFill>
              </a:rPr>
              <a:t>Separately Excited </a:t>
            </a:r>
            <a:r>
              <a:rPr lang="en-US" sz="2400" dirty="0" err="1">
                <a:solidFill>
                  <a:srgbClr val="FFC000"/>
                </a:solidFill>
              </a:rPr>
              <a:t>Genaretor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2438400"/>
            <a:ext cx="6191250" cy="3920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152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Self Excited </a:t>
            </a:r>
            <a:r>
              <a:rPr lang="en-US" sz="3200" dirty="0" err="1" smtClean="0">
                <a:solidFill>
                  <a:srgbClr val="FFC000"/>
                </a:solidFill>
              </a:rPr>
              <a:t>Genaretor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2776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জেনারেটরের ফিল্ডকে  জেনারেটর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 উৎপাদিত কারেন্ট দ্বারা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উত্তেজিত করা হয়, তাকে </a:t>
            </a:r>
            <a:r>
              <a:rPr lang="en-US" sz="2400" dirty="0" smtClean="0">
                <a:solidFill>
                  <a:srgbClr val="FFC000"/>
                </a:solidFill>
              </a:rPr>
              <a:t>Self </a:t>
            </a:r>
            <a:r>
              <a:rPr lang="en-US" sz="2400" dirty="0">
                <a:solidFill>
                  <a:srgbClr val="FFC000"/>
                </a:solidFill>
              </a:rPr>
              <a:t>Excited </a:t>
            </a:r>
            <a:r>
              <a:rPr lang="en-US" sz="2400" dirty="0" err="1" smtClean="0">
                <a:solidFill>
                  <a:srgbClr val="FFC000"/>
                </a:solidFill>
              </a:rPr>
              <a:t>Genaretor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70760"/>
            <a:ext cx="64008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19123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152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Series </a:t>
            </a:r>
            <a:r>
              <a:rPr lang="en-US" sz="3200" dirty="0" err="1" smtClean="0">
                <a:solidFill>
                  <a:srgbClr val="FFC000"/>
                </a:solidFill>
              </a:rPr>
              <a:t>Genaretor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2776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জেনারেটেরের ফিল্ড কয়েল আর্মে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চারের সাথে সিরিজে সংযোগ থাকে তাকে </a:t>
            </a:r>
            <a:r>
              <a:rPr lang="en-US" sz="2400" dirty="0" smtClean="0">
                <a:solidFill>
                  <a:schemeClr val="accent5"/>
                </a:solidFill>
                <a:cs typeface="NikoshBAN" panose="02000000000000000000" pitchFamily="2" charset="0"/>
              </a:rPr>
              <a:t>Series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Genaretor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349342"/>
            <a:ext cx="5676900" cy="379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37223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3012</TotalTime>
  <Words>362</Words>
  <Application>Microsoft Office PowerPoint</Application>
  <PresentationFormat>On-screen Show (4:3)</PresentationFormat>
  <Paragraphs>80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NikoshBAN</vt:lpstr>
      <vt:lpstr>SutonnyMJ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 waiting for you</dc:creator>
  <cp:lastModifiedBy>RASEL</cp:lastModifiedBy>
  <cp:revision>413</cp:revision>
  <dcterms:created xsi:type="dcterms:W3CDTF">2021-06-12T13:52:45Z</dcterms:created>
  <dcterms:modified xsi:type="dcterms:W3CDTF">2021-10-16T13:02:46Z</dcterms:modified>
</cp:coreProperties>
</file>