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480D-2F85-4FFB-9587-7F30D0F8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DAC25-D090-4DDD-8AA7-BB46AD89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97C4-05B0-43B5-ACAC-2CDCF2FD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895D-B0F2-41F5-9822-EDD24751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F531-6BD3-4648-9154-4110A792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DF37-FA0B-4A0C-8013-C278BF9F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97020-01C6-4C23-9429-9C6A58BA1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376A4-43F3-4FDB-A32E-BC381BE7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F5EEE-7E2C-4FBC-9BB2-38C53ABC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3E87-21C4-42A0-9818-AE1E7011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AADEB-AFDE-4625-9C7F-F4E36723E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DFA6D-ECF7-43F9-BD8E-E59AFC4E2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E50F-39A8-4C71-8E2E-B5476AE4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BF45-DD20-41AB-8828-0CA97349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D64D-0EF9-4E65-97E5-5B88BEF1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BEEF-9CB6-401C-B102-3724F5D2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AFE0-689A-4DE7-9276-FED1898B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1C77-A431-4C87-B118-EDA22970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17F6-9A1A-449D-ADFF-F509B62B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C285-7174-4BA2-95EA-4014040B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29C7-D1CD-4465-B8CE-1BB78766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EE75B-1EF2-472D-8D5D-25290874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74D9-05D8-4794-9C45-8359A569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B8BA-BC98-4BBA-B086-EBE4645D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4A5C-E222-4B72-9BA5-6E997D42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8F9B-FA45-4700-8FFA-DE5E558C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9C36-006B-4A49-A23F-7F6F2E89D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CF843-3A10-4EB0-976E-26432795A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4174-0775-4CA9-B518-3F31506E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2B0E8-FA48-4784-9CFC-598C61CA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99CF4-F999-45A3-B012-BB59D17B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21E-CA5C-499C-A52F-B0CC14C0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6CC7-C731-4C39-BBD0-787F263D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593FC-3F1B-4C63-823F-36725991E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9800B-D1F9-4DEE-8A13-519621DFA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AEB5D-5381-4EC8-8FF6-FAE58BCB4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CCFE9-2D74-4D75-910A-A7A20DB9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E403D-DC29-4544-A8E1-26E7A07C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8FC14-B02E-4605-9648-39CD683B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8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72F2-C424-4FA0-8C96-38BF3CFA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A6B81-72F0-4E12-9E61-C796FE17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7F5CF-D2B6-44B2-AD97-341C337F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35D04-31E5-4DFF-8D24-FB7BE9DC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4D10D-D530-41C5-87BC-2C9FC1CB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04366-F437-4698-9395-58F24ABF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FA774-A5CA-4039-8B89-BF351B8C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86AF-7CAA-4AF4-97DA-0530FE25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ED54-AC1C-48F7-83EF-6BB0CA48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ADD8-1C7F-429C-95C5-9F41FF95E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836C-3E46-4F16-BBC8-4749CDAD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D1639-926F-4922-A28A-ADD79CD0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9E1E9-7541-4368-8677-74DE4CA0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78A3-8989-4C15-9E24-F8C9593C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F10A6-BF4F-4F24-8209-75A8EE530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E9B38-A9AB-40E2-87CA-D864EBBCE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252BD-3CC1-4A82-9CB3-B5AA3F8D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EBD8F-7350-460C-8BC2-46C8C99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0EF4F-D747-4D04-AB2E-670D02D9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15616-1737-4D3D-91D9-6E72D930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E8AF5-2542-4178-BA97-1316BF5AF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157A-6C42-4FA0-8DCA-A1E7710C3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0D2A-AA3D-4F77-B763-DDAE5E00A54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3B55-2E1D-42CD-9522-618151124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4E8A-EC93-4FB0-87E1-C48CD017F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D091-72B8-41F4-8643-DC6398BA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AE632-139C-4AE2-B66A-D396235F65D5}"/>
              </a:ext>
            </a:extLst>
          </p:cNvPr>
          <p:cNvSpPr txBox="1"/>
          <p:nvPr/>
        </p:nvSpPr>
        <p:spPr>
          <a:xfrm>
            <a:off x="1336430" y="1674055"/>
            <a:ext cx="3601330" cy="31393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2000" b="-2000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شٌكْرًا كَثِيْرًا</a:t>
            </a:r>
          </a:p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لاِشْتِرَكِ </a:t>
            </a:r>
          </a:p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الدَّرْسِ الْيَوْمِ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39588E9-C495-4836-A311-BA2A700D88FD}"/>
              </a:ext>
            </a:extLst>
          </p:cNvPr>
          <p:cNvSpPr/>
          <p:nvPr/>
        </p:nvSpPr>
        <p:spPr>
          <a:xfrm>
            <a:off x="7254242" y="1203899"/>
            <a:ext cx="2532185" cy="2039816"/>
          </a:xfrm>
          <a:prstGeom prst="frame">
            <a:avLst/>
          </a:prstGeom>
          <a:blipFill>
            <a:blip r:embed="rId4"/>
            <a:stretch>
              <a:fillRect l="-2000" t="-2000" b="-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الله</a:t>
            </a:r>
            <a:endParaRPr lang="en-US" sz="13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386B255-F5C8-485D-8FA8-47E066AA6AAB}"/>
              </a:ext>
            </a:extLst>
          </p:cNvPr>
          <p:cNvSpPr/>
          <p:nvPr/>
        </p:nvSpPr>
        <p:spPr>
          <a:xfrm>
            <a:off x="7254242" y="3429000"/>
            <a:ext cx="2630659" cy="1874520"/>
          </a:xfrm>
          <a:prstGeom prst="frame">
            <a:avLst/>
          </a:prstGeom>
          <a:blipFill>
            <a:blip r:embed="rId4"/>
            <a:stretch>
              <a:fillRect l="-2000" t="-2000" b="-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حَافظ</a:t>
            </a:r>
            <a:endParaRPr lang="en-US" sz="96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5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684B09-6FE6-44D9-BDF3-0F683C76981A}"/>
              </a:ext>
            </a:extLst>
          </p:cNvPr>
          <p:cNvSpPr/>
          <p:nvPr/>
        </p:nvSpPr>
        <p:spPr>
          <a:xfrm>
            <a:off x="4297680" y="126609"/>
            <a:ext cx="3033932" cy="170219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  <a:endParaRPr lang="en-US"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B6CC45-1719-4C42-ACF3-45CB1EA73B1D}"/>
              </a:ext>
            </a:extLst>
          </p:cNvPr>
          <p:cNvSpPr/>
          <p:nvPr/>
        </p:nvSpPr>
        <p:spPr>
          <a:xfrm>
            <a:off x="1783079" y="1961148"/>
            <a:ext cx="7866247" cy="1263315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السّلام عليكم ورحمة الله</a:t>
            </a:r>
            <a:endParaRPr lang="en-US" sz="8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2E83DA-47FA-4DD0-9DED-A40F2B73E82B}"/>
              </a:ext>
            </a:extLst>
          </p:cNvPr>
          <p:cNvSpPr/>
          <p:nvPr/>
        </p:nvSpPr>
        <p:spPr>
          <a:xfrm>
            <a:off x="1493921" y="3970422"/>
            <a:ext cx="9204157" cy="1263315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مرحبًا بكم فى الدّرس اليوم</a:t>
            </a:r>
            <a:endParaRPr lang="en-US" sz="8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CCCB1-C951-45DA-B1EA-5DE57CBFAD59}"/>
              </a:ext>
            </a:extLst>
          </p:cNvPr>
          <p:cNvSpPr/>
          <p:nvPr/>
        </p:nvSpPr>
        <p:spPr>
          <a:xfrm>
            <a:off x="6532098" y="337625"/>
            <a:ext cx="290732" cy="61827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BA51D-84A5-4EC8-8269-38ECC3F9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31" r="29578" b="8307"/>
          <a:stretch/>
        </p:blipFill>
        <p:spPr>
          <a:xfrm>
            <a:off x="710713" y="450167"/>
            <a:ext cx="2402048" cy="2658793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7E7E4-7A37-49CA-A88B-69485D94D949}"/>
              </a:ext>
            </a:extLst>
          </p:cNvPr>
          <p:cNvSpPr txBox="1"/>
          <p:nvPr/>
        </p:nvSpPr>
        <p:spPr>
          <a:xfrm>
            <a:off x="3710343" y="450167"/>
            <a:ext cx="2067951" cy="923330"/>
          </a:xfrm>
          <a:prstGeom prst="rect">
            <a:avLst/>
          </a:prstGeom>
          <a:blipFill dpi="0"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التّعريف</a:t>
            </a:r>
            <a:endParaRPr lang="en-US" sz="54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F90AB-BB6C-4DF1-BC71-BEFA11374647}"/>
              </a:ext>
            </a:extLst>
          </p:cNvPr>
          <p:cNvSpPr txBox="1"/>
          <p:nvPr/>
        </p:nvSpPr>
        <p:spPr>
          <a:xfrm>
            <a:off x="783396" y="3246120"/>
            <a:ext cx="5676019" cy="329320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محمّد ذاكر حسن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المولوي المساعد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المدرسة كفتي الأمين نوري داخل</a:t>
            </a:r>
          </a:p>
          <a:p>
            <a:pPr algn="ctr"/>
            <a:r>
              <a:rPr lang="ar-SA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جيتيغات، نمون بازار، كفتي</a:t>
            </a:r>
          </a:p>
          <a:p>
            <a:pPr algn="ctr"/>
            <a:r>
              <a:rPr lang="ar-SA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رنغامتي الجبالي.</a:t>
            </a:r>
          </a:p>
          <a:p>
            <a:pPr algn="ctr"/>
            <a:r>
              <a:rPr lang="ar-SA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رقم الجوال: ۰١٨۴٥٧٦۴٩٦٨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B40FC-B349-47BE-870F-4C5FB8BC9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49" y="450167"/>
            <a:ext cx="4520738" cy="2548987"/>
          </a:xfrm>
          <a:prstGeom prst="rect">
            <a:avLst/>
          </a:prstGeom>
          <a:ln w="57150">
            <a:solidFill>
              <a:srgbClr val="00B050"/>
            </a:solidFill>
            <a:prstDash val="lgDash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6B5C8-6182-4990-9038-58AAD9D0A445}"/>
              </a:ext>
            </a:extLst>
          </p:cNvPr>
          <p:cNvSpPr txBox="1"/>
          <p:nvPr/>
        </p:nvSpPr>
        <p:spPr>
          <a:xfrm>
            <a:off x="7642832" y="3752557"/>
            <a:ext cx="3156171" cy="156966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الوحدة الأولى</a:t>
            </a:r>
          </a:p>
          <a:p>
            <a:pPr algn="ctr"/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الدّرس الثانى</a:t>
            </a:r>
          </a:p>
        </p:txBody>
      </p:sp>
    </p:spTree>
    <p:extLst>
      <p:ext uri="{BB962C8B-B14F-4D97-AF65-F5344CB8AC3E}">
        <p14:creationId xmlns:p14="http://schemas.microsoft.com/office/powerpoint/2010/main" val="39455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DF2E24-411C-4507-BC3D-3FBB0686EAA5}"/>
              </a:ext>
            </a:extLst>
          </p:cNvPr>
          <p:cNvSpPr/>
          <p:nvPr/>
        </p:nvSpPr>
        <p:spPr>
          <a:xfrm>
            <a:off x="8088922" y="1139484"/>
            <a:ext cx="2504049" cy="998806"/>
          </a:xfrm>
          <a:prstGeom prst="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الدّرس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5F1FC-0321-4C01-8A61-CF5675F78C7E}"/>
              </a:ext>
            </a:extLst>
          </p:cNvPr>
          <p:cNvSpPr txBox="1"/>
          <p:nvPr/>
        </p:nvSpPr>
        <p:spPr>
          <a:xfrm>
            <a:off x="2883877" y="2433711"/>
            <a:ext cx="8032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هذا الدّرس----</a:t>
            </a:r>
          </a:p>
          <a:p>
            <a:pPr algn="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* يستطيع الطّالب أن يبيّن أسباب ضعف المسلمون.</a:t>
            </a:r>
          </a:p>
          <a:p>
            <a:pPr algn="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** يستطيع الطّالب أن يكتب وأن يقول مثل هذا الحوار.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1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22FD2E-BC69-4C6C-B879-B2C88B3E4186}"/>
              </a:ext>
            </a:extLst>
          </p:cNvPr>
          <p:cNvSpPr txBox="1"/>
          <p:nvPr/>
        </p:nvSpPr>
        <p:spPr>
          <a:xfrm>
            <a:off x="4356295" y="393896"/>
            <a:ext cx="347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لماذا ضعف المسلمون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413A0-3CC3-4BD9-9451-71BBE7D3DA02}"/>
              </a:ext>
            </a:extLst>
          </p:cNvPr>
          <p:cNvSpPr txBox="1"/>
          <p:nvPr/>
        </p:nvSpPr>
        <p:spPr>
          <a:xfrm>
            <a:off x="6330461" y="1317226"/>
            <a:ext cx="527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السّلاَمُ عَلَيْكُمْ وَرَحْمَةُ الله، كَيفَ أَنْتَ؟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D154B-AE8E-4D9D-BDE4-8ED027790E07}"/>
              </a:ext>
            </a:extLst>
          </p:cNvPr>
          <p:cNvSpPr txBox="1"/>
          <p:nvPr/>
        </p:nvSpPr>
        <p:spPr>
          <a:xfrm>
            <a:off x="4121834" y="2032333"/>
            <a:ext cx="748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وَعَلَيكُمُ السَّلاَمُ ورحمة الله، بِخَيْرٍ الحَمْدُ لِلهِ. وَكَيفَ أنتَ؟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443B0-0BA9-4C68-A8DC-A9C055263548}"/>
              </a:ext>
            </a:extLst>
          </p:cNvPr>
          <p:cNvSpPr txBox="1"/>
          <p:nvPr/>
        </p:nvSpPr>
        <p:spPr>
          <a:xfrm>
            <a:off x="6581332" y="2814294"/>
            <a:ext cx="50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الحمد لله أَرَاكَ مَهْمُوْمًا، فِيْمَا تُفَكِّرُ؟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97FB3-EE8B-4877-85FD-481DE76AAB0D}"/>
              </a:ext>
            </a:extLst>
          </p:cNvPr>
          <p:cNvSpPr txBox="1"/>
          <p:nvPr/>
        </p:nvSpPr>
        <p:spPr>
          <a:xfrm>
            <a:off x="1621297" y="2718417"/>
            <a:ext cx="50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أفَكِّرُ حَالَ المُسْلِمِيْنَ فِي هذِهِ الْأَيَّامِ.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61335-759A-4F8E-AEDC-812AF41383F0}"/>
              </a:ext>
            </a:extLst>
          </p:cNvPr>
          <p:cNvSpPr txBox="1"/>
          <p:nvPr/>
        </p:nvSpPr>
        <p:spPr>
          <a:xfrm>
            <a:off x="7779432" y="3429000"/>
            <a:ext cx="382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لَقَدْ أَصَابَهُمْ ضَعْفٌ شَدِيْدٌ.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6A7BD-4B75-4D47-A2D3-C238FF2193D3}"/>
              </a:ext>
            </a:extLst>
          </p:cNvPr>
          <p:cNvSpPr txBox="1"/>
          <p:nvPr/>
        </p:nvSpPr>
        <p:spPr>
          <a:xfrm>
            <a:off x="1698670" y="3361958"/>
            <a:ext cx="50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فِعْلاً، فَقَدْ كَانُوا أُمَّةً واحِدَةً، فَتَفَرَّقُوْا.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38570-178B-43B2-A145-5613749FFC88}"/>
              </a:ext>
            </a:extLst>
          </p:cNvPr>
          <p:cNvSpPr txBox="1"/>
          <p:nvPr/>
        </p:nvSpPr>
        <p:spPr>
          <a:xfrm>
            <a:off x="6927169" y="4076273"/>
            <a:ext cx="480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مَا أَسْبَابُ هذَا الضَّعْفِ فِي رَأْيِكَ؟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EA768-D522-4445-940C-E1E872316871}"/>
              </a:ext>
            </a:extLst>
          </p:cNvPr>
          <p:cNvSpPr txBox="1"/>
          <p:nvPr/>
        </p:nvSpPr>
        <p:spPr>
          <a:xfrm>
            <a:off x="1590819" y="4026239"/>
            <a:ext cx="50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هُنَاكَ أسْبَابٌ دَاخِلِيَّةٌ وَأُخْرَى خَارِجِيَّةٌ.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7DB7C4-899A-4717-AAA1-8E0330A44337}"/>
              </a:ext>
            </a:extLst>
          </p:cNvPr>
          <p:cNvSpPr txBox="1"/>
          <p:nvPr/>
        </p:nvSpPr>
        <p:spPr>
          <a:xfrm>
            <a:off x="6999852" y="4946432"/>
            <a:ext cx="480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لِنَبْدَأ أَوَّلاً بِالأَسْبَابِ الدَّاخِلِيَّةِ.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4FD3FC-57DF-453B-860D-BA18C8F88356}"/>
              </a:ext>
            </a:extLst>
          </p:cNvPr>
          <p:cNvSpPr txBox="1"/>
          <p:nvPr/>
        </p:nvSpPr>
        <p:spPr>
          <a:xfrm>
            <a:off x="458080" y="4780768"/>
            <a:ext cx="657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أَهَمُّهَا : اِبْتِعَادُ الْمُسْلِمِيْنَ عَنِ الْإِسْلاَمِ، وَكَثْرَةُ الْخِلاَفَاتِ وَالْمُنَازَعَاتِ بَيْنَهُمْ ، واشْتِغَالُهُمْ بِمَا لاَ يُفِيْدُهُمْ.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0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2" grpId="0"/>
      <p:bldP spid="14" grpId="0"/>
      <p:bldP spid="16" grpId="0"/>
      <p:bldP spid="18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089AE-B675-4FDA-A6CB-B1CCB0181DF4}"/>
              </a:ext>
            </a:extLst>
          </p:cNvPr>
          <p:cNvSpPr txBox="1"/>
          <p:nvPr/>
        </p:nvSpPr>
        <p:spPr>
          <a:xfrm>
            <a:off x="6935372" y="599515"/>
            <a:ext cx="42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وَمَا الْأَسْبَابُ الْخَارِجِيَّةُ؟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C9B24-F15D-4304-99FD-81CA06A29796}"/>
              </a:ext>
            </a:extLst>
          </p:cNvPr>
          <p:cNvSpPr txBox="1"/>
          <p:nvPr/>
        </p:nvSpPr>
        <p:spPr>
          <a:xfrm>
            <a:off x="3319976" y="1460793"/>
            <a:ext cx="818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أَسْبَابٌ كَثِيْرَةٌ عَلى رَأْسِهَا: اَلْاِسْتِعْمَارُ، وَالْاِسْتِشْرَاقُ، والغَزْوُ الثَّقَافِيُّ.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01FD9-6C51-45C9-A1F0-1F4AF688B742}"/>
              </a:ext>
            </a:extLst>
          </p:cNvPr>
          <p:cNvSpPr txBox="1"/>
          <p:nvPr/>
        </p:nvSpPr>
        <p:spPr>
          <a:xfrm>
            <a:off x="4870052" y="2248656"/>
            <a:ext cx="663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وَمَا الْعَمَلُ؟ كَيْفَ يَرْجِعُ الْمُسْلِمُوْنَ إِلى عَهْدِ الْقُوَّةِ؟!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B15DC-BCFA-4110-A91D-9B7C13F6B35A}"/>
              </a:ext>
            </a:extLst>
          </p:cNvPr>
          <p:cNvSpPr txBox="1"/>
          <p:nvPr/>
        </p:nvSpPr>
        <p:spPr>
          <a:xfrm>
            <a:off x="5528602" y="3036519"/>
            <a:ext cx="598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إِذَا رَجَعُوْا إلى دِيْنِهِمْ واتَّحّدُوا، واسْتَعَانُوا بِالْعُلُوْمِ.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C811E-B941-4495-99AF-C17E912158AB}"/>
              </a:ext>
            </a:extLst>
          </p:cNvPr>
          <p:cNvSpPr txBox="1"/>
          <p:nvPr/>
        </p:nvSpPr>
        <p:spPr>
          <a:xfrm>
            <a:off x="8454683" y="3901459"/>
            <a:ext cx="3054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مسعود: هَلْ هذَا مُمْكِنٌ؟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BC43F-6270-471F-B5C8-40EF84570CC0}"/>
              </a:ext>
            </a:extLst>
          </p:cNvPr>
          <p:cNvSpPr txBox="1"/>
          <p:nvPr/>
        </p:nvSpPr>
        <p:spPr>
          <a:xfrm>
            <a:off x="5528603" y="4689322"/>
            <a:ext cx="614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سلام: نَعَمْ مُمْكِنٌ، بِإِذْنِ اللهِ، فَقَدْ بَدأتْ عَلاَمَاتُ ذالِكَ.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2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001D5-989A-41EB-B276-57427A520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31589" r="12528" b="46612"/>
          <a:stretch/>
        </p:blipFill>
        <p:spPr>
          <a:xfrm>
            <a:off x="1209823" y="418513"/>
            <a:ext cx="9233328" cy="6020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4642E-C2AE-4C70-B73B-748CCC71BF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53639" r="12561" b="23062"/>
          <a:stretch/>
        </p:blipFill>
        <p:spPr>
          <a:xfrm>
            <a:off x="1193370" y="418512"/>
            <a:ext cx="9249781" cy="6020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A3379-9BD1-45FC-B24F-6A3B6CC0B5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3" t="13370" r="12705" b="54949"/>
          <a:stretch/>
        </p:blipFill>
        <p:spPr>
          <a:xfrm>
            <a:off x="1748849" y="418512"/>
            <a:ext cx="7723163" cy="61933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C41AA5-1FFA-445E-83D5-12D0D525EB0D}"/>
              </a:ext>
            </a:extLst>
          </p:cNvPr>
          <p:cNvSpPr/>
          <p:nvPr/>
        </p:nvSpPr>
        <p:spPr>
          <a:xfrm>
            <a:off x="5528603" y="4234375"/>
            <a:ext cx="872197" cy="56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1B6612-D7E8-43CC-94C0-674C2476A0A2}"/>
              </a:ext>
            </a:extLst>
          </p:cNvPr>
          <p:cNvSpPr/>
          <p:nvPr/>
        </p:nvSpPr>
        <p:spPr>
          <a:xfrm>
            <a:off x="6400800" y="4822874"/>
            <a:ext cx="872197" cy="56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77926-BFA6-4A44-B76A-51A015D8544A}"/>
              </a:ext>
            </a:extLst>
          </p:cNvPr>
          <p:cNvSpPr/>
          <p:nvPr/>
        </p:nvSpPr>
        <p:spPr>
          <a:xfrm>
            <a:off x="6096000" y="5434820"/>
            <a:ext cx="872197" cy="56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1A8CA4-13BD-4DF4-9EB1-BC79C9714C55}"/>
              </a:ext>
            </a:extLst>
          </p:cNvPr>
          <p:cNvSpPr/>
          <p:nvPr/>
        </p:nvSpPr>
        <p:spPr>
          <a:xfrm>
            <a:off x="5964701" y="5967048"/>
            <a:ext cx="872197" cy="56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A77D9-C5CA-4E8B-8BFA-0EFC595A3659}"/>
              </a:ext>
            </a:extLst>
          </p:cNvPr>
          <p:cNvSpPr/>
          <p:nvPr/>
        </p:nvSpPr>
        <p:spPr>
          <a:xfrm>
            <a:off x="6400800" y="6578995"/>
            <a:ext cx="872197" cy="1125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DF365B2-6795-42D8-93AE-F95ACAD1FB9C}"/>
              </a:ext>
            </a:extLst>
          </p:cNvPr>
          <p:cNvGrpSpPr/>
          <p:nvPr/>
        </p:nvGrpSpPr>
        <p:grpSpPr>
          <a:xfrm>
            <a:off x="1223890" y="323557"/>
            <a:ext cx="8806374" cy="6210886"/>
            <a:chOff x="1378635" y="647114"/>
            <a:chExt cx="8167920" cy="55637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E984EC-5604-4496-B2E1-F3CACB5BA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7" t="45128" r="10950" b="41539"/>
            <a:stretch/>
          </p:blipFill>
          <p:spPr>
            <a:xfrm>
              <a:off x="1378635" y="647114"/>
              <a:ext cx="8167920" cy="312302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C0D9A2-2159-4908-BB0D-F50ECEDA8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9" t="67692" r="15619" b="22462"/>
            <a:stretch/>
          </p:blipFill>
          <p:spPr>
            <a:xfrm>
              <a:off x="2855741" y="3534508"/>
              <a:ext cx="6266643" cy="267637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75A8E22-25CA-4415-A79B-5E988B39F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41659" r="12137" b="28293"/>
          <a:stretch/>
        </p:blipFill>
        <p:spPr>
          <a:xfrm>
            <a:off x="670560" y="242836"/>
            <a:ext cx="9008012" cy="6373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B6888-2A4F-4DF1-96D1-191C0F2252DF}"/>
              </a:ext>
            </a:extLst>
          </p:cNvPr>
          <p:cNvSpPr txBox="1"/>
          <p:nvPr/>
        </p:nvSpPr>
        <p:spPr>
          <a:xfrm>
            <a:off x="3413759" y="3335130"/>
            <a:ext cx="248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أعود من المدرسة مساءً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EA10B-D454-44B1-8714-0FDF846DD4BF}"/>
              </a:ext>
            </a:extLst>
          </p:cNvPr>
          <p:cNvSpPr txBox="1"/>
          <p:nvPr/>
        </p:nvSpPr>
        <p:spPr>
          <a:xfrm>
            <a:off x="3279990" y="3994530"/>
            <a:ext cx="251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أسافر إلى بلدى ظهرًا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F9283-1B02-4058-8CCC-024223602F4C}"/>
              </a:ext>
            </a:extLst>
          </p:cNvPr>
          <p:cNvSpPr txBox="1"/>
          <p:nvPr/>
        </p:nvSpPr>
        <p:spPr>
          <a:xfrm>
            <a:off x="3113649" y="4605086"/>
            <a:ext cx="251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أستيقظ قبل الفجر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09700-A19E-4765-ADBC-0F1BD8C36CD0}"/>
              </a:ext>
            </a:extLst>
          </p:cNvPr>
          <p:cNvSpPr txBox="1"/>
          <p:nvPr/>
        </p:nvSpPr>
        <p:spPr>
          <a:xfrm>
            <a:off x="3196820" y="5263459"/>
            <a:ext cx="251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أصلّى المغرب مساءً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6A8F3-C6A6-487A-832A-33CC391B4FCE}"/>
              </a:ext>
            </a:extLst>
          </p:cNvPr>
          <p:cNvSpPr txBox="1"/>
          <p:nvPr/>
        </p:nvSpPr>
        <p:spPr>
          <a:xfrm>
            <a:off x="3091186" y="5870225"/>
            <a:ext cx="251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سأجلسُ هناك يومين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A61A78-E049-4D7D-AA33-978F929121EA}"/>
              </a:ext>
            </a:extLst>
          </p:cNvPr>
          <p:cNvSpPr/>
          <p:nvPr/>
        </p:nvSpPr>
        <p:spPr>
          <a:xfrm>
            <a:off x="9945858" y="323557"/>
            <a:ext cx="1705107" cy="150703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8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4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68E974-0350-4C20-A78D-F2EC6E7AF59A}"/>
              </a:ext>
            </a:extLst>
          </p:cNvPr>
          <p:cNvSpPr/>
          <p:nvPr/>
        </p:nvSpPr>
        <p:spPr>
          <a:xfrm>
            <a:off x="1322364" y="281353"/>
            <a:ext cx="2785403" cy="116761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المنزليّ</a:t>
            </a:r>
            <a:endParaRPr lang="en-US" sz="5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781EA-60B5-483C-BA38-2F1EC907F107}"/>
              </a:ext>
            </a:extLst>
          </p:cNvPr>
          <p:cNvSpPr txBox="1"/>
          <p:nvPr/>
        </p:nvSpPr>
        <p:spPr>
          <a:xfrm>
            <a:off x="5847469" y="281353"/>
            <a:ext cx="5022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تَكَلَّم مَعَ زُمَلَائِكَ ثُمَّ اُكْتُبْ فى دَفتَرِكَ عَنِ الأُمورِ التَّالية</a:t>
            </a:r>
          </a:p>
          <a:p>
            <a:pPr algn="ctr"/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١. اسباب قوّة المسلمين فى الماضى</a:t>
            </a:r>
          </a:p>
          <a:p>
            <a:pPr algn="ctr"/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٢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اسباب ضعف المسلمين فى هذا العصر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11D20-42E2-4A3C-ACA8-83F687C4EAED}"/>
              </a:ext>
            </a:extLst>
          </p:cNvPr>
          <p:cNvSpPr txBox="1"/>
          <p:nvPr/>
        </p:nvSpPr>
        <p:spPr>
          <a:xfrm>
            <a:off x="8496885" y="1851013"/>
            <a:ext cx="317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صفة : السلام عليكم ورحمة الله ، كَيْفَ حَالُكَ يَا خَالِدٌ؟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0490B-6886-4C8C-99F9-758F399881E2}"/>
              </a:ext>
            </a:extLst>
          </p:cNvPr>
          <p:cNvSpPr txBox="1"/>
          <p:nvPr/>
        </p:nvSpPr>
        <p:spPr>
          <a:xfrm>
            <a:off x="3612165" y="1943344"/>
            <a:ext cx="42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خَالِد: وَعَلَيْكُمُ السلام ورحمة الله بِخَيْرٍ الحمد لله.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FA5C1-8284-498B-B306-039F42060790}"/>
              </a:ext>
            </a:extLst>
          </p:cNvPr>
          <p:cNvSpPr txBox="1"/>
          <p:nvPr/>
        </p:nvSpPr>
        <p:spPr>
          <a:xfrm>
            <a:off x="8798779" y="2816207"/>
            <a:ext cx="29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صفة : اَرَاكَ مَحْزُوْنًا، فِيمَا تُفَكِّرُ؟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B9440-B516-4913-9A93-0910444FB3A8}"/>
              </a:ext>
            </a:extLst>
          </p:cNvPr>
          <p:cNvSpPr txBox="1"/>
          <p:nvPr/>
        </p:nvSpPr>
        <p:spPr>
          <a:xfrm>
            <a:off x="462451" y="2728174"/>
            <a:ext cx="751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خَالِد: اُفَكِّرُ حَالَ المُسْلِمِيْنَ فِى هذِهٍ الْأيّام. لِأَنَّ المُسلِمِينَ كَانُوا مُلُوكِ النّاسِ فِى الْمَاضِى.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3736A-F0BE-4D34-B711-4563B4F06173}"/>
              </a:ext>
            </a:extLst>
          </p:cNvPr>
          <p:cNvSpPr txBox="1"/>
          <p:nvPr/>
        </p:nvSpPr>
        <p:spPr>
          <a:xfrm>
            <a:off x="8798779" y="3451214"/>
            <a:ext cx="29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صفة : لَقَدْ اَصَبَهُمْ ضُعْفٌ شَدِيْدٌ.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11F74-3D5B-49EF-BA26-5D91753C667B}"/>
              </a:ext>
            </a:extLst>
          </p:cNvPr>
          <p:cNvSpPr txBox="1"/>
          <p:nvPr/>
        </p:nvSpPr>
        <p:spPr>
          <a:xfrm>
            <a:off x="427847" y="3405280"/>
            <a:ext cx="751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خَالِد: هُنَاكَ أَسْبَابٌ كَثِيْرَةٌ مِنْهَا اِبْتِعَادُ المُسْلِمِيْنَ عَنِ الاِسْلاَمِ وَكَثْرَةُ الْمُنَازَعَاتِ بَيْنَهُمْ الاِسْتِعْمَارُ والْاِشْتِرَاقُ والْغَزْوُ الثَّقَافىُّ.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B12B3-D133-4AC8-9D83-83A5AF5943C0}"/>
              </a:ext>
            </a:extLst>
          </p:cNvPr>
          <p:cNvSpPr txBox="1"/>
          <p:nvPr/>
        </p:nvSpPr>
        <p:spPr>
          <a:xfrm>
            <a:off x="8519438" y="4549153"/>
            <a:ext cx="313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صفة : فِعْلاً : الآنَ ماالوَاجِبُ عَلى المُسْلِمِيْنَ فِى هذَا العَصْرِ.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8CC3C-2B14-4EBF-8A19-8819F16E320E}"/>
              </a:ext>
            </a:extLst>
          </p:cNvPr>
          <p:cNvSpPr txBox="1"/>
          <p:nvPr/>
        </p:nvSpPr>
        <p:spPr>
          <a:xfrm>
            <a:off x="2449565" y="4549153"/>
            <a:ext cx="5266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خَالِد: هُنَاكَ اَلْوَاجِبَاتُ كَثِيْرَةٌ : مِنْهَا الرَّجْعَةُ الى دِيْنِهِمْ والاِتِّحَادُ والاِسْتِعَانَةُ بِالْعِلْمِ.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17846-1C17-4C96-8EAD-F2D519B39F95}"/>
              </a:ext>
            </a:extLst>
          </p:cNvPr>
          <p:cNvSpPr txBox="1"/>
          <p:nvPr/>
        </p:nvSpPr>
        <p:spPr>
          <a:xfrm>
            <a:off x="9101797" y="5626371"/>
            <a:ext cx="258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صفة : شُكْرًا اَلْيَوْمَ إِلى الآنِ.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6A170-DD92-4C23-B889-9FA298D4D5A7}"/>
              </a:ext>
            </a:extLst>
          </p:cNvPr>
          <p:cNvSpPr txBox="1"/>
          <p:nvPr/>
        </p:nvSpPr>
        <p:spPr>
          <a:xfrm>
            <a:off x="4824890" y="5593846"/>
            <a:ext cx="301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خَالِد: عَفْوًا إلى اللِّقَاءِ مَعَ السَّلاَمَةِ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4F4AB5-2C02-4EF5-8610-4D22E50FDFFB}"/>
              </a:ext>
            </a:extLst>
          </p:cNvPr>
          <p:cNvSpPr/>
          <p:nvPr/>
        </p:nvSpPr>
        <p:spPr>
          <a:xfrm>
            <a:off x="7974597" y="1851013"/>
            <a:ext cx="320652" cy="472563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403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Aldhabi</vt:lpstr>
      <vt:lpstr>Andalus</vt:lpstr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</cp:revision>
  <dcterms:created xsi:type="dcterms:W3CDTF">2021-10-14T13:04:34Z</dcterms:created>
  <dcterms:modified xsi:type="dcterms:W3CDTF">2021-10-15T13:54:00Z</dcterms:modified>
</cp:coreProperties>
</file>