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61" r:id="rId2"/>
    <p:sldId id="262" r:id="rId3"/>
    <p:sldId id="263" r:id="rId4"/>
    <p:sldId id="288" r:id="rId5"/>
    <p:sldId id="382" r:id="rId6"/>
    <p:sldId id="362" r:id="rId7"/>
    <p:sldId id="377" r:id="rId8"/>
    <p:sldId id="383" r:id="rId9"/>
    <p:sldId id="371" r:id="rId10"/>
    <p:sldId id="378" r:id="rId11"/>
    <p:sldId id="379" r:id="rId12"/>
    <p:sldId id="380" r:id="rId13"/>
    <p:sldId id="368" r:id="rId14"/>
    <p:sldId id="350" r:id="rId15"/>
    <p:sldId id="381" r:id="rId16"/>
    <p:sldId id="270" r:id="rId17"/>
    <p:sldId id="359" r:id="rId18"/>
    <p:sldId id="287" r:id="rId19"/>
    <p:sldId id="342" r:id="rId20"/>
    <p:sldId id="343" r:id="rId21"/>
    <p:sldId id="3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00FF"/>
    <a:srgbClr val="FFFF99"/>
    <a:srgbClr val="FFFFCC"/>
    <a:srgbClr val="5CFB37"/>
    <a:srgbClr val="FECAF8"/>
    <a:srgbClr val="EDC051"/>
    <a:srgbClr val="E28E1E"/>
    <a:srgbClr val="E6E7B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2279" autoAdjust="0"/>
  </p:normalViewPr>
  <p:slideViewPr>
    <p:cSldViewPr snapToGrid="0">
      <p:cViewPr varScale="1">
        <p:scale>
          <a:sx n="65" d="100"/>
          <a:sy n="65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6C285-B66B-47B3-94DE-400FC15900C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56511D-B47F-4204-8F6A-91C0F305163F}">
      <dgm:prSet phldrT="[Text]"/>
      <dgm:spPr>
        <a:solidFill>
          <a:srgbClr val="0070C0"/>
        </a:solidFill>
        <a:ln w="76200">
          <a:solidFill>
            <a:srgbClr val="7030A0"/>
          </a:solidFill>
          <a:prstDash val="dash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 dirty="0"/>
        </a:p>
      </dgm:t>
    </dgm:pt>
    <dgm:pt modelId="{D0186561-8DBA-4921-80F3-DA36A34CE11B}" type="parTrans" cxnId="{05B174BA-B557-4133-8629-990CF11DB16A}">
      <dgm:prSet/>
      <dgm:spPr/>
      <dgm:t>
        <a:bodyPr/>
        <a:lstStyle/>
        <a:p>
          <a:endParaRPr lang="en-US"/>
        </a:p>
      </dgm:t>
    </dgm:pt>
    <dgm:pt modelId="{46AAE90B-5AA2-430B-9599-123F2B86D513}" type="sibTrans" cxnId="{05B174BA-B557-4133-8629-990CF11DB16A}">
      <dgm:prSet/>
      <dgm:spPr/>
      <dgm:t>
        <a:bodyPr/>
        <a:lstStyle/>
        <a:p>
          <a:endParaRPr lang="en-US"/>
        </a:p>
      </dgm:t>
    </dgm:pt>
    <dgm:pt modelId="{BA093BDE-711D-4806-987C-B894D098698E}">
      <dgm:prSet phldrT="[Text]" custT="1"/>
      <dgm:spPr>
        <a:solidFill>
          <a:srgbClr val="990099"/>
        </a:solidFill>
        <a:ln w="57150">
          <a:solidFill>
            <a:srgbClr val="C00000">
              <a:alpha val="98000"/>
            </a:srgbClr>
          </a:solidFill>
          <a:prstDash val="dash"/>
        </a:ln>
        <a:effectLst>
          <a:innerShdw blurRad="1270000" dist="2540000" dir="21540000">
            <a:prstClr val="black">
              <a:alpha val="0"/>
            </a:prstClr>
          </a:innerShdw>
          <a:reflection stA="0" endPos="0" dist="38100" dir="5400000" sy="-100000" algn="bl" rotWithShape="0"/>
        </a:effectLst>
      </dgm:spPr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8FB321-0996-4B90-A36A-474FDFFCAF65}" type="parTrans" cxnId="{BFEB0CD9-F227-4EA0-8A6E-67D3AD6576D3}">
      <dgm:prSet/>
      <dgm:spPr>
        <a:solidFill>
          <a:srgbClr val="FF99FF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8948F917-8B54-4169-A016-A0EDF0828102}" type="sibTrans" cxnId="{BFEB0CD9-F227-4EA0-8A6E-67D3AD6576D3}">
      <dgm:prSet/>
      <dgm:spPr/>
      <dgm:t>
        <a:bodyPr/>
        <a:lstStyle/>
        <a:p>
          <a:endParaRPr lang="en-US"/>
        </a:p>
      </dgm:t>
    </dgm:pt>
    <dgm:pt modelId="{48477181-B80A-43D8-BB37-D2A163B917C2}">
      <dgm:prSet phldrT="[Text]" custT="1"/>
      <dgm:spPr>
        <a:solidFill>
          <a:srgbClr val="00B0F0"/>
        </a:solidFill>
        <a:ln w="57150">
          <a:solidFill>
            <a:srgbClr val="C00000"/>
          </a:solidFill>
          <a:prstDash val="dash"/>
        </a:ln>
      </dgm:spPr>
      <dgm:t>
        <a:bodyPr/>
        <a:lstStyle/>
        <a:p>
          <a:endParaRPr lang="en-US" sz="2000" dirty="0"/>
        </a:p>
      </dgm:t>
    </dgm:pt>
    <dgm:pt modelId="{D719C4D9-5B4D-4CC5-AE4B-6F556AEB8D00}" type="parTrans" cxnId="{80DA916C-FF7B-4288-89F5-838A6DEA478C}">
      <dgm:prSet/>
      <dgm:spPr>
        <a:solidFill>
          <a:srgbClr val="FF99FF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DE62BEE-3D31-4CB7-9A1B-A2F8A011C943}" type="sibTrans" cxnId="{80DA916C-FF7B-4288-89F5-838A6DEA478C}">
      <dgm:prSet/>
      <dgm:spPr/>
      <dgm:t>
        <a:bodyPr/>
        <a:lstStyle/>
        <a:p>
          <a:endParaRPr lang="en-US"/>
        </a:p>
      </dgm:t>
    </dgm:pt>
    <dgm:pt modelId="{3C948E5F-0EBD-43BF-8ADD-A75AA1BBBFF2}" type="pres">
      <dgm:prSet presAssocID="{ADB6C285-B66B-47B3-94DE-400FC15900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DA76F5-3607-4070-9DD6-FC3B1D5F4044}" type="pres">
      <dgm:prSet presAssocID="{1756511D-B47F-4204-8F6A-91C0F305163F}" presName="centerShape" presStyleLbl="node0" presStyleIdx="0" presStyleCnt="1" custScaleX="172540" custScaleY="81846" custLinFactNeighborX="5137" custLinFactNeighborY="12627"/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19F28832-09EB-4264-801C-F8C4E2CD3127}" type="pres">
      <dgm:prSet presAssocID="{498FB321-0996-4B90-A36A-474FDFFCAF65}" presName="parTrans" presStyleLbl="bgSibTrans2D1" presStyleIdx="0" presStyleCnt="2" custAng="5960514" custFlipHor="0" custScaleX="85411" custScaleY="124276" custLinFactNeighborX="18037" custLinFactNeighborY="39623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3090C3C2-0E39-4577-A025-CA1A8438B0DA}" type="pres">
      <dgm:prSet presAssocID="{BA093BDE-711D-4806-987C-B894D098698E}" presName="node" presStyleLbl="node1" presStyleIdx="0" presStyleCnt="2" custAng="18933905" custScaleX="94725" custScaleY="60610" custRadScaleRad="74456" custRadScaleInc="2336">
        <dgm:presLayoutVars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D83236C8-8DD3-496C-A880-E74C9C0D5C69}" type="pres">
      <dgm:prSet presAssocID="{D719C4D9-5B4D-4CC5-AE4B-6F556AEB8D00}" presName="parTrans" presStyleLbl="bgSibTrans2D1" presStyleIdx="1" presStyleCnt="2" custFlipVert="1" custFlipHor="1" custScaleX="61781" custScaleY="147999" custLinFactNeighborX="-13594" custLinFactNeighborY="41612" custRadScaleRad="327085"/>
      <dgm:spPr/>
      <dgm:t>
        <a:bodyPr/>
        <a:lstStyle/>
        <a:p>
          <a:endParaRPr lang="en-US"/>
        </a:p>
      </dgm:t>
    </dgm:pt>
    <dgm:pt modelId="{A537CB5D-A769-4611-94C2-AC8F381275EE}" type="pres">
      <dgm:prSet presAssocID="{48477181-B80A-43D8-BB37-D2A163B917C2}" presName="node" presStyleLbl="node1" presStyleIdx="1" presStyleCnt="2" custAng="2201696" custScaleX="91415" custScaleY="66134" custRadScaleRad="89303" custRadScaleInc="4317">
        <dgm:presLayoutVars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</dgm:ptLst>
  <dgm:cxnLst>
    <dgm:cxn modelId="{813A4124-1809-4EC2-97F4-D1504C29F7DF}" type="presOf" srcId="{ADB6C285-B66B-47B3-94DE-400FC15900C7}" destId="{3C948E5F-0EBD-43BF-8ADD-A75AA1BBBFF2}" srcOrd="0" destOrd="0" presId="urn:microsoft.com/office/officeart/2005/8/layout/radial4"/>
    <dgm:cxn modelId="{A05E89D9-D0C0-4FB4-9AF3-513B8AA9A597}" type="presOf" srcId="{48477181-B80A-43D8-BB37-D2A163B917C2}" destId="{A537CB5D-A769-4611-94C2-AC8F381275EE}" srcOrd="0" destOrd="0" presId="urn:microsoft.com/office/officeart/2005/8/layout/radial4"/>
    <dgm:cxn modelId="{2960D108-C806-4B64-9F88-CC7AD4137B3F}" type="presOf" srcId="{1756511D-B47F-4204-8F6A-91C0F305163F}" destId="{03DA76F5-3607-4070-9DD6-FC3B1D5F4044}" srcOrd="0" destOrd="0" presId="urn:microsoft.com/office/officeart/2005/8/layout/radial4"/>
    <dgm:cxn modelId="{05B174BA-B557-4133-8629-990CF11DB16A}" srcId="{ADB6C285-B66B-47B3-94DE-400FC15900C7}" destId="{1756511D-B47F-4204-8F6A-91C0F305163F}" srcOrd="0" destOrd="0" parTransId="{D0186561-8DBA-4921-80F3-DA36A34CE11B}" sibTransId="{46AAE90B-5AA2-430B-9599-123F2B86D513}"/>
    <dgm:cxn modelId="{17CDE301-D7AC-4623-A6F5-9EF0619461DF}" type="presOf" srcId="{498FB321-0996-4B90-A36A-474FDFFCAF65}" destId="{19F28832-09EB-4264-801C-F8C4E2CD3127}" srcOrd="0" destOrd="0" presId="urn:microsoft.com/office/officeart/2005/8/layout/radial4"/>
    <dgm:cxn modelId="{A6B2F92E-CE79-42A7-B726-E5A0A6246C50}" type="presOf" srcId="{D719C4D9-5B4D-4CC5-AE4B-6F556AEB8D00}" destId="{D83236C8-8DD3-496C-A880-E74C9C0D5C69}" srcOrd="0" destOrd="0" presId="urn:microsoft.com/office/officeart/2005/8/layout/radial4"/>
    <dgm:cxn modelId="{BFEB0CD9-F227-4EA0-8A6E-67D3AD6576D3}" srcId="{1756511D-B47F-4204-8F6A-91C0F305163F}" destId="{BA093BDE-711D-4806-987C-B894D098698E}" srcOrd="0" destOrd="0" parTransId="{498FB321-0996-4B90-A36A-474FDFFCAF65}" sibTransId="{8948F917-8B54-4169-A016-A0EDF0828102}"/>
    <dgm:cxn modelId="{2F7C488F-08E3-452B-BED1-292DD3319D45}" type="presOf" srcId="{BA093BDE-711D-4806-987C-B894D098698E}" destId="{3090C3C2-0E39-4577-A025-CA1A8438B0DA}" srcOrd="0" destOrd="0" presId="urn:microsoft.com/office/officeart/2005/8/layout/radial4"/>
    <dgm:cxn modelId="{80DA916C-FF7B-4288-89F5-838A6DEA478C}" srcId="{1756511D-B47F-4204-8F6A-91C0F305163F}" destId="{48477181-B80A-43D8-BB37-D2A163B917C2}" srcOrd="1" destOrd="0" parTransId="{D719C4D9-5B4D-4CC5-AE4B-6F556AEB8D00}" sibTransId="{DDE62BEE-3D31-4CB7-9A1B-A2F8A011C943}"/>
    <dgm:cxn modelId="{AED0EFCA-59E9-4BD8-A597-29E45435F6B7}" type="presParOf" srcId="{3C948E5F-0EBD-43BF-8ADD-A75AA1BBBFF2}" destId="{03DA76F5-3607-4070-9DD6-FC3B1D5F4044}" srcOrd="0" destOrd="0" presId="urn:microsoft.com/office/officeart/2005/8/layout/radial4"/>
    <dgm:cxn modelId="{7C5705F9-5AA6-4170-ACF7-86345FCF83BB}" type="presParOf" srcId="{3C948E5F-0EBD-43BF-8ADD-A75AA1BBBFF2}" destId="{19F28832-09EB-4264-801C-F8C4E2CD3127}" srcOrd="1" destOrd="0" presId="urn:microsoft.com/office/officeart/2005/8/layout/radial4"/>
    <dgm:cxn modelId="{569108F6-4B1F-4330-A6C5-3D9F90E68CE0}" type="presParOf" srcId="{3C948E5F-0EBD-43BF-8ADD-A75AA1BBBFF2}" destId="{3090C3C2-0E39-4577-A025-CA1A8438B0DA}" srcOrd="2" destOrd="0" presId="urn:microsoft.com/office/officeart/2005/8/layout/radial4"/>
    <dgm:cxn modelId="{51BAA939-E69B-4C5C-9B9A-34E5C4882B6C}" type="presParOf" srcId="{3C948E5F-0EBD-43BF-8ADD-A75AA1BBBFF2}" destId="{D83236C8-8DD3-496C-A880-E74C9C0D5C69}" srcOrd="3" destOrd="0" presId="urn:microsoft.com/office/officeart/2005/8/layout/radial4"/>
    <dgm:cxn modelId="{6411B7A9-1CFE-4123-A15A-E9570AD2D208}" type="presParOf" srcId="{3C948E5F-0EBD-43BF-8ADD-A75AA1BBBFF2}" destId="{A537CB5D-A769-4611-94C2-AC8F381275E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A76F5-3607-4070-9DD6-FC3B1D5F4044}">
      <dsp:nvSpPr>
        <dsp:cNvPr id="0" name=""/>
        <dsp:cNvSpPr/>
      </dsp:nvSpPr>
      <dsp:spPr>
        <a:xfrm>
          <a:off x="2962542" y="2803605"/>
          <a:ext cx="5910742" cy="2803817"/>
        </a:xfrm>
        <a:prstGeom prst="pentagon">
          <a:avLst/>
        </a:prstGeom>
        <a:solidFill>
          <a:srgbClr val="0070C0"/>
        </a:solidFill>
        <a:ln w="76200" cap="flat" cmpd="sng" algn="ctr">
          <a:solidFill>
            <a:srgbClr val="7030A0"/>
          </a:solidFill>
          <a:prstDash val="dash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091397" y="3465495"/>
        <a:ext cx="3653032" cy="2141920"/>
      </dsp:txXfrm>
    </dsp:sp>
    <dsp:sp modelId="{19F28832-09EB-4264-801C-F8C4E2CD3127}">
      <dsp:nvSpPr>
        <dsp:cNvPr id="0" name=""/>
        <dsp:cNvSpPr/>
      </dsp:nvSpPr>
      <dsp:spPr>
        <a:xfrm rot="19004518">
          <a:off x="3055795" y="2153811"/>
          <a:ext cx="1613879" cy="1213345"/>
        </a:xfrm>
        <a:prstGeom prst="upArrow">
          <a:avLst/>
        </a:prstGeom>
        <a:solidFill>
          <a:srgbClr val="FF99FF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0C3C2-0E39-4577-A025-CA1A8438B0DA}">
      <dsp:nvSpPr>
        <dsp:cNvPr id="0" name=""/>
        <dsp:cNvSpPr/>
      </dsp:nvSpPr>
      <dsp:spPr>
        <a:xfrm rot="18933905">
          <a:off x="1229994" y="1010794"/>
          <a:ext cx="3082765" cy="1578011"/>
        </a:xfrm>
        <a:prstGeom prst="flowChartOffpageConnector">
          <a:avLst/>
        </a:prstGeom>
        <a:solidFill>
          <a:srgbClr val="990099"/>
        </a:solidFill>
        <a:ln w="57150" cap="flat" cmpd="sng" algn="ctr">
          <a:solidFill>
            <a:srgbClr val="C00000">
              <a:alpha val="98000"/>
            </a:srgbClr>
          </a:solidFill>
          <a:prstDash val="dash"/>
        </a:ln>
        <a:effectLst>
          <a:innerShdw blurRad="1270000" dist="2540000" dir="21540000">
            <a:prstClr val="black">
              <a:alpha val="0"/>
            </a:prstClr>
          </a:innerShdw>
          <a:reflection stA="0" endPos="0" dist="381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9518" y="1055918"/>
        <a:ext cx="3082765" cy="1262409"/>
      </dsp:txXfrm>
    </dsp:sp>
    <dsp:sp modelId="{D83236C8-8DD3-496C-A880-E74C9C0D5C69}">
      <dsp:nvSpPr>
        <dsp:cNvPr id="0" name=""/>
        <dsp:cNvSpPr/>
      </dsp:nvSpPr>
      <dsp:spPr>
        <a:xfrm rot="19232046" flipH="1" flipV="1">
          <a:off x="7367492" y="2016962"/>
          <a:ext cx="1145097" cy="1444960"/>
        </a:xfrm>
        <a:prstGeom prst="leftArrow">
          <a:avLst>
            <a:gd name="adj1" fmla="val 60000"/>
            <a:gd name="adj2" fmla="val 50000"/>
          </a:avLst>
        </a:prstGeom>
        <a:solidFill>
          <a:srgbClr val="FF99FF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7CB5D-A769-4611-94C2-AC8F381275EE}">
      <dsp:nvSpPr>
        <dsp:cNvPr id="0" name=""/>
        <dsp:cNvSpPr/>
      </dsp:nvSpPr>
      <dsp:spPr>
        <a:xfrm rot="2201696">
          <a:off x="7419926" y="883202"/>
          <a:ext cx="2975043" cy="1721831"/>
        </a:xfrm>
        <a:prstGeom prst="flowChartOffpageConnector">
          <a:avLst/>
        </a:prstGeom>
        <a:solidFill>
          <a:srgbClr val="00B0F0"/>
        </a:solidFill>
        <a:ln w="57150" cap="flat" cmpd="sng" algn="ctr">
          <a:solidFill>
            <a:srgbClr val="C0000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7522815" y="917324"/>
        <a:ext cx="2975043" cy="137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9AF8-0A22-4C8B-872E-7D9D79DF458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70C83-6E4A-49B4-8CB3-18199919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064AF-9BD5-428A-BF84-E564B951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38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53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7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2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8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4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38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9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0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8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43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2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4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9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5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8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43486"/>
          </a:xfrm>
          <a:prstGeom prst="frame">
            <a:avLst>
              <a:gd name="adj1" fmla="val 4347"/>
            </a:avLst>
          </a:prstGeom>
          <a:solidFill>
            <a:schemeClr val="accent6">
              <a:lumMod val="40000"/>
              <a:lumOff val="60000"/>
            </a:schemeClr>
          </a:solidFill>
          <a:ln w="38100" cmpd="dbl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 rot="5400000">
            <a:off x="1391091" y="5203675"/>
            <a:ext cx="263234" cy="3045417"/>
          </a:xfrm>
          <a:custGeom>
            <a:avLst/>
            <a:gdLst>
              <a:gd name="connsiteX0" fmla="*/ 433952 w 433952"/>
              <a:gd name="connsiteY0" fmla="*/ 0 h 1818644"/>
              <a:gd name="connsiteX1" fmla="*/ 433952 w 433952"/>
              <a:gd name="connsiteY1" fmla="*/ 1818644 h 1818644"/>
              <a:gd name="connsiteX2" fmla="*/ 0 w 433952"/>
              <a:gd name="connsiteY2" fmla="*/ 1818644 h 1818644"/>
              <a:gd name="connsiteX3" fmla="*/ 0 w 433952"/>
              <a:gd name="connsiteY3" fmla="*/ 524534 h 1818644"/>
              <a:gd name="connsiteX4" fmla="*/ 426930 w 433952"/>
              <a:gd name="connsiteY4" fmla="*/ 708 h 181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52" h="1818644">
                <a:moveTo>
                  <a:pt x="433952" y="0"/>
                </a:moveTo>
                <a:lnTo>
                  <a:pt x="433952" y="1818644"/>
                </a:lnTo>
                <a:lnTo>
                  <a:pt x="0" y="1818644"/>
                </a:lnTo>
                <a:lnTo>
                  <a:pt x="0" y="524534"/>
                </a:lnTo>
                <a:cubicBezTo>
                  <a:pt x="0" y="266146"/>
                  <a:pt x="183281" y="50566"/>
                  <a:pt x="426930" y="70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 flipH="1">
            <a:off x="-48987" y="6598246"/>
            <a:ext cx="2867746" cy="290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Litan, </a:t>
            </a:r>
            <a:r>
              <a:rPr lang="en-US" dirty="0" err="1" smtClean="0">
                <a:solidFill>
                  <a:prstClr val="black"/>
                </a:solidFill>
              </a:rPr>
              <a:t>Islampur</a:t>
            </a:r>
            <a:r>
              <a:rPr lang="en-US" dirty="0" smtClean="0">
                <a:solidFill>
                  <a:prstClr val="black"/>
                </a:solidFill>
              </a:rPr>
              <a:t> GPS, </a:t>
            </a:r>
            <a:r>
              <a:rPr lang="en-US" dirty="0" err="1" smtClean="0">
                <a:solidFill>
                  <a:prstClr val="black"/>
                </a:solidFill>
              </a:rPr>
              <a:t>Dhamrai</a:t>
            </a:r>
            <a:r>
              <a:rPr lang="en-US" dirty="0" smtClean="0">
                <a:solidFill>
                  <a:prstClr val="black"/>
                </a:solidFill>
              </a:rPr>
              <a:t>, Dhaka.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021139" y="6565908"/>
            <a:ext cx="2380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litankumarsarker@gmail.com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18257" r="4939" b="23077"/>
          <a:stretch/>
        </p:blipFill>
        <p:spPr>
          <a:xfrm>
            <a:off x="11418277" y="0"/>
            <a:ext cx="773723" cy="5158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704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zanur%20Rahman\Downloads\Importance%20of%20Water%20in%20our%20Life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002060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23" y="470572"/>
            <a:ext cx="2719542" cy="2665151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599194" y="2307204"/>
            <a:ext cx="3114214" cy="26149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98205" y="1106129"/>
            <a:ext cx="11695471" cy="47646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9900" b="1" dirty="0" err="1" smtClean="0">
                <a:ln w="762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স্বাগতম</a:t>
            </a:r>
            <a:r>
              <a:rPr lang="en-US" sz="19900" b="1" dirty="0" smtClean="0">
                <a:ln w="762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endParaRPr lang="en-US" sz="5400" b="1" cap="none" spc="0" dirty="0">
              <a:ln w="762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456907" y="2223389"/>
            <a:ext cx="1533831" cy="1581693"/>
          </a:xfrm>
          <a:custGeom>
            <a:avLst/>
            <a:gdLst>
              <a:gd name="connsiteX0" fmla="*/ 958645 w 1533831"/>
              <a:gd name="connsiteY0" fmla="*/ 0 h 1419462"/>
              <a:gd name="connsiteX1" fmla="*/ 996624 w 1533831"/>
              <a:gd name="connsiteY1" fmla="*/ 4631 h 1419462"/>
              <a:gd name="connsiteX2" fmla="*/ 1177763 w 1533831"/>
              <a:gd name="connsiteY2" fmla="*/ 81165 h 1419462"/>
              <a:gd name="connsiteX3" fmla="*/ 1057429 w 1533831"/>
              <a:gd name="connsiteY3" fmla="*/ 146428 h 1419462"/>
              <a:gd name="connsiteX4" fmla="*/ 1047661 w 1533831"/>
              <a:gd name="connsiteY4" fmla="*/ 148239 h 1419462"/>
              <a:gd name="connsiteX5" fmla="*/ 1047661 w 1533831"/>
              <a:gd name="connsiteY5" fmla="*/ 551694 h 1419462"/>
              <a:gd name="connsiteX6" fmla="*/ 1065433 w 1533831"/>
              <a:gd name="connsiteY6" fmla="*/ 554931 h 1419462"/>
              <a:gd name="connsiteX7" fmla="*/ 1533831 w 1533831"/>
              <a:gd name="connsiteY7" fmla="*/ 969517 h 1419462"/>
              <a:gd name="connsiteX8" fmla="*/ 766916 w 1533831"/>
              <a:gd name="connsiteY8" fmla="*/ 1419462 h 1419462"/>
              <a:gd name="connsiteX9" fmla="*/ 0 w 1533831"/>
              <a:gd name="connsiteY9" fmla="*/ 969517 h 1419462"/>
              <a:gd name="connsiteX10" fmla="*/ 468398 w 1533831"/>
              <a:gd name="connsiteY10" fmla="*/ 554931 h 1419462"/>
              <a:gd name="connsiteX11" fmla="*/ 486169 w 1533831"/>
              <a:gd name="connsiteY11" fmla="*/ 551695 h 1419462"/>
              <a:gd name="connsiteX12" fmla="*/ 486169 w 1533831"/>
              <a:gd name="connsiteY12" fmla="*/ 148239 h 1419462"/>
              <a:gd name="connsiteX13" fmla="*/ 476402 w 1533831"/>
              <a:gd name="connsiteY13" fmla="*/ 146428 h 1419462"/>
              <a:gd name="connsiteX14" fmla="*/ 356068 w 1533831"/>
              <a:gd name="connsiteY14" fmla="*/ 81165 h 1419462"/>
              <a:gd name="connsiteX15" fmla="*/ 476403 w 1533831"/>
              <a:gd name="connsiteY15" fmla="*/ 15901 h 1419462"/>
              <a:gd name="connsiteX16" fmla="*/ 530942 w 1533831"/>
              <a:gd name="connsiteY16" fmla="*/ 5792 h 1419462"/>
              <a:gd name="connsiteX17" fmla="*/ 530942 w 1533831"/>
              <a:gd name="connsiteY17" fmla="*/ 92105 h 1419462"/>
              <a:gd name="connsiteX18" fmla="*/ 958645 w 1533831"/>
              <a:gd name="connsiteY18" fmla="*/ 92105 h 14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33831" h="1419462">
                <a:moveTo>
                  <a:pt x="958645" y="0"/>
                </a:moveTo>
                <a:lnTo>
                  <a:pt x="996624" y="4631"/>
                </a:lnTo>
                <a:cubicBezTo>
                  <a:pt x="1105911" y="21217"/>
                  <a:pt x="1177763" y="49306"/>
                  <a:pt x="1177763" y="81165"/>
                </a:cubicBezTo>
                <a:cubicBezTo>
                  <a:pt x="1177763" y="106652"/>
                  <a:pt x="1131778" y="129726"/>
                  <a:pt x="1057429" y="146428"/>
                </a:cubicBezTo>
                <a:lnTo>
                  <a:pt x="1047661" y="148239"/>
                </a:lnTo>
                <a:lnTo>
                  <a:pt x="1047661" y="551694"/>
                </a:lnTo>
                <a:lnTo>
                  <a:pt x="1065433" y="554931"/>
                </a:lnTo>
                <a:cubicBezTo>
                  <a:pt x="1340691" y="623237"/>
                  <a:pt x="1533831" y="783144"/>
                  <a:pt x="1533831" y="969517"/>
                </a:cubicBezTo>
                <a:cubicBezTo>
                  <a:pt x="1533831" y="1218015"/>
                  <a:pt x="1190471" y="1419462"/>
                  <a:pt x="766916" y="1419462"/>
                </a:cubicBezTo>
                <a:cubicBezTo>
                  <a:pt x="343360" y="1419462"/>
                  <a:pt x="0" y="1218015"/>
                  <a:pt x="0" y="969517"/>
                </a:cubicBezTo>
                <a:cubicBezTo>
                  <a:pt x="0" y="783144"/>
                  <a:pt x="193140" y="623237"/>
                  <a:pt x="468398" y="554931"/>
                </a:cubicBezTo>
                <a:lnTo>
                  <a:pt x="486169" y="551695"/>
                </a:lnTo>
                <a:lnTo>
                  <a:pt x="486169" y="148239"/>
                </a:lnTo>
                <a:lnTo>
                  <a:pt x="476402" y="146428"/>
                </a:lnTo>
                <a:cubicBezTo>
                  <a:pt x="402054" y="129726"/>
                  <a:pt x="356068" y="106652"/>
                  <a:pt x="356068" y="81165"/>
                </a:cubicBezTo>
                <a:cubicBezTo>
                  <a:pt x="356068" y="55678"/>
                  <a:pt x="402054" y="32604"/>
                  <a:pt x="476403" y="15901"/>
                </a:cubicBezTo>
                <a:lnTo>
                  <a:pt x="530942" y="5792"/>
                </a:lnTo>
                <a:lnTo>
                  <a:pt x="530942" y="92105"/>
                </a:lnTo>
                <a:lnTo>
                  <a:pt x="958645" y="921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0">
              <a:srgbClr val="00B0F0"/>
            </a:gs>
            <a:gs pos="22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 rot="5400000" flipV="1">
            <a:off x="-284613" y="848693"/>
            <a:ext cx="6256639" cy="5152384"/>
          </a:xfrm>
          <a:prstGeom prst="flowChartDocumen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318834" y="1032922"/>
            <a:ext cx="4655128" cy="2572388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Triangle">
              <a:avLst/>
            </a:prstTxWarp>
          </a:bodyPr>
          <a:lstStyle/>
          <a:p>
            <a:pPr lvl="0"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93176" y="3137962"/>
            <a:ext cx="3494024" cy="32960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10502" y="3229939"/>
            <a:ext cx="3437355" cy="326310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23819" y="252466"/>
            <a:ext cx="3569109" cy="325764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694471"/>
            <a:ext cx="2824624" cy="18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0">
              <a:srgbClr val="00B0F0"/>
            </a:gs>
            <a:gs pos="22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 rot="5400000" flipV="1">
            <a:off x="-284613" y="848693"/>
            <a:ext cx="6256639" cy="5152384"/>
          </a:xfrm>
          <a:prstGeom prst="flowChartDocumen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318834" y="1032922"/>
            <a:ext cx="4655128" cy="2572388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Triangle">
              <a:avLst/>
            </a:prstTxWarp>
          </a:bodyPr>
          <a:lstStyle/>
          <a:p>
            <a:pPr lvl="0"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86800" y="247549"/>
            <a:ext cx="3170903" cy="29970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24168" y="3506941"/>
            <a:ext cx="3288891" cy="307083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58668" y="3274142"/>
            <a:ext cx="3143281" cy="314140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6370" y="198389"/>
            <a:ext cx="3192442" cy="319244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694471"/>
            <a:ext cx="2824624" cy="18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0">
              <a:srgbClr val="00B0F0"/>
            </a:gs>
            <a:gs pos="22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 rot="5400000" flipV="1">
            <a:off x="-284613" y="848693"/>
            <a:ext cx="6256639" cy="5152384"/>
          </a:xfrm>
          <a:prstGeom prst="flowChartDocumen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318834" y="1032922"/>
            <a:ext cx="4655128" cy="2572388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Triangle">
              <a:avLst/>
            </a:prstTxWarp>
          </a:bodyPr>
          <a:lstStyle/>
          <a:p>
            <a:pPr lvl="0"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65574" y="3334880"/>
            <a:ext cx="3460955" cy="31924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22722" y="3285717"/>
            <a:ext cx="3475703" cy="321210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07278" y="269225"/>
            <a:ext cx="3478832" cy="329988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694471"/>
            <a:ext cx="2824624" cy="18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">
              <a:srgbClr val="0070C0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 rot="868485">
            <a:off x="7403832" y="1187870"/>
            <a:ext cx="4793727" cy="1887213"/>
          </a:xfrm>
          <a:custGeom>
            <a:avLst/>
            <a:gdLst>
              <a:gd name="connsiteX0" fmla="*/ 443786 w 1566913"/>
              <a:gd name="connsiteY0" fmla="*/ 0 h 2324997"/>
              <a:gd name="connsiteX1" fmla="*/ 441326 w 1566913"/>
              <a:gd name="connsiteY1" fmla="*/ 3049 h 2324997"/>
              <a:gd name="connsiteX2" fmla="*/ 172064 w 1566913"/>
              <a:gd name="connsiteY2" fmla="*/ 889487 h 2324997"/>
              <a:gd name="connsiteX3" fmla="*/ 1091380 w 1566913"/>
              <a:gd name="connsiteY3" fmla="*/ 2143100 h 2324997"/>
              <a:gd name="connsiteX4" fmla="*/ 1529581 w 1566913"/>
              <a:gd name="connsiteY4" fmla="*/ 1991796 h 2324997"/>
              <a:gd name="connsiteX5" fmla="*/ 1566913 w 1566913"/>
              <a:gd name="connsiteY5" fmla="*/ 1960869 h 2324997"/>
              <a:gd name="connsiteX6" fmla="*/ 1504086 w 1566913"/>
              <a:gd name="connsiteY6" fmla="*/ 2038733 h 2324997"/>
              <a:gd name="connsiteX7" fmla="*/ 919316 w 1566913"/>
              <a:gd name="connsiteY7" fmla="*/ 2324997 h 2324997"/>
              <a:gd name="connsiteX8" fmla="*/ 0 w 1566913"/>
              <a:gd name="connsiteY8" fmla="*/ 1071384 h 2324997"/>
              <a:gd name="connsiteX9" fmla="*/ 405318 w 1566913"/>
              <a:gd name="connsiteY9" fmla="*/ 31869 h 2324997"/>
              <a:gd name="connsiteX10" fmla="*/ 443786 w 1566913"/>
              <a:gd name="connsiteY10" fmla="*/ 0 h 23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913" h="2324997">
                <a:moveTo>
                  <a:pt x="443786" y="0"/>
                </a:moveTo>
                <a:lnTo>
                  <a:pt x="441326" y="3049"/>
                </a:lnTo>
                <a:cubicBezTo>
                  <a:pt x="274962" y="229908"/>
                  <a:pt x="172064" y="543312"/>
                  <a:pt x="172064" y="889487"/>
                </a:cubicBezTo>
                <a:cubicBezTo>
                  <a:pt x="172064" y="1581838"/>
                  <a:pt x="583656" y="2143100"/>
                  <a:pt x="1091380" y="2143100"/>
                </a:cubicBezTo>
                <a:cubicBezTo>
                  <a:pt x="1250044" y="2143100"/>
                  <a:pt x="1399320" y="2088290"/>
                  <a:pt x="1529581" y="1991796"/>
                </a:cubicBezTo>
                <a:lnTo>
                  <a:pt x="1566913" y="1960869"/>
                </a:lnTo>
                <a:lnTo>
                  <a:pt x="1504086" y="2038733"/>
                </a:lnTo>
                <a:cubicBezTo>
                  <a:pt x="1345174" y="2217568"/>
                  <a:pt x="1141445" y="2324997"/>
                  <a:pt x="919316" y="2324997"/>
                </a:cubicBezTo>
                <a:cubicBezTo>
                  <a:pt x="411592" y="2324997"/>
                  <a:pt x="0" y="1763735"/>
                  <a:pt x="0" y="1071384"/>
                </a:cubicBezTo>
                <a:cubicBezTo>
                  <a:pt x="0" y="638665"/>
                  <a:pt x="160778" y="257152"/>
                  <a:pt x="405318" y="31869"/>
                </a:cubicBezTo>
                <a:lnTo>
                  <a:pt x="44378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59222"/>
              </p:ext>
            </p:extLst>
          </p:nvPr>
        </p:nvGraphicFramePr>
        <p:xfrm>
          <a:off x="3003551" y="1357313"/>
          <a:ext cx="6083300" cy="4800600"/>
        </p:xfrm>
        <a:graphic>
          <a:graphicData uri="http://schemas.openxmlformats.org/drawingml/2006/table">
            <a:tbl>
              <a:tblPr firstRow="1" bandRow="1"/>
              <a:tblGrid>
                <a:gridCol w="1334286"/>
                <a:gridCol w="4749014"/>
              </a:tblGrid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 rot="5400000">
            <a:off x="5684575" y="-4282563"/>
            <a:ext cx="665021" cy="9798328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8976" y="1289103"/>
            <a:ext cx="240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9375" y="1940183"/>
            <a:ext cx="163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9375" y="2549322"/>
            <a:ext cx="206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9375" y="3070893"/>
            <a:ext cx="1769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0885" y="3695702"/>
            <a:ext cx="242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9375" y="4332496"/>
            <a:ext cx="335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9375" y="4912600"/>
            <a:ext cx="360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9375" y="5493625"/>
            <a:ext cx="175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2999" y="1863983"/>
            <a:ext cx="48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999" y="2516445"/>
            <a:ext cx="48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2999" y="3168907"/>
            <a:ext cx="48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2999" y="3821369"/>
            <a:ext cx="48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32999" y="4345243"/>
            <a:ext cx="48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2999" y="4926269"/>
            <a:ext cx="48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2999" y="5550155"/>
            <a:ext cx="48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24465" y="1877964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831394" y="3288890"/>
            <a:ext cx="3962400" cy="3254145"/>
          </a:xfrm>
          <a:custGeom>
            <a:avLst/>
            <a:gdLst>
              <a:gd name="connsiteX0" fmla="*/ 647594 w 1566910"/>
              <a:gd name="connsiteY0" fmla="*/ 0 h 2324995"/>
              <a:gd name="connsiteX1" fmla="*/ 1566910 w 1566910"/>
              <a:gd name="connsiteY1" fmla="*/ 1253613 h 2324995"/>
              <a:gd name="connsiteX2" fmla="*/ 1161592 w 1566910"/>
              <a:gd name="connsiteY2" fmla="*/ 2293128 h 2324995"/>
              <a:gd name="connsiteX3" fmla="*/ 1123127 w 1566910"/>
              <a:gd name="connsiteY3" fmla="*/ 2324995 h 2324995"/>
              <a:gd name="connsiteX4" fmla="*/ 1125585 w 1566910"/>
              <a:gd name="connsiteY4" fmla="*/ 2321948 h 2324995"/>
              <a:gd name="connsiteX5" fmla="*/ 1394846 w 1566910"/>
              <a:gd name="connsiteY5" fmla="*/ 1435510 h 2324995"/>
              <a:gd name="connsiteX6" fmla="*/ 475530 w 1566910"/>
              <a:gd name="connsiteY6" fmla="*/ 181897 h 2324995"/>
              <a:gd name="connsiteX7" fmla="*/ 37329 w 1566910"/>
              <a:gd name="connsiteY7" fmla="*/ 333201 h 2324995"/>
              <a:gd name="connsiteX8" fmla="*/ 0 w 1566910"/>
              <a:gd name="connsiteY8" fmla="*/ 364126 h 2324995"/>
              <a:gd name="connsiteX9" fmla="*/ 62824 w 1566910"/>
              <a:gd name="connsiteY9" fmla="*/ 286264 h 2324995"/>
              <a:gd name="connsiteX10" fmla="*/ 647594 w 1566910"/>
              <a:gd name="connsiteY10" fmla="*/ 0 h 232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910" h="2324995">
                <a:moveTo>
                  <a:pt x="647594" y="0"/>
                </a:moveTo>
                <a:cubicBezTo>
                  <a:pt x="1155318" y="0"/>
                  <a:pt x="1566910" y="561262"/>
                  <a:pt x="1566910" y="1253613"/>
                </a:cubicBezTo>
                <a:cubicBezTo>
                  <a:pt x="1566910" y="1686333"/>
                  <a:pt x="1406132" y="2067845"/>
                  <a:pt x="1161592" y="2293128"/>
                </a:cubicBezTo>
                <a:lnTo>
                  <a:pt x="1123127" y="2324995"/>
                </a:lnTo>
                <a:lnTo>
                  <a:pt x="1125585" y="2321948"/>
                </a:lnTo>
                <a:cubicBezTo>
                  <a:pt x="1291948" y="2095089"/>
                  <a:pt x="1394846" y="1781686"/>
                  <a:pt x="1394846" y="1435510"/>
                </a:cubicBezTo>
                <a:cubicBezTo>
                  <a:pt x="1394846" y="743159"/>
                  <a:pt x="983254" y="181897"/>
                  <a:pt x="475530" y="181897"/>
                </a:cubicBezTo>
                <a:cubicBezTo>
                  <a:pt x="316866" y="181897"/>
                  <a:pt x="167590" y="236708"/>
                  <a:pt x="37329" y="333201"/>
                </a:cubicBezTo>
                <a:lnTo>
                  <a:pt x="0" y="364126"/>
                </a:lnTo>
                <a:lnTo>
                  <a:pt x="62824" y="286264"/>
                </a:lnTo>
                <a:cubicBezTo>
                  <a:pt x="221736" y="107429"/>
                  <a:pt x="425465" y="0"/>
                  <a:pt x="64759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65799" flipH="1">
            <a:off x="889520" y="4673185"/>
            <a:ext cx="9818956" cy="1941239"/>
          </a:xfrm>
          <a:custGeom>
            <a:avLst/>
            <a:gdLst>
              <a:gd name="connsiteX0" fmla="*/ 647594 w 1566910"/>
              <a:gd name="connsiteY0" fmla="*/ 0 h 2324995"/>
              <a:gd name="connsiteX1" fmla="*/ 1566910 w 1566910"/>
              <a:gd name="connsiteY1" fmla="*/ 1253613 h 2324995"/>
              <a:gd name="connsiteX2" fmla="*/ 1161592 w 1566910"/>
              <a:gd name="connsiteY2" fmla="*/ 2293128 h 2324995"/>
              <a:gd name="connsiteX3" fmla="*/ 1123127 w 1566910"/>
              <a:gd name="connsiteY3" fmla="*/ 2324995 h 2324995"/>
              <a:gd name="connsiteX4" fmla="*/ 1125585 w 1566910"/>
              <a:gd name="connsiteY4" fmla="*/ 2321948 h 2324995"/>
              <a:gd name="connsiteX5" fmla="*/ 1394846 w 1566910"/>
              <a:gd name="connsiteY5" fmla="*/ 1435510 h 2324995"/>
              <a:gd name="connsiteX6" fmla="*/ 475530 w 1566910"/>
              <a:gd name="connsiteY6" fmla="*/ 181897 h 2324995"/>
              <a:gd name="connsiteX7" fmla="*/ 37329 w 1566910"/>
              <a:gd name="connsiteY7" fmla="*/ 333201 h 2324995"/>
              <a:gd name="connsiteX8" fmla="*/ 0 w 1566910"/>
              <a:gd name="connsiteY8" fmla="*/ 364126 h 2324995"/>
              <a:gd name="connsiteX9" fmla="*/ 62824 w 1566910"/>
              <a:gd name="connsiteY9" fmla="*/ 286264 h 2324995"/>
              <a:gd name="connsiteX10" fmla="*/ 647594 w 1566910"/>
              <a:gd name="connsiteY10" fmla="*/ 0 h 232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910" h="2324995">
                <a:moveTo>
                  <a:pt x="647594" y="0"/>
                </a:moveTo>
                <a:cubicBezTo>
                  <a:pt x="1155318" y="0"/>
                  <a:pt x="1566910" y="561262"/>
                  <a:pt x="1566910" y="1253613"/>
                </a:cubicBezTo>
                <a:cubicBezTo>
                  <a:pt x="1566910" y="1686333"/>
                  <a:pt x="1406132" y="2067845"/>
                  <a:pt x="1161592" y="2293128"/>
                </a:cubicBezTo>
                <a:lnTo>
                  <a:pt x="1123127" y="2324995"/>
                </a:lnTo>
                <a:lnTo>
                  <a:pt x="1125585" y="2321948"/>
                </a:lnTo>
                <a:cubicBezTo>
                  <a:pt x="1291948" y="2095089"/>
                  <a:pt x="1394846" y="1781686"/>
                  <a:pt x="1394846" y="1435510"/>
                </a:cubicBezTo>
                <a:cubicBezTo>
                  <a:pt x="1394846" y="743159"/>
                  <a:pt x="983254" y="181897"/>
                  <a:pt x="475530" y="181897"/>
                </a:cubicBezTo>
                <a:cubicBezTo>
                  <a:pt x="316866" y="181897"/>
                  <a:pt x="167590" y="236708"/>
                  <a:pt x="37329" y="333201"/>
                </a:cubicBezTo>
                <a:lnTo>
                  <a:pt x="0" y="364126"/>
                </a:lnTo>
                <a:lnTo>
                  <a:pt x="62824" y="286264"/>
                </a:lnTo>
                <a:cubicBezTo>
                  <a:pt x="221736" y="107429"/>
                  <a:pt x="425465" y="0"/>
                  <a:pt x="64759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9382" y="1543666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99885" y="2295835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45807" y="2521977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-229777" y="1527006"/>
            <a:ext cx="2207574" cy="3833866"/>
            <a:chOff x="301165" y="1482761"/>
            <a:chExt cx="2207574" cy="3833866"/>
          </a:xfrm>
        </p:grpSpPr>
        <p:sp>
          <p:nvSpPr>
            <p:cNvPr id="37" name="Freeform 36"/>
            <p:cNvSpPr/>
            <p:nvPr/>
          </p:nvSpPr>
          <p:spPr>
            <a:xfrm rot="16200000">
              <a:off x="-252256" y="2555631"/>
              <a:ext cx="3833866" cy="1688125"/>
            </a:xfrm>
            <a:custGeom>
              <a:avLst/>
              <a:gdLst>
                <a:gd name="connsiteX0" fmla="*/ 0 w 3833866"/>
                <a:gd name="connsiteY0" fmla="*/ 0 h 1688125"/>
                <a:gd name="connsiteX1" fmla="*/ 3833866 w 3833866"/>
                <a:gd name="connsiteY1" fmla="*/ 0 h 1688125"/>
                <a:gd name="connsiteX2" fmla="*/ 3811943 w 3833866"/>
                <a:gd name="connsiteY2" fmla="*/ 143648 h 1688125"/>
                <a:gd name="connsiteX3" fmla="*/ 1916933 w 3833866"/>
                <a:gd name="connsiteY3" fmla="*/ 1688125 h 1688125"/>
                <a:gd name="connsiteX4" fmla="*/ 21924 w 3833866"/>
                <a:gd name="connsiteY4" fmla="*/ 143648 h 168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3866" h="1688125">
                  <a:moveTo>
                    <a:pt x="0" y="0"/>
                  </a:moveTo>
                  <a:lnTo>
                    <a:pt x="3833866" y="0"/>
                  </a:lnTo>
                  <a:lnTo>
                    <a:pt x="3811943" y="143648"/>
                  </a:lnTo>
                  <a:cubicBezTo>
                    <a:pt x="3631576" y="1025079"/>
                    <a:pt x="2851686" y="1688125"/>
                    <a:pt x="1916933" y="1688125"/>
                  </a:cubicBezTo>
                  <a:cubicBezTo>
                    <a:pt x="982180" y="1688125"/>
                    <a:pt x="202291" y="1025079"/>
                    <a:pt x="21924" y="143648"/>
                  </a:cubicBezTo>
                  <a:close/>
                </a:path>
              </a:pathLst>
            </a:custGeom>
            <a:solidFill>
              <a:srgbClr val="FFFF99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5400000">
              <a:off x="-371641" y="2399769"/>
              <a:ext cx="3296194" cy="1950582"/>
            </a:xfrm>
            <a:prstGeom prst="rect">
              <a:avLst/>
            </a:prstGeom>
            <a:noFill/>
          </p:spPr>
          <p:txBody>
            <a:bodyPr wrap="square" rtlCol="0">
              <a:prstTxWarp prst="textButtonPour">
                <a:avLst/>
              </a:prstTxWarp>
              <a:spAutoFit/>
            </a:bodyPr>
            <a:lstStyle/>
            <a:p>
              <a:r>
                <a:rPr lang="en-US" sz="45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5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5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1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10" grpId="0"/>
      <p:bldP spid="11" grpId="0"/>
      <p:bldP spid="13" grpId="0"/>
      <p:bldP spid="14" grpId="0"/>
      <p:bldP spid="15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8"/>
          <p:cNvSpPr/>
          <p:nvPr/>
        </p:nvSpPr>
        <p:spPr>
          <a:xfrm rot="5400000" flipV="1">
            <a:off x="235335" y="328745"/>
            <a:ext cx="6256639" cy="6192280"/>
          </a:xfrm>
          <a:prstGeom prst="flowChart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aque 20"/>
          <p:cNvSpPr/>
          <p:nvPr/>
        </p:nvSpPr>
        <p:spPr>
          <a:xfrm>
            <a:off x="2400434" y="300530"/>
            <a:ext cx="2643463" cy="612769"/>
          </a:xfrm>
          <a:prstGeom prst="plaque">
            <a:avLst>
              <a:gd name="adj" fmla="val 19285"/>
            </a:avLst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Oval 10"/>
          <p:cNvSpPr/>
          <p:nvPr/>
        </p:nvSpPr>
        <p:spPr>
          <a:xfrm>
            <a:off x="262053" y="957398"/>
            <a:ext cx="2558052" cy="227315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901" y="3656276"/>
            <a:ext cx="2458586" cy="2286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90380" y="1154634"/>
            <a:ext cx="2581299" cy="222246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56436" y="3704197"/>
            <a:ext cx="2518753" cy="227382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aque 19"/>
          <p:cNvSpPr/>
          <p:nvPr/>
        </p:nvSpPr>
        <p:spPr>
          <a:xfrm>
            <a:off x="7719022" y="273426"/>
            <a:ext cx="2914565" cy="612769"/>
          </a:xfrm>
          <a:prstGeom prst="plaque">
            <a:avLst>
              <a:gd name="adj" fmla="val 19285"/>
            </a:avLst>
          </a:prstGeom>
          <a:solidFill>
            <a:srgbClr val="5CFB37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Oval 22"/>
          <p:cNvSpPr/>
          <p:nvPr/>
        </p:nvSpPr>
        <p:spPr>
          <a:xfrm>
            <a:off x="6490733" y="1780850"/>
            <a:ext cx="2558052" cy="227315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8061" y="4174928"/>
            <a:ext cx="2458586" cy="2286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60067" y="1860099"/>
            <a:ext cx="2581299" cy="222246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283236" y="4314289"/>
            <a:ext cx="2518753" cy="227382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445044" y="1692624"/>
            <a:ext cx="2418736" cy="18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494205" y="2062316"/>
            <a:ext cx="2418736" cy="18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17047" y="2094272"/>
            <a:ext cx="2418736" cy="18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229048" y="2006764"/>
            <a:ext cx="2418736" cy="18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3050" y="4431400"/>
            <a:ext cx="2418736" cy="18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248891" y="4481052"/>
            <a:ext cx="2418736" cy="18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00333" y="4513008"/>
            <a:ext cx="2418736" cy="18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303774" y="4425500"/>
            <a:ext cx="2418736" cy="1858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 rot="5400000">
            <a:off x="8933409" y="-1120759"/>
            <a:ext cx="665021" cy="4968241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500"/>
                            </p:stCondLst>
                            <p:childTnLst>
                              <p:par>
                                <p:cTn id="8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3" grpId="0" animBg="1"/>
      <p:bldP spid="30" grpId="0" animBg="1"/>
      <p:bldP spid="31" grpId="0" animBg="1"/>
      <p:bldP spid="3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000">
              <a:srgbClr val="0070C0"/>
            </a:gs>
            <a:gs pos="1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 rot="868485">
            <a:off x="7403832" y="1187870"/>
            <a:ext cx="4793727" cy="1887213"/>
          </a:xfrm>
          <a:custGeom>
            <a:avLst/>
            <a:gdLst>
              <a:gd name="connsiteX0" fmla="*/ 443786 w 1566913"/>
              <a:gd name="connsiteY0" fmla="*/ 0 h 2324997"/>
              <a:gd name="connsiteX1" fmla="*/ 441326 w 1566913"/>
              <a:gd name="connsiteY1" fmla="*/ 3049 h 2324997"/>
              <a:gd name="connsiteX2" fmla="*/ 172064 w 1566913"/>
              <a:gd name="connsiteY2" fmla="*/ 889487 h 2324997"/>
              <a:gd name="connsiteX3" fmla="*/ 1091380 w 1566913"/>
              <a:gd name="connsiteY3" fmla="*/ 2143100 h 2324997"/>
              <a:gd name="connsiteX4" fmla="*/ 1529581 w 1566913"/>
              <a:gd name="connsiteY4" fmla="*/ 1991796 h 2324997"/>
              <a:gd name="connsiteX5" fmla="*/ 1566913 w 1566913"/>
              <a:gd name="connsiteY5" fmla="*/ 1960869 h 2324997"/>
              <a:gd name="connsiteX6" fmla="*/ 1504086 w 1566913"/>
              <a:gd name="connsiteY6" fmla="*/ 2038733 h 2324997"/>
              <a:gd name="connsiteX7" fmla="*/ 919316 w 1566913"/>
              <a:gd name="connsiteY7" fmla="*/ 2324997 h 2324997"/>
              <a:gd name="connsiteX8" fmla="*/ 0 w 1566913"/>
              <a:gd name="connsiteY8" fmla="*/ 1071384 h 2324997"/>
              <a:gd name="connsiteX9" fmla="*/ 405318 w 1566913"/>
              <a:gd name="connsiteY9" fmla="*/ 31869 h 2324997"/>
              <a:gd name="connsiteX10" fmla="*/ 443786 w 1566913"/>
              <a:gd name="connsiteY10" fmla="*/ 0 h 232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913" h="2324997">
                <a:moveTo>
                  <a:pt x="443786" y="0"/>
                </a:moveTo>
                <a:lnTo>
                  <a:pt x="441326" y="3049"/>
                </a:lnTo>
                <a:cubicBezTo>
                  <a:pt x="274962" y="229908"/>
                  <a:pt x="172064" y="543312"/>
                  <a:pt x="172064" y="889487"/>
                </a:cubicBezTo>
                <a:cubicBezTo>
                  <a:pt x="172064" y="1581838"/>
                  <a:pt x="583656" y="2143100"/>
                  <a:pt x="1091380" y="2143100"/>
                </a:cubicBezTo>
                <a:cubicBezTo>
                  <a:pt x="1250044" y="2143100"/>
                  <a:pt x="1399320" y="2088290"/>
                  <a:pt x="1529581" y="1991796"/>
                </a:cubicBezTo>
                <a:lnTo>
                  <a:pt x="1566913" y="1960869"/>
                </a:lnTo>
                <a:lnTo>
                  <a:pt x="1504086" y="2038733"/>
                </a:lnTo>
                <a:cubicBezTo>
                  <a:pt x="1345174" y="2217568"/>
                  <a:pt x="1141445" y="2324997"/>
                  <a:pt x="919316" y="2324997"/>
                </a:cubicBezTo>
                <a:cubicBezTo>
                  <a:pt x="411592" y="2324997"/>
                  <a:pt x="0" y="1763735"/>
                  <a:pt x="0" y="1071384"/>
                </a:cubicBezTo>
                <a:cubicBezTo>
                  <a:pt x="0" y="638665"/>
                  <a:pt x="160778" y="257152"/>
                  <a:pt x="405318" y="31869"/>
                </a:cubicBezTo>
                <a:lnTo>
                  <a:pt x="44378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68487"/>
              </p:ext>
            </p:extLst>
          </p:nvPr>
        </p:nvGraphicFramePr>
        <p:xfrm>
          <a:off x="2863122" y="1357313"/>
          <a:ext cx="6223730" cy="4563804"/>
        </p:xfrm>
        <a:graphic>
          <a:graphicData uri="http://schemas.openxmlformats.org/drawingml/2006/table">
            <a:tbl>
              <a:tblPr firstRow="1" bandRow="1"/>
              <a:tblGrid>
                <a:gridCol w="3276422"/>
                <a:gridCol w="2947308"/>
              </a:tblGrid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 rot="5400000">
            <a:off x="6089002" y="-2711523"/>
            <a:ext cx="665021" cy="680145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9205" y="1394511"/>
            <a:ext cx="240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7351" y="2114712"/>
            <a:ext cx="98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7142" y="2920963"/>
            <a:ext cx="134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7677" y="3690250"/>
            <a:ext cx="92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0754" y="4431082"/>
            <a:ext cx="164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নদী-নালা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057" y="5131851"/>
            <a:ext cx="810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24465" y="1877964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831394" y="3288890"/>
            <a:ext cx="3962400" cy="3254145"/>
          </a:xfrm>
          <a:custGeom>
            <a:avLst/>
            <a:gdLst>
              <a:gd name="connsiteX0" fmla="*/ 647594 w 1566910"/>
              <a:gd name="connsiteY0" fmla="*/ 0 h 2324995"/>
              <a:gd name="connsiteX1" fmla="*/ 1566910 w 1566910"/>
              <a:gd name="connsiteY1" fmla="*/ 1253613 h 2324995"/>
              <a:gd name="connsiteX2" fmla="*/ 1161592 w 1566910"/>
              <a:gd name="connsiteY2" fmla="*/ 2293128 h 2324995"/>
              <a:gd name="connsiteX3" fmla="*/ 1123127 w 1566910"/>
              <a:gd name="connsiteY3" fmla="*/ 2324995 h 2324995"/>
              <a:gd name="connsiteX4" fmla="*/ 1125585 w 1566910"/>
              <a:gd name="connsiteY4" fmla="*/ 2321948 h 2324995"/>
              <a:gd name="connsiteX5" fmla="*/ 1394846 w 1566910"/>
              <a:gd name="connsiteY5" fmla="*/ 1435510 h 2324995"/>
              <a:gd name="connsiteX6" fmla="*/ 475530 w 1566910"/>
              <a:gd name="connsiteY6" fmla="*/ 181897 h 2324995"/>
              <a:gd name="connsiteX7" fmla="*/ 37329 w 1566910"/>
              <a:gd name="connsiteY7" fmla="*/ 333201 h 2324995"/>
              <a:gd name="connsiteX8" fmla="*/ 0 w 1566910"/>
              <a:gd name="connsiteY8" fmla="*/ 364126 h 2324995"/>
              <a:gd name="connsiteX9" fmla="*/ 62824 w 1566910"/>
              <a:gd name="connsiteY9" fmla="*/ 286264 h 2324995"/>
              <a:gd name="connsiteX10" fmla="*/ 647594 w 1566910"/>
              <a:gd name="connsiteY10" fmla="*/ 0 h 232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910" h="2324995">
                <a:moveTo>
                  <a:pt x="647594" y="0"/>
                </a:moveTo>
                <a:cubicBezTo>
                  <a:pt x="1155318" y="0"/>
                  <a:pt x="1566910" y="561262"/>
                  <a:pt x="1566910" y="1253613"/>
                </a:cubicBezTo>
                <a:cubicBezTo>
                  <a:pt x="1566910" y="1686333"/>
                  <a:pt x="1406132" y="2067845"/>
                  <a:pt x="1161592" y="2293128"/>
                </a:cubicBezTo>
                <a:lnTo>
                  <a:pt x="1123127" y="2324995"/>
                </a:lnTo>
                <a:lnTo>
                  <a:pt x="1125585" y="2321948"/>
                </a:lnTo>
                <a:cubicBezTo>
                  <a:pt x="1291948" y="2095089"/>
                  <a:pt x="1394846" y="1781686"/>
                  <a:pt x="1394846" y="1435510"/>
                </a:cubicBezTo>
                <a:cubicBezTo>
                  <a:pt x="1394846" y="743159"/>
                  <a:pt x="983254" y="181897"/>
                  <a:pt x="475530" y="181897"/>
                </a:cubicBezTo>
                <a:cubicBezTo>
                  <a:pt x="316866" y="181897"/>
                  <a:pt x="167590" y="236708"/>
                  <a:pt x="37329" y="333201"/>
                </a:cubicBezTo>
                <a:lnTo>
                  <a:pt x="0" y="364126"/>
                </a:lnTo>
                <a:lnTo>
                  <a:pt x="62824" y="286264"/>
                </a:lnTo>
                <a:cubicBezTo>
                  <a:pt x="221736" y="107429"/>
                  <a:pt x="425465" y="0"/>
                  <a:pt x="64759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65799" flipH="1">
            <a:off x="889520" y="4673185"/>
            <a:ext cx="9818956" cy="1941239"/>
          </a:xfrm>
          <a:custGeom>
            <a:avLst/>
            <a:gdLst>
              <a:gd name="connsiteX0" fmla="*/ 647594 w 1566910"/>
              <a:gd name="connsiteY0" fmla="*/ 0 h 2324995"/>
              <a:gd name="connsiteX1" fmla="*/ 1566910 w 1566910"/>
              <a:gd name="connsiteY1" fmla="*/ 1253613 h 2324995"/>
              <a:gd name="connsiteX2" fmla="*/ 1161592 w 1566910"/>
              <a:gd name="connsiteY2" fmla="*/ 2293128 h 2324995"/>
              <a:gd name="connsiteX3" fmla="*/ 1123127 w 1566910"/>
              <a:gd name="connsiteY3" fmla="*/ 2324995 h 2324995"/>
              <a:gd name="connsiteX4" fmla="*/ 1125585 w 1566910"/>
              <a:gd name="connsiteY4" fmla="*/ 2321948 h 2324995"/>
              <a:gd name="connsiteX5" fmla="*/ 1394846 w 1566910"/>
              <a:gd name="connsiteY5" fmla="*/ 1435510 h 2324995"/>
              <a:gd name="connsiteX6" fmla="*/ 475530 w 1566910"/>
              <a:gd name="connsiteY6" fmla="*/ 181897 h 2324995"/>
              <a:gd name="connsiteX7" fmla="*/ 37329 w 1566910"/>
              <a:gd name="connsiteY7" fmla="*/ 333201 h 2324995"/>
              <a:gd name="connsiteX8" fmla="*/ 0 w 1566910"/>
              <a:gd name="connsiteY8" fmla="*/ 364126 h 2324995"/>
              <a:gd name="connsiteX9" fmla="*/ 62824 w 1566910"/>
              <a:gd name="connsiteY9" fmla="*/ 286264 h 2324995"/>
              <a:gd name="connsiteX10" fmla="*/ 647594 w 1566910"/>
              <a:gd name="connsiteY10" fmla="*/ 0 h 232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6910" h="2324995">
                <a:moveTo>
                  <a:pt x="647594" y="0"/>
                </a:moveTo>
                <a:cubicBezTo>
                  <a:pt x="1155318" y="0"/>
                  <a:pt x="1566910" y="561262"/>
                  <a:pt x="1566910" y="1253613"/>
                </a:cubicBezTo>
                <a:cubicBezTo>
                  <a:pt x="1566910" y="1686333"/>
                  <a:pt x="1406132" y="2067845"/>
                  <a:pt x="1161592" y="2293128"/>
                </a:cubicBezTo>
                <a:lnTo>
                  <a:pt x="1123127" y="2324995"/>
                </a:lnTo>
                <a:lnTo>
                  <a:pt x="1125585" y="2321948"/>
                </a:lnTo>
                <a:cubicBezTo>
                  <a:pt x="1291948" y="2095089"/>
                  <a:pt x="1394846" y="1781686"/>
                  <a:pt x="1394846" y="1435510"/>
                </a:cubicBezTo>
                <a:cubicBezTo>
                  <a:pt x="1394846" y="743159"/>
                  <a:pt x="983254" y="181897"/>
                  <a:pt x="475530" y="181897"/>
                </a:cubicBezTo>
                <a:cubicBezTo>
                  <a:pt x="316866" y="181897"/>
                  <a:pt x="167590" y="236708"/>
                  <a:pt x="37329" y="333201"/>
                </a:cubicBezTo>
                <a:lnTo>
                  <a:pt x="0" y="364126"/>
                </a:lnTo>
                <a:lnTo>
                  <a:pt x="62824" y="286264"/>
                </a:lnTo>
                <a:cubicBezTo>
                  <a:pt x="221736" y="107429"/>
                  <a:pt x="425465" y="0"/>
                  <a:pt x="64759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9382" y="1543666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99885" y="2295835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45807" y="2521977"/>
            <a:ext cx="2123767" cy="850488"/>
          </a:xfrm>
          <a:custGeom>
            <a:avLst/>
            <a:gdLst>
              <a:gd name="connsiteX0" fmla="*/ 747252 w 1666568"/>
              <a:gd name="connsiteY0" fmla="*/ 0 h 2325329"/>
              <a:gd name="connsiteX1" fmla="*/ 1666568 w 1666568"/>
              <a:gd name="connsiteY1" fmla="*/ 1253613 h 2325329"/>
              <a:gd name="connsiteX2" fmla="*/ 1397307 w 1666568"/>
              <a:gd name="connsiteY2" fmla="*/ 2140051 h 2325329"/>
              <a:gd name="connsiteX3" fmla="*/ 1394849 w 1666568"/>
              <a:gd name="connsiteY3" fmla="*/ 2143098 h 2325329"/>
              <a:gd name="connsiteX4" fmla="*/ 1357517 w 1666568"/>
              <a:gd name="connsiteY4" fmla="*/ 2174025 h 2325329"/>
              <a:gd name="connsiteX5" fmla="*/ 919316 w 1666568"/>
              <a:gd name="connsiteY5" fmla="*/ 2325329 h 2325329"/>
              <a:gd name="connsiteX6" fmla="*/ 0 w 1666568"/>
              <a:gd name="connsiteY6" fmla="*/ 1071716 h 2325329"/>
              <a:gd name="connsiteX7" fmla="*/ 269262 w 1666568"/>
              <a:gd name="connsiteY7" fmla="*/ 185278 h 2325329"/>
              <a:gd name="connsiteX8" fmla="*/ 271722 w 1666568"/>
              <a:gd name="connsiteY8" fmla="*/ 182229 h 2325329"/>
              <a:gd name="connsiteX9" fmla="*/ 309051 w 1666568"/>
              <a:gd name="connsiteY9" fmla="*/ 151304 h 2325329"/>
              <a:gd name="connsiteX10" fmla="*/ 747252 w 1666568"/>
              <a:gd name="connsiteY10" fmla="*/ 0 h 23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2325329">
                <a:moveTo>
                  <a:pt x="747252" y="0"/>
                </a:moveTo>
                <a:cubicBezTo>
                  <a:pt x="1254976" y="0"/>
                  <a:pt x="1666568" y="561262"/>
                  <a:pt x="1666568" y="1253613"/>
                </a:cubicBezTo>
                <a:cubicBezTo>
                  <a:pt x="1666568" y="1599789"/>
                  <a:pt x="1563670" y="1913192"/>
                  <a:pt x="1397307" y="2140051"/>
                </a:cubicBezTo>
                <a:lnTo>
                  <a:pt x="1394849" y="2143098"/>
                </a:lnTo>
                <a:lnTo>
                  <a:pt x="1357517" y="2174025"/>
                </a:lnTo>
                <a:cubicBezTo>
                  <a:pt x="1227256" y="2270519"/>
                  <a:pt x="1077980" y="2325329"/>
                  <a:pt x="919316" y="2325329"/>
                </a:cubicBezTo>
                <a:cubicBezTo>
                  <a:pt x="411592" y="2325329"/>
                  <a:pt x="0" y="1764067"/>
                  <a:pt x="0" y="1071716"/>
                </a:cubicBezTo>
                <a:cubicBezTo>
                  <a:pt x="0" y="725541"/>
                  <a:pt x="102898" y="412137"/>
                  <a:pt x="269262" y="185278"/>
                </a:cubicBezTo>
                <a:lnTo>
                  <a:pt x="271722" y="182229"/>
                </a:lnTo>
                <a:lnTo>
                  <a:pt x="309051" y="151304"/>
                </a:lnTo>
                <a:cubicBezTo>
                  <a:pt x="439312" y="54811"/>
                  <a:pt x="588588" y="0"/>
                  <a:pt x="747252" y="0"/>
                </a:cubicBezTo>
                <a:close/>
              </a:path>
            </a:pathLst>
          </a:custGeom>
          <a:noFill/>
          <a:ln w="57150">
            <a:solidFill>
              <a:srgbClr val="FFFFCC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684234" y="1356797"/>
            <a:ext cx="206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46300" y="2104600"/>
            <a:ext cx="163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46300" y="2849988"/>
            <a:ext cx="206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46300" y="3670024"/>
            <a:ext cx="1769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6300" y="4445121"/>
            <a:ext cx="242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46300" y="5089261"/>
            <a:ext cx="326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ধোয়া-মোছার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80796" y="2401311"/>
            <a:ext cx="2654522" cy="79159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512010" y="2465576"/>
            <a:ext cx="2788200" cy="309577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795918" y="3222885"/>
            <a:ext cx="2399361" cy="710281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500996" y="2454560"/>
            <a:ext cx="2739253" cy="175767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3" idx="1"/>
          </p:cNvCxnSpPr>
          <p:nvPr/>
        </p:nvCxnSpPr>
        <p:spPr>
          <a:xfrm flipH="1" flipV="1">
            <a:off x="4754930" y="3974133"/>
            <a:ext cx="2782747" cy="7006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803263" y="3948428"/>
            <a:ext cx="2571898" cy="1507992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903348" y="2505855"/>
            <a:ext cx="2399361" cy="710281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4845887" y="3218634"/>
            <a:ext cx="2349392" cy="15415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4916655" y="3182280"/>
            <a:ext cx="2421843" cy="73052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4808416" y="3138433"/>
            <a:ext cx="2386863" cy="167341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4825908" y="3071727"/>
            <a:ext cx="2645703" cy="257108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0" idx="1"/>
          </p:cNvCxnSpPr>
          <p:nvPr/>
        </p:nvCxnSpPr>
        <p:spPr>
          <a:xfrm flipH="1">
            <a:off x="5417359" y="2468655"/>
            <a:ext cx="2089992" cy="2368917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5418015" y="3402767"/>
            <a:ext cx="1822234" cy="139760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5405526" y="4805094"/>
            <a:ext cx="1834723" cy="12667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5408027" y="4828326"/>
            <a:ext cx="1787251" cy="912907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0" idx="1"/>
          </p:cNvCxnSpPr>
          <p:nvPr/>
        </p:nvCxnSpPr>
        <p:spPr>
          <a:xfrm flipH="1">
            <a:off x="5884549" y="2468655"/>
            <a:ext cx="1622802" cy="321085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885205" y="3402767"/>
            <a:ext cx="1459975" cy="2239547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5872717" y="4197246"/>
            <a:ext cx="1457473" cy="144979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1"/>
          </p:cNvCxnSpPr>
          <p:nvPr/>
        </p:nvCxnSpPr>
        <p:spPr>
          <a:xfrm flipH="1">
            <a:off x="5847082" y="4785025"/>
            <a:ext cx="1333672" cy="88524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892707" y="5537856"/>
            <a:ext cx="1602375" cy="203377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2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10" grpId="0"/>
      <p:bldP spid="11" grpId="0"/>
      <p:bldP spid="13" grpId="0"/>
      <p:bldP spid="14" grpId="0"/>
      <p:bldP spid="15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lowchart: Document 51"/>
          <p:cNvSpPr/>
          <p:nvPr/>
        </p:nvSpPr>
        <p:spPr>
          <a:xfrm>
            <a:off x="7350923" y="1277482"/>
            <a:ext cx="3668078" cy="1369053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7179099" y="3067665"/>
            <a:ext cx="3709295" cy="2069432"/>
          </a:xfrm>
          <a:prstGeom prst="hexagon">
            <a:avLst>
              <a:gd name="adj" fmla="val 47784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26808" y="534079"/>
            <a:ext cx="4435249" cy="5850989"/>
            <a:chOff x="2226808" y="534079"/>
            <a:chExt cx="4435249" cy="58509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808" y="534079"/>
              <a:ext cx="4435249" cy="5850989"/>
            </a:xfrm>
            <a:prstGeom prst="rect">
              <a:avLst/>
            </a:prstGeom>
            <a:ln w="127000" cap="rnd">
              <a:solidFill>
                <a:srgbClr val="7030A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" t="2782" r="1642"/>
            <a:stretch/>
          </p:blipFill>
          <p:spPr>
            <a:xfrm>
              <a:off x="2271251" y="1696065"/>
              <a:ext cx="4380271" cy="4598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2293421" y="2121021"/>
            <a:ext cx="7893926" cy="3723868"/>
          </a:xfrm>
          <a:prstGeom prst="arc">
            <a:avLst>
              <a:gd name="adj1" fmla="val 176933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94181" y="645459"/>
            <a:ext cx="10853775" cy="5607423"/>
            <a:chOff x="630013" y="645459"/>
            <a:chExt cx="10853775" cy="5607423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066769480"/>
                </p:ext>
              </p:extLst>
            </p:nvPr>
          </p:nvGraphicFramePr>
          <p:xfrm>
            <a:off x="630013" y="645459"/>
            <a:ext cx="10853775" cy="56074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Rounded Rectangle 4"/>
            <p:cNvSpPr/>
            <p:nvPr/>
          </p:nvSpPr>
          <p:spPr>
            <a:xfrm>
              <a:off x="5217460" y="5392703"/>
              <a:ext cx="2528046" cy="685799"/>
            </a:xfrm>
            <a:prstGeom prst="roundRect">
              <a:avLst>
                <a:gd name="adj" fmla="val 21429"/>
              </a:avLst>
            </a:prstGeom>
            <a:solidFill>
              <a:srgbClr val="FF000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innerShdw dist="50800" dir="726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144" y="3845861"/>
              <a:ext cx="2952750" cy="15430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5419" y="3042994"/>
            <a:ext cx="58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207" y="3106774"/>
            <a:ext cx="737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165855">
            <a:off x="1838478" y="1743663"/>
            <a:ext cx="3026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4264" y="1754153"/>
            <a:ext cx="201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102877">
            <a:off x="8475309" y="1746970"/>
            <a:ext cx="245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3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1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39392" y="773344"/>
            <a:ext cx="2766648" cy="631477"/>
            <a:chOff x="7270139" y="866776"/>
            <a:chExt cx="2766648" cy="519112"/>
          </a:xfrm>
        </p:grpSpPr>
        <p:sp>
          <p:nvSpPr>
            <p:cNvPr id="35" name="Rectangle 34"/>
            <p:cNvSpPr/>
            <p:nvPr/>
          </p:nvSpPr>
          <p:spPr>
            <a:xfrm>
              <a:off x="7412649" y="1097940"/>
              <a:ext cx="2624138" cy="10953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Direct Access Storage 33"/>
            <p:cNvSpPr/>
            <p:nvPr/>
          </p:nvSpPr>
          <p:spPr>
            <a:xfrm flipH="1">
              <a:off x="7270139" y="866776"/>
              <a:ext cx="885825" cy="519112"/>
            </a:xfrm>
            <a:prstGeom prst="flowChartMagneticDrum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92169" y="2377669"/>
            <a:ext cx="6096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_________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06" name="Rectangle 105"/>
          <p:cNvSpPr/>
          <p:nvPr/>
        </p:nvSpPr>
        <p:spPr>
          <a:xfrm>
            <a:off x="1034087" y="3102076"/>
            <a:ext cx="8489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 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37" name="Rectangle 136"/>
          <p:cNvSpPr/>
          <p:nvPr/>
        </p:nvSpPr>
        <p:spPr>
          <a:xfrm>
            <a:off x="1050132" y="3855634"/>
            <a:ext cx="8740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38" name="Rectangle 137"/>
          <p:cNvSpPr/>
          <p:nvPr/>
        </p:nvSpPr>
        <p:spPr>
          <a:xfrm>
            <a:off x="1090357" y="4647647"/>
            <a:ext cx="10515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/>
          </a:p>
        </p:txBody>
      </p:sp>
      <p:sp>
        <p:nvSpPr>
          <p:cNvPr id="139" name="Rectangle 138"/>
          <p:cNvSpPr/>
          <p:nvPr/>
        </p:nvSpPr>
        <p:spPr>
          <a:xfrm>
            <a:off x="4058381" y="2330518"/>
            <a:ext cx="1568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  <p:sp>
        <p:nvSpPr>
          <p:cNvPr id="140" name="Rectangle 139"/>
          <p:cNvSpPr/>
          <p:nvPr/>
        </p:nvSpPr>
        <p:spPr>
          <a:xfrm>
            <a:off x="1953364" y="3055636"/>
            <a:ext cx="1155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/>
          </a:p>
        </p:txBody>
      </p:sp>
      <p:sp>
        <p:nvSpPr>
          <p:cNvPr id="141" name="Rectangle 140"/>
          <p:cNvSpPr/>
          <p:nvPr/>
        </p:nvSpPr>
        <p:spPr>
          <a:xfrm>
            <a:off x="5795884" y="3787517"/>
            <a:ext cx="111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/>
          </a:p>
        </p:txBody>
      </p:sp>
      <p:sp>
        <p:nvSpPr>
          <p:cNvPr id="142" name="Rectangle 141"/>
          <p:cNvSpPr/>
          <p:nvPr/>
        </p:nvSpPr>
        <p:spPr>
          <a:xfrm>
            <a:off x="7163727" y="4645606"/>
            <a:ext cx="1319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" y="5102942"/>
            <a:ext cx="11630101" cy="14746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79083" y="800101"/>
            <a:ext cx="3764755" cy="707886"/>
            <a:chOff x="3939300" y="1800226"/>
            <a:chExt cx="4450558" cy="707886"/>
          </a:xfrm>
        </p:grpSpPr>
        <p:sp>
          <p:nvSpPr>
            <p:cNvPr id="6" name="Can 5"/>
            <p:cNvSpPr/>
            <p:nvPr/>
          </p:nvSpPr>
          <p:spPr>
            <a:xfrm rot="16200000">
              <a:off x="5843110" y="-96443"/>
              <a:ext cx="642937" cy="4450558"/>
            </a:xfrm>
            <a:prstGeom prst="can">
              <a:avLst>
                <a:gd name="adj" fmla="val 561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12749" y="1800226"/>
              <a:ext cx="3443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শূন্যস্থান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পূরণ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4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60356" y="773207"/>
            <a:ext cx="2802697" cy="642805"/>
            <a:chOff x="1410434" y="857252"/>
            <a:chExt cx="2802697" cy="528424"/>
          </a:xfrm>
        </p:grpSpPr>
        <p:sp>
          <p:nvSpPr>
            <p:cNvPr id="3" name="Flowchart: Direct Access Storage 2"/>
            <p:cNvSpPr/>
            <p:nvPr/>
          </p:nvSpPr>
          <p:spPr>
            <a:xfrm flipH="1">
              <a:off x="3327306" y="857252"/>
              <a:ext cx="885825" cy="528424"/>
            </a:xfrm>
            <a:prstGeom prst="flowChartMagneticDrum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10434" y="1067282"/>
              <a:ext cx="2068907" cy="14019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1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14388 0.003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319 0.003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703838" y="2529946"/>
            <a:ext cx="6649984" cy="2986177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  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Tx/>
              <a:buAutoNum type="arabicParenR"/>
            </a:pP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376489" y="1684213"/>
            <a:ext cx="5741301" cy="701352"/>
          </a:xfrm>
          <a:prstGeom prst="ribbon">
            <a:avLst>
              <a:gd name="adj1" fmla="val 18770"/>
              <a:gd name="adj2" fmla="val 75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7" name="Flowchart: Off-page Connector 56"/>
          <p:cNvSpPr/>
          <p:nvPr/>
        </p:nvSpPr>
        <p:spPr>
          <a:xfrm>
            <a:off x="5098851" y="320121"/>
            <a:ext cx="2035370" cy="1157467"/>
          </a:xfrm>
          <a:prstGeom prst="flowChartOffpageConnector">
            <a:avLst/>
          </a:prstGeom>
          <a:solidFill>
            <a:srgbClr val="008000"/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365913" y="393455"/>
            <a:ext cx="1518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1" b="94958" l="799" r="98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1" y="5112468"/>
            <a:ext cx="7135454" cy="174553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7" y="5112468"/>
            <a:ext cx="6398035" cy="17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00"/>
          </a:fgClr>
          <a:bgClr>
            <a:srgbClr val="5CFB3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5102352"/>
            <a:ext cx="11807952" cy="14935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707730" y="395540"/>
            <a:ext cx="4858754" cy="1657350"/>
          </a:xfrm>
          <a:prstGeom prst="downArrow">
            <a:avLst/>
          </a:prstGeom>
          <a:solidFill>
            <a:srgbClr val="CCFF99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355431" y="2374012"/>
            <a:ext cx="7136231" cy="2616101"/>
          </a:xfrm>
          <a:prstGeom prst="rightArrowCallout">
            <a:avLst>
              <a:gd name="adj1" fmla="val 92508"/>
              <a:gd name="adj2" fmla="val 46254"/>
              <a:gd name="adj3" fmla="val 14879"/>
              <a:gd name="adj4" fmla="val 90926"/>
            </a:avLst>
          </a:prstGeom>
          <a:solidFill>
            <a:srgbClr val="CCFF99"/>
          </a:solidFill>
          <a:ln w="57150">
            <a:solidFill>
              <a:srgbClr val="002060"/>
            </a:solidFill>
          </a:ln>
          <a:scene3d>
            <a:camera prst="obliqueTop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bn-I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লিটন কুমার সরকার</a:t>
            </a: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সহঃ শিক্ষক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IN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IN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ধামরাই, ঢাকা।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55820" y="1614797"/>
            <a:ext cx="4428874" cy="4269809"/>
            <a:chOff x="7170822" y="1385639"/>
            <a:chExt cx="4428874" cy="3539287"/>
          </a:xfrm>
          <a:solidFill>
            <a:srgbClr val="00B0F0"/>
          </a:solidFill>
        </p:grpSpPr>
        <p:sp>
          <p:nvSpPr>
            <p:cNvPr id="9" name="Sun 8"/>
            <p:cNvSpPr/>
            <p:nvPr/>
          </p:nvSpPr>
          <p:spPr>
            <a:xfrm>
              <a:off x="7170822" y="1385639"/>
              <a:ext cx="4428874" cy="3539287"/>
            </a:xfrm>
            <a:prstGeom prst="ellipse">
              <a:avLst/>
            </a:prstGeom>
            <a:solidFill>
              <a:srgbClr val="FF00FF"/>
            </a:solidFill>
            <a:ln w="57150"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004" y="1730543"/>
              <a:ext cx="3521036" cy="2814638"/>
            </a:xfrm>
            <a:prstGeom prst="ellipse">
              <a:avLst/>
            </a:prstGeom>
            <a:grpFill/>
            <a:ln w="63500" cap="rnd">
              <a:solidFill>
                <a:srgbClr val="00206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2661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5309419" y="3038168"/>
            <a:ext cx="6220855" cy="2583773"/>
          </a:xfrm>
          <a:prstGeom prst="hexagon">
            <a:avLst>
              <a:gd name="adj" fmla="val 40754"/>
              <a:gd name="vf" fmla="val 115470"/>
            </a:avLst>
          </a:prstGeom>
          <a:solidFill>
            <a:srgbClr val="7030A0"/>
          </a:solid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69603" y="691685"/>
            <a:ext cx="6617776" cy="2014780"/>
            <a:chOff x="971135" y="1256747"/>
            <a:chExt cx="6617776" cy="2014780"/>
          </a:xfrm>
        </p:grpSpPr>
        <p:sp>
          <p:nvSpPr>
            <p:cNvPr id="2" name="Up Arrow 1"/>
            <p:cNvSpPr/>
            <p:nvPr/>
          </p:nvSpPr>
          <p:spPr>
            <a:xfrm>
              <a:off x="971135" y="1256747"/>
              <a:ext cx="6617776" cy="2014780"/>
            </a:xfrm>
            <a:prstGeom prst="upArrow">
              <a:avLst/>
            </a:prstGeom>
            <a:solidFill>
              <a:srgbClr val="7030A0"/>
            </a:solidFill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950267" y="2281941"/>
              <a:ext cx="2685856" cy="6641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FFFF00"/>
              </a:solidFill>
              <a:prstDash val="sysDash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0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-178905"/>
            <a:ext cx="5327374" cy="6520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468"/>
            <a:ext cx="6398035" cy="17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1" y="4497369"/>
            <a:ext cx="11661648" cy="1819583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042832" y="1219631"/>
            <a:ext cx="2302504" cy="3612289"/>
          </a:xfrm>
          <a:custGeom>
            <a:avLst/>
            <a:gdLst>
              <a:gd name="connsiteX0" fmla="*/ 1221637 w 2302504"/>
              <a:gd name="connsiteY0" fmla="*/ 119 h 3612289"/>
              <a:gd name="connsiteX1" fmla="*/ 22122 w 2302504"/>
              <a:gd name="connsiteY1" fmla="*/ 3612289 h 3612289"/>
              <a:gd name="connsiteX2" fmla="*/ 0 w 2302504"/>
              <a:gd name="connsiteY2" fmla="*/ 3598832 h 3612289"/>
              <a:gd name="connsiteX3" fmla="*/ 0 w 2302504"/>
              <a:gd name="connsiteY3" fmla="*/ 825901 h 3612289"/>
              <a:gd name="connsiteX4" fmla="*/ 22122 w 2302504"/>
              <a:gd name="connsiteY4" fmla="*/ 869089 h 3612289"/>
              <a:gd name="connsiteX5" fmla="*/ 1221637 w 2302504"/>
              <a:gd name="connsiteY5" fmla="*/ 119 h 361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504" h="3612289">
                <a:moveTo>
                  <a:pt x="1221637" y="119"/>
                </a:moveTo>
                <a:cubicBezTo>
                  <a:pt x="2378117" y="-16141"/>
                  <a:pt x="3344244" y="1640614"/>
                  <a:pt x="22122" y="3612289"/>
                </a:cubicBezTo>
                <a:lnTo>
                  <a:pt x="0" y="3598832"/>
                </a:lnTo>
                <a:lnTo>
                  <a:pt x="0" y="825901"/>
                </a:lnTo>
                <a:lnTo>
                  <a:pt x="22122" y="869089"/>
                </a:lnTo>
                <a:cubicBezTo>
                  <a:pt x="287420" y="269014"/>
                  <a:pt x="769102" y="6481"/>
                  <a:pt x="1221637" y="1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215900" dir="2700000" sx="112000" sy="112000" algn="ctr">
              <a:srgbClr val="0070C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3806251" y="1219631"/>
            <a:ext cx="2302504" cy="3612289"/>
          </a:xfrm>
          <a:custGeom>
            <a:avLst/>
            <a:gdLst>
              <a:gd name="connsiteX0" fmla="*/ 1221637 w 2302504"/>
              <a:gd name="connsiteY0" fmla="*/ 119 h 3612289"/>
              <a:gd name="connsiteX1" fmla="*/ 22122 w 2302504"/>
              <a:gd name="connsiteY1" fmla="*/ 3612289 h 3612289"/>
              <a:gd name="connsiteX2" fmla="*/ 0 w 2302504"/>
              <a:gd name="connsiteY2" fmla="*/ 3598832 h 3612289"/>
              <a:gd name="connsiteX3" fmla="*/ 0 w 2302504"/>
              <a:gd name="connsiteY3" fmla="*/ 825901 h 3612289"/>
              <a:gd name="connsiteX4" fmla="*/ 22122 w 2302504"/>
              <a:gd name="connsiteY4" fmla="*/ 869089 h 3612289"/>
              <a:gd name="connsiteX5" fmla="*/ 1221637 w 2302504"/>
              <a:gd name="connsiteY5" fmla="*/ 119 h 361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504" h="3612289">
                <a:moveTo>
                  <a:pt x="1221637" y="119"/>
                </a:moveTo>
                <a:cubicBezTo>
                  <a:pt x="2378117" y="-16141"/>
                  <a:pt x="3344244" y="1640614"/>
                  <a:pt x="22122" y="3612289"/>
                </a:cubicBezTo>
                <a:lnTo>
                  <a:pt x="0" y="3598832"/>
                </a:lnTo>
                <a:lnTo>
                  <a:pt x="0" y="825901"/>
                </a:lnTo>
                <a:lnTo>
                  <a:pt x="22122" y="869089"/>
                </a:lnTo>
                <a:cubicBezTo>
                  <a:pt x="287420" y="269014"/>
                  <a:pt x="769102" y="6481"/>
                  <a:pt x="1221637" y="1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215900" dir="2700000" sx="112000" sy="112000" algn="ctr">
              <a:srgbClr val="0070C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95379" y="1060586"/>
            <a:ext cx="5956453" cy="315471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3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625 L -0.22435 -0.002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-41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AEC2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4532 -0.0166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83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AEC2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1.66667E-6 2.96296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AEC2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1.04167E-6 4.44444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9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AEC2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FF99"/>
          </a:fgClr>
          <a:bgClr>
            <a:srgbClr val="CC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19084" y="515271"/>
            <a:ext cx="10100342" cy="5786080"/>
          </a:xfrm>
          <a:prstGeom prst="frame">
            <a:avLst>
              <a:gd name="adj1" fmla="val 5846"/>
            </a:avLst>
          </a:prstGeom>
          <a:noFill/>
          <a:ln w="38100" cap="sq" cmpd="tri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 smtClean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2. 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      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….…                                                    </a:t>
            </a:r>
          </a:p>
          <a:p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২৪, ২৫। </a:t>
            </a:r>
            <a:endParaRPr lang="en-US" dirty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10800000">
            <a:off x="214311" y="198483"/>
            <a:ext cx="4457700" cy="247327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vert270" wrap="none" rtlCol="0">
            <a:prstTxWarp prst="textArchUpPour">
              <a:avLst/>
            </a:prstTxWarp>
            <a:spAutoFit/>
          </a:bodyPr>
          <a:lstStyle/>
          <a:p>
            <a:r>
              <a:rPr lang="en-US" sz="9600" b="1" dirty="0" err="1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পাঠ</a:t>
            </a:r>
            <a:r>
              <a:rPr lang="en-US" sz="9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পরিচিতি</a:t>
            </a:r>
            <a:endParaRPr lang="en-US" sz="9600" b="1" dirty="0">
              <a:ln w="13462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admaOMJ" panose="01010600010101010101" pitchFamily="2" charset="0"/>
              <a:cs typeface="PadmaOMJ" panose="01010600010101010101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5102352"/>
            <a:ext cx="11807952" cy="1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" y="5206404"/>
            <a:ext cx="1238250" cy="1119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1835" y="610971"/>
            <a:ext cx="4117107" cy="844808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" y="4849586"/>
            <a:ext cx="11661648" cy="17279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4473" y="2357771"/>
            <a:ext cx="8905125" cy="1088907"/>
            <a:chOff x="1658101" y="2897470"/>
            <a:chExt cx="8905125" cy="1088907"/>
          </a:xfrm>
        </p:grpSpPr>
        <p:sp>
          <p:nvSpPr>
            <p:cNvPr id="21" name="Rectangle 20"/>
            <p:cNvSpPr/>
            <p:nvPr/>
          </p:nvSpPr>
          <p:spPr>
            <a:xfrm rot="16200000">
              <a:off x="6478853" y="-97995"/>
              <a:ext cx="1071729" cy="70970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FF0000"/>
              </a:solidFill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/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                                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658101" y="2897470"/>
              <a:ext cx="1742323" cy="107445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৩.৩.1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" b="97927" l="2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4" r="31722"/>
          <a:stretch/>
        </p:blipFill>
        <p:spPr>
          <a:xfrm flipH="1">
            <a:off x="8772524" y="571501"/>
            <a:ext cx="3114675" cy="6286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4473" y="3867023"/>
            <a:ext cx="8905125" cy="1088907"/>
            <a:chOff x="1658101" y="2897470"/>
            <a:chExt cx="8905125" cy="1088907"/>
          </a:xfrm>
        </p:grpSpPr>
        <p:sp>
          <p:nvSpPr>
            <p:cNvPr id="10" name="Rectangle 9"/>
            <p:cNvSpPr/>
            <p:nvPr/>
          </p:nvSpPr>
          <p:spPr>
            <a:xfrm rot="16200000">
              <a:off x="6478853" y="-97995"/>
              <a:ext cx="1071729" cy="70970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FF0000"/>
              </a:solidFill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/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অপচয়ের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পরিণাম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                                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658101" y="2897470"/>
              <a:ext cx="1742323" cy="107445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৩.৪.1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0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620398" y="801694"/>
            <a:ext cx="8209401" cy="1577802"/>
          </a:xfrm>
          <a:prstGeom prst="rect">
            <a:avLst/>
          </a:prstGeom>
          <a:solidFill>
            <a:srgbClr val="FECAF8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74217" y="2609080"/>
            <a:ext cx="4222648" cy="2774079"/>
            <a:chOff x="4582140" y="2948295"/>
            <a:chExt cx="3072274" cy="2066156"/>
          </a:xfrm>
        </p:grpSpPr>
        <p:sp>
          <p:nvSpPr>
            <p:cNvPr id="7" name="Isosceles Triangle 6"/>
            <p:cNvSpPr/>
            <p:nvPr/>
          </p:nvSpPr>
          <p:spPr>
            <a:xfrm>
              <a:off x="5191432" y="3982064"/>
              <a:ext cx="1828800" cy="103238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82140" y="2948295"/>
              <a:ext cx="3072274" cy="1299240"/>
            </a:xfrm>
            <a:prstGeom prst="rect">
              <a:avLst/>
            </a:prstGeom>
            <a:solidFill>
              <a:srgbClr val="5CFB37"/>
            </a:solidFill>
            <a:ln w="76200"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 action="ppaction://hlinkfile"/>
                </a:rPr>
                <a:t>ক্লিক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 action="ppaction://hlinkfile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58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0000"/>
            </a:gs>
            <a:gs pos="85000">
              <a:srgbClr val="92D050"/>
            </a:gs>
            <a:gs pos="69000">
              <a:schemeClr val="bg1"/>
            </a:gs>
            <a:gs pos="72000">
              <a:schemeClr val="accent3">
                <a:lumMod val="60000"/>
                <a:lumOff val="40000"/>
              </a:schemeClr>
            </a:gs>
            <a:gs pos="73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5400000">
            <a:off x="5777073" y="1634"/>
            <a:ext cx="598531" cy="6898343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5777073" y="-1445660"/>
            <a:ext cx="598531" cy="9792929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5777073" y="-280429"/>
            <a:ext cx="598531" cy="7462468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কতভাগে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5400000">
            <a:off x="5701919" y="-178707"/>
            <a:ext cx="598531" cy="7347515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iamond 12"/>
          <p:cNvSpPr/>
          <p:nvPr/>
        </p:nvSpPr>
        <p:spPr>
          <a:xfrm rot="5400000">
            <a:off x="4997475" y="-1088149"/>
            <a:ext cx="1739214" cy="4655128"/>
          </a:xfrm>
          <a:prstGeom prst="diamond">
            <a:avLst/>
          </a:prstGeom>
          <a:solidFill>
            <a:srgbClr val="FECAF8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0000"/>
            </a:gs>
            <a:gs pos="85000">
              <a:srgbClr val="92D050"/>
            </a:gs>
            <a:gs pos="69000">
              <a:schemeClr val="bg1"/>
            </a:gs>
            <a:gs pos="72000">
              <a:schemeClr val="accent3">
                <a:lumMod val="60000"/>
                <a:lumOff val="40000"/>
              </a:schemeClr>
            </a:gs>
            <a:gs pos="73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5400000">
            <a:off x="5798275" y="1476450"/>
            <a:ext cx="598531" cy="6898343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5798275" y="2219295"/>
            <a:ext cx="598531" cy="5412655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5798275" y="1917007"/>
            <a:ext cx="598531" cy="6017229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ধোও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5400000">
            <a:off x="5798275" y="1974535"/>
            <a:ext cx="598531" cy="5902173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73375" y="630997"/>
            <a:ext cx="3167863" cy="316786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73375" y="630997"/>
            <a:ext cx="3167863" cy="316786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720"/>
          <a:stretch/>
        </p:blipFill>
        <p:spPr>
          <a:xfrm>
            <a:off x="8000064" y="324464"/>
            <a:ext cx="3164466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8" grpId="1" animBg="1"/>
      <p:bldP spid="8" grpId="2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0000"/>
            </a:gs>
            <a:gs pos="85000">
              <a:srgbClr val="92D050"/>
            </a:gs>
            <a:gs pos="69000">
              <a:schemeClr val="bg1"/>
            </a:gs>
            <a:gs pos="72000">
              <a:schemeClr val="accent3">
                <a:lumMod val="60000"/>
                <a:lumOff val="40000"/>
              </a:schemeClr>
            </a:gs>
            <a:gs pos="73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5400000">
            <a:off x="4854379" y="-1635460"/>
            <a:ext cx="598531" cy="689834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720"/>
          <a:stretch/>
        </p:blipFill>
        <p:spPr>
          <a:xfrm>
            <a:off x="8619496" y="1460090"/>
            <a:ext cx="3164466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2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0">
              <a:srgbClr val="00B0F0"/>
            </a:gs>
            <a:gs pos="22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 rot="5400000" flipV="1">
            <a:off x="-284613" y="848693"/>
            <a:ext cx="6256639" cy="5152384"/>
          </a:xfrm>
          <a:prstGeom prst="flowChartDocumen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78336" y="218052"/>
            <a:ext cx="3167863" cy="316786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318834" y="1032922"/>
            <a:ext cx="4655128" cy="2572388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Triangle">
              <a:avLst/>
            </a:prstTxWarp>
          </a:bodyPr>
          <a:lstStyle/>
          <a:p>
            <a:pPr lvl="0"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18244" y="239594"/>
            <a:ext cx="3154413" cy="315441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68813" y="3480619"/>
            <a:ext cx="3344398" cy="306766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98256" y="3399540"/>
            <a:ext cx="3252301" cy="317824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694471"/>
            <a:ext cx="2824624" cy="18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9" grpId="0" animBg="1"/>
      <p:bldP spid="11" grpId="0" animBg="1"/>
      <p:bldP spid="1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7247995-23C8-4EED-B1F6-6C8D18AA72F1}" vid="{327F6D52-B17F-486F-A585-21919E24DA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8773</TotalTime>
  <Words>420</Words>
  <Application>Microsoft Office PowerPoint</Application>
  <PresentationFormat>Widescreen</PresentationFormat>
  <Paragraphs>118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PadmaOMJ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781</cp:revision>
  <dcterms:created xsi:type="dcterms:W3CDTF">2021-07-19T12:09:46Z</dcterms:created>
  <dcterms:modified xsi:type="dcterms:W3CDTF">2021-10-16T09:23:11Z</dcterms:modified>
</cp:coreProperties>
</file>