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8"/>
  </p:notesMasterIdLst>
  <p:sldIdLst>
    <p:sldId id="294" r:id="rId2"/>
    <p:sldId id="315" r:id="rId3"/>
    <p:sldId id="284" r:id="rId4"/>
    <p:sldId id="280" r:id="rId5"/>
    <p:sldId id="261" r:id="rId6"/>
    <p:sldId id="295" r:id="rId7"/>
    <p:sldId id="310" r:id="rId8"/>
    <p:sldId id="298" r:id="rId9"/>
    <p:sldId id="309" r:id="rId10"/>
    <p:sldId id="307" r:id="rId11"/>
    <p:sldId id="308" r:id="rId12"/>
    <p:sldId id="300" r:id="rId13"/>
    <p:sldId id="313" r:id="rId14"/>
    <p:sldId id="278" r:id="rId15"/>
    <p:sldId id="279" r:id="rId16"/>
    <p:sldId id="314" r:id="rId1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72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3AA66D-46A6-4214-883B-BC3418389E14}" type="doc">
      <dgm:prSet loTypeId="urn:microsoft.com/office/officeart/2005/8/layout/cycle2" loCatId="cycle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BC83AF3-EF02-412D-A3BA-EE85F3D295EE}">
      <dgm:prSet/>
      <dgm:spPr/>
      <dgm:t>
        <a:bodyPr/>
        <a:lstStyle/>
        <a:p>
          <a:r>
            <a:rPr lang="en-US" b="1">
              <a:latin typeface="NikoshBAN" panose="02000000000000000000" pitchFamily="2" charset="0"/>
              <a:cs typeface="NikoshBAN" panose="02000000000000000000" pitchFamily="2" charset="0"/>
            </a:rPr>
            <a:t>স্টোন  (Stone)</a:t>
          </a:r>
          <a:endParaRPr lang="en-US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C8474FD-CD8C-4FAB-9A97-B6E0A121F3C1}" type="parTrans" cxnId="{43660100-D8B2-4D69-8485-E190B88E203F}">
      <dgm:prSet/>
      <dgm:spPr/>
      <dgm:t>
        <a:bodyPr/>
        <a:lstStyle/>
        <a:p>
          <a:endParaRPr lang="en-US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84AD8CC7-632A-4D93-82CC-6655742DD5A2}" type="sibTrans" cxnId="{43660100-D8B2-4D69-8485-E190B88E203F}">
      <dgm:prSet/>
      <dgm:spPr/>
      <dgm:t>
        <a:bodyPr/>
        <a:lstStyle/>
        <a:p>
          <a:endParaRPr lang="en-US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362FF231-5CC6-4F37-A537-E1016F601F6C}">
      <dgm:prSet/>
      <dgm:spPr/>
      <dgm:t>
        <a:bodyPr/>
        <a:lstStyle/>
        <a:p>
          <a:r>
            <a:rPr lang="en-US" b="1">
              <a:latin typeface="NikoshBAN" panose="02000000000000000000" pitchFamily="2" charset="0"/>
              <a:cs typeface="NikoshBAN" panose="02000000000000000000" pitchFamily="2" charset="0"/>
            </a:rPr>
            <a:t>ভিয়েনা  (Vienna)</a:t>
          </a:r>
          <a:endParaRPr lang="en-US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F33C4D4-9C25-4DB1-AA28-4DCA5791C5AF}" type="parTrans" cxnId="{0610FB23-AF63-4DB9-BBF3-30F1B7372105}">
      <dgm:prSet/>
      <dgm:spPr/>
      <dgm:t>
        <a:bodyPr/>
        <a:lstStyle/>
        <a:p>
          <a:endParaRPr lang="en-US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D7F7029-2B0B-47E0-8196-3273BAEFFDDF}" type="sibTrans" cxnId="{0610FB23-AF63-4DB9-BBF3-30F1B7372105}">
      <dgm:prSet/>
      <dgm:spPr/>
      <dgm:t>
        <a:bodyPr/>
        <a:lstStyle/>
        <a:p>
          <a:endParaRPr lang="en-US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AEFC260-F86C-4091-8E69-D669FA0DBAC7}">
      <dgm:prSet/>
      <dgm:spPr/>
      <dgm:t>
        <a:bodyPr/>
        <a:lstStyle/>
        <a:p>
          <a:r>
            <a:rPr lang="en-US" b="1">
              <a:latin typeface="NikoshBAN" panose="02000000000000000000" pitchFamily="2" charset="0"/>
              <a:cs typeface="NikoshBAN" panose="02000000000000000000" pitchFamily="2" charset="0"/>
            </a:rPr>
            <a:t>সিআইএইচ  (CIH)</a:t>
          </a:r>
          <a:endParaRPr lang="en-US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381C303-61A7-42EC-AE07-0DDD18FFDEC7}" type="parTrans" cxnId="{A834411D-9B0C-4AC5-BB23-7D3273D37F37}">
      <dgm:prSet/>
      <dgm:spPr/>
      <dgm:t>
        <a:bodyPr/>
        <a:lstStyle/>
        <a:p>
          <a:endParaRPr lang="en-US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1C4EBFF-0037-43CE-9955-910A7B6A7B0C}" type="sibTrans" cxnId="{A834411D-9B0C-4AC5-BB23-7D3273D37F37}">
      <dgm:prSet/>
      <dgm:spPr/>
      <dgm:t>
        <a:bodyPr/>
        <a:lstStyle/>
        <a:p>
          <a:endParaRPr lang="en-US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CF6C33D-DA0A-41D3-B9FB-EE314288DCA9}">
      <dgm:prSet/>
      <dgm:spPr/>
      <dgm:t>
        <a:bodyPr/>
        <a:lstStyle/>
        <a:p>
          <a:r>
            <a:rPr lang="en-US" b="1">
              <a:latin typeface="NikoshBAN" panose="02000000000000000000" pitchFamily="2" charset="0"/>
              <a:cs typeface="NikoshBAN" panose="02000000000000000000" pitchFamily="2" charset="0"/>
            </a:rPr>
            <a:t>ফোল্ডার  (Folder)</a:t>
          </a:r>
          <a:endParaRPr lang="en-US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67EE9BC-8EA5-4820-B90B-8B1AA943F2B5}" type="parTrans" cxnId="{7FDA9BC8-8629-45C5-A860-07153855ADD9}">
      <dgm:prSet/>
      <dgm:spPr/>
      <dgm:t>
        <a:bodyPr/>
        <a:lstStyle/>
        <a:p>
          <a:endParaRPr lang="en-US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F7D431C-4B5B-49B2-ADB0-F4774150F39E}" type="sibTrans" cxnId="{7FDA9BC8-8629-45C5-A860-07153855ADD9}">
      <dgm:prSet/>
      <dgm:spPr/>
      <dgm:t>
        <a:bodyPr/>
        <a:lstStyle/>
        <a:p>
          <a:endParaRPr lang="en-US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DA5A9119-AB11-4136-8A8D-7F1B084F7AD1}">
      <dgm:prSet/>
      <dgm:spPr/>
      <dgm:t>
        <a:bodyPr/>
        <a:lstStyle/>
        <a:p>
          <a:r>
            <a:rPr lang="en-US" b="1">
              <a:latin typeface="NikoshBAN" panose="02000000000000000000" pitchFamily="2" charset="0"/>
              <a:cs typeface="NikoshBAN" panose="02000000000000000000" pitchFamily="2" charset="0"/>
            </a:rPr>
            <a:t>ট্রোজান হর্স  (Trojan Horse)</a:t>
          </a:r>
          <a:endParaRPr lang="en-US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66E2451-6B07-48AE-9618-5F563A8596C2}" type="parTrans" cxnId="{FAD0ED56-053F-4475-8F66-38FA91BB050E}">
      <dgm:prSet/>
      <dgm:spPr/>
      <dgm:t>
        <a:bodyPr/>
        <a:lstStyle/>
        <a:p>
          <a:endParaRPr lang="en-US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E4C3A84-25F7-483F-BB18-22D8018967FE}" type="sibTrans" cxnId="{FAD0ED56-053F-4475-8F66-38FA91BB050E}">
      <dgm:prSet/>
      <dgm:spPr/>
      <dgm:t>
        <a:bodyPr/>
        <a:lstStyle/>
        <a:p>
          <a:endParaRPr lang="en-US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F3183C2-C33D-4CD2-8BB8-68D0A823B50F}" type="pres">
      <dgm:prSet presAssocID="{2C3AA66D-46A6-4214-883B-BC3418389E14}" presName="cycle" presStyleCnt="0">
        <dgm:presLayoutVars>
          <dgm:dir/>
          <dgm:resizeHandles val="exact"/>
        </dgm:presLayoutVars>
      </dgm:prSet>
      <dgm:spPr/>
    </dgm:pt>
    <dgm:pt modelId="{CB6AB5F3-5520-439F-AAC7-CDA03D56DB5B}" type="pres">
      <dgm:prSet presAssocID="{EBC83AF3-EF02-412D-A3BA-EE85F3D295EE}" presName="node" presStyleLbl="node1" presStyleIdx="0" presStyleCnt="5">
        <dgm:presLayoutVars>
          <dgm:bulletEnabled val="1"/>
        </dgm:presLayoutVars>
      </dgm:prSet>
      <dgm:spPr/>
    </dgm:pt>
    <dgm:pt modelId="{1D204EAF-3E5E-4275-B843-253FA476ED38}" type="pres">
      <dgm:prSet presAssocID="{84AD8CC7-632A-4D93-82CC-6655742DD5A2}" presName="sibTrans" presStyleLbl="sibTrans2D1" presStyleIdx="0" presStyleCnt="5"/>
      <dgm:spPr/>
    </dgm:pt>
    <dgm:pt modelId="{FE1ECFAD-5413-4CD4-9B82-F3666B85B23E}" type="pres">
      <dgm:prSet presAssocID="{84AD8CC7-632A-4D93-82CC-6655742DD5A2}" presName="connectorText" presStyleLbl="sibTrans2D1" presStyleIdx="0" presStyleCnt="5"/>
      <dgm:spPr/>
    </dgm:pt>
    <dgm:pt modelId="{7F01DAF0-4A70-436C-A2D9-E0C466076D6D}" type="pres">
      <dgm:prSet presAssocID="{362FF231-5CC6-4F37-A537-E1016F601F6C}" presName="node" presStyleLbl="node1" presStyleIdx="1" presStyleCnt="5">
        <dgm:presLayoutVars>
          <dgm:bulletEnabled val="1"/>
        </dgm:presLayoutVars>
      </dgm:prSet>
      <dgm:spPr/>
    </dgm:pt>
    <dgm:pt modelId="{060978E9-DF78-42CF-9CB4-67F2A6ED3131}" type="pres">
      <dgm:prSet presAssocID="{5D7F7029-2B0B-47E0-8196-3273BAEFFDDF}" presName="sibTrans" presStyleLbl="sibTrans2D1" presStyleIdx="1" presStyleCnt="5"/>
      <dgm:spPr/>
    </dgm:pt>
    <dgm:pt modelId="{DACF37E1-1E83-4520-966A-241C9B2B0A85}" type="pres">
      <dgm:prSet presAssocID="{5D7F7029-2B0B-47E0-8196-3273BAEFFDDF}" presName="connectorText" presStyleLbl="sibTrans2D1" presStyleIdx="1" presStyleCnt="5"/>
      <dgm:spPr/>
    </dgm:pt>
    <dgm:pt modelId="{8961AD48-BADE-44F4-9A73-DAE15892276E}" type="pres">
      <dgm:prSet presAssocID="{BAEFC260-F86C-4091-8E69-D669FA0DBAC7}" presName="node" presStyleLbl="node1" presStyleIdx="2" presStyleCnt="5">
        <dgm:presLayoutVars>
          <dgm:bulletEnabled val="1"/>
        </dgm:presLayoutVars>
      </dgm:prSet>
      <dgm:spPr/>
    </dgm:pt>
    <dgm:pt modelId="{C50E2EA7-B7F3-429E-9861-D94D04AA2C7C}" type="pres">
      <dgm:prSet presAssocID="{41C4EBFF-0037-43CE-9955-910A7B6A7B0C}" presName="sibTrans" presStyleLbl="sibTrans2D1" presStyleIdx="2" presStyleCnt="5"/>
      <dgm:spPr/>
    </dgm:pt>
    <dgm:pt modelId="{97656877-1111-4190-899E-83D2AA0F0C18}" type="pres">
      <dgm:prSet presAssocID="{41C4EBFF-0037-43CE-9955-910A7B6A7B0C}" presName="connectorText" presStyleLbl="sibTrans2D1" presStyleIdx="2" presStyleCnt="5"/>
      <dgm:spPr/>
    </dgm:pt>
    <dgm:pt modelId="{E9912791-CC92-4294-9AB5-6B684C767464}" type="pres">
      <dgm:prSet presAssocID="{6CF6C33D-DA0A-41D3-B9FB-EE314288DCA9}" presName="node" presStyleLbl="node1" presStyleIdx="3" presStyleCnt="5">
        <dgm:presLayoutVars>
          <dgm:bulletEnabled val="1"/>
        </dgm:presLayoutVars>
      </dgm:prSet>
      <dgm:spPr/>
    </dgm:pt>
    <dgm:pt modelId="{8D73C490-3C33-4666-B044-2A84C8AFE092}" type="pres">
      <dgm:prSet presAssocID="{FF7D431C-4B5B-49B2-ADB0-F4774150F39E}" presName="sibTrans" presStyleLbl="sibTrans2D1" presStyleIdx="3" presStyleCnt="5"/>
      <dgm:spPr/>
    </dgm:pt>
    <dgm:pt modelId="{88CAC780-45EA-4F47-AE59-96AED570C760}" type="pres">
      <dgm:prSet presAssocID="{FF7D431C-4B5B-49B2-ADB0-F4774150F39E}" presName="connectorText" presStyleLbl="sibTrans2D1" presStyleIdx="3" presStyleCnt="5"/>
      <dgm:spPr/>
    </dgm:pt>
    <dgm:pt modelId="{23F2AB78-B04E-4C11-8A06-2D5CF700F7BF}" type="pres">
      <dgm:prSet presAssocID="{DA5A9119-AB11-4136-8A8D-7F1B084F7AD1}" presName="node" presStyleLbl="node1" presStyleIdx="4" presStyleCnt="5">
        <dgm:presLayoutVars>
          <dgm:bulletEnabled val="1"/>
        </dgm:presLayoutVars>
      </dgm:prSet>
      <dgm:spPr/>
    </dgm:pt>
    <dgm:pt modelId="{BF44868A-3621-480A-8E1B-65F9473EE203}" type="pres">
      <dgm:prSet presAssocID="{CE4C3A84-25F7-483F-BB18-22D8018967FE}" presName="sibTrans" presStyleLbl="sibTrans2D1" presStyleIdx="4" presStyleCnt="5"/>
      <dgm:spPr/>
    </dgm:pt>
    <dgm:pt modelId="{B3C665CF-F6F5-45F2-8AF6-A631C09EC144}" type="pres">
      <dgm:prSet presAssocID="{CE4C3A84-25F7-483F-BB18-22D8018967FE}" presName="connectorText" presStyleLbl="sibTrans2D1" presStyleIdx="4" presStyleCnt="5"/>
      <dgm:spPr/>
    </dgm:pt>
  </dgm:ptLst>
  <dgm:cxnLst>
    <dgm:cxn modelId="{43660100-D8B2-4D69-8485-E190B88E203F}" srcId="{2C3AA66D-46A6-4214-883B-BC3418389E14}" destId="{EBC83AF3-EF02-412D-A3BA-EE85F3D295EE}" srcOrd="0" destOrd="0" parTransId="{BC8474FD-CD8C-4FAB-9A97-B6E0A121F3C1}" sibTransId="{84AD8CC7-632A-4D93-82CC-6655742DD5A2}"/>
    <dgm:cxn modelId="{1DCCE30C-E3B5-494D-93D6-272FF083E044}" type="presOf" srcId="{CE4C3A84-25F7-483F-BB18-22D8018967FE}" destId="{B3C665CF-F6F5-45F2-8AF6-A631C09EC144}" srcOrd="1" destOrd="0" presId="urn:microsoft.com/office/officeart/2005/8/layout/cycle2"/>
    <dgm:cxn modelId="{A07EF30C-F05F-422E-81D3-7D6133DE0168}" type="presOf" srcId="{6CF6C33D-DA0A-41D3-B9FB-EE314288DCA9}" destId="{E9912791-CC92-4294-9AB5-6B684C767464}" srcOrd="0" destOrd="0" presId="urn:microsoft.com/office/officeart/2005/8/layout/cycle2"/>
    <dgm:cxn modelId="{A834411D-9B0C-4AC5-BB23-7D3273D37F37}" srcId="{2C3AA66D-46A6-4214-883B-BC3418389E14}" destId="{BAEFC260-F86C-4091-8E69-D669FA0DBAC7}" srcOrd="2" destOrd="0" parTransId="{A381C303-61A7-42EC-AE07-0DDD18FFDEC7}" sibTransId="{41C4EBFF-0037-43CE-9955-910A7B6A7B0C}"/>
    <dgm:cxn modelId="{0610FB23-AF63-4DB9-BBF3-30F1B7372105}" srcId="{2C3AA66D-46A6-4214-883B-BC3418389E14}" destId="{362FF231-5CC6-4F37-A537-E1016F601F6C}" srcOrd="1" destOrd="0" parTransId="{5F33C4D4-9C25-4DB1-AA28-4DCA5791C5AF}" sibTransId="{5D7F7029-2B0B-47E0-8196-3273BAEFFDDF}"/>
    <dgm:cxn modelId="{74C08029-DECB-475F-808C-EAC5ADB1EDF6}" type="presOf" srcId="{CE4C3A84-25F7-483F-BB18-22D8018967FE}" destId="{BF44868A-3621-480A-8E1B-65F9473EE203}" srcOrd="0" destOrd="0" presId="urn:microsoft.com/office/officeart/2005/8/layout/cycle2"/>
    <dgm:cxn modelId="{F9733432-B4B8-46E5-9E9E-BBA44803D1FD}" type="presOf" srcId="{84AD8CC7-632A-4D93-82CC-6655742DD5A2}" destId="{FE1ECFAD-5413-4CD4-9B82-F3666B85B23E}" srcOrd="1" destOrd="0" presId="urn:microsoft.com/office/officeart/2005/8/layout/cycle2"/>
    <dgm:cxn modelId="{D6A5CA61-3AED-4CA7-8104-2BF35FCEAA40}" type="presOf" srcId="{41C4EBFF-0037-43CE-9955-910A7B6A7B0C}" destId="{C50E2EA7-B7F3-429E-9861-D94D04AA2C7C}" srcOrd="0" destOrd="0" presId="urn:microsoft.com/office/officeart/2005/8/layout/cycle2"/>
    <dgm:cxn modelId="{84DD6146-F5DC-458B-B6C1-28185E4EA43A}" type="presOf" srcId="{EBC83AF3-EF02-412D-A3BA-EE85F3D295EE}" destId="{CB6AB5F3-5520-439F-AAC7-CDA03D56DB5B}" srcOrd="0" destOrd="0" presId="urn:microsoft.com/office/officeart/2005/8/layout/cycle2"/>
    <dgm:cxn modelId="{8C81C276-DCA1-4768-9DD2-9B6D495A831C}" type="presOf" srcId="{5D7F7029-2B0B-47E0-8196-3273BAEFFDDF}" destId="{DACF37E1-1E83-4520-966A-241C9B2B0A85}" srcOrd="1" destOrd="0" presId="urn:microsoft.com/office/officeart/2005/8/layout/cycle2"/>
    <dgm:cxn modelId="{FAD0ED56-053F-4475-8F66-38FA91BB050E}" srcId="{2C3AA66D-46A6-4214-883B-BC3418389E14}" destId="{DA5A9119-AB11-4136-8A8D-7F1B084F7AD1}" srcOrd="4" destOrd="0" parTransId="{866E2451-6B07-48AE-9618-5F563A8596C2}" sibTransId="{CE4C3A84-25F7-483F-BB18-22D8018967FE}"/>
    <dgm:cxn modelId="{0CB83783-FFC3-404A-88AF-21A93A60FF73}" type="presOf" srcId="{362FF231-5CC6-4F37-A537-E1016F601F6C}" destId="{7F01DAF0-4A70-436C-A2D9-E0C466076D6D}" srcOrd="0" destOrd="0" presId="urn:microsoft.com/office/officeart/2005/8/layout/cycle2"/>
    <dgm:cxn modelId="{1A309084-E837-43D5-B2A6-EF83763DB8C4}" type="presOf" srcId="{2C3AA66D-46A6-4214-883B-BC3418389E14}" destId="{7F3183C2-C33D-4CD2-8BB8-68D0A823B50F}" srcOrd="0" destOrd="0" presId="urn:microsoft.com/office/officeart/2005/8/layout/cycle2"/>
    <dgm:cxn modelId="{869A839B-C900-4211-B6C2-49AB3668D3CA}" type="presOf" srcId="{41C4EBFF-0037-43CE-9955-910A7B6A7B0C}" destId="{97656877-1111-4190-899E-83D2AA0F0C18}" srcOrd="1" destOrd="0" presId="urn:microsoft.com/office/officeart/2005/8/layout/cycle2"/>
    <dgm:cxn modelId="{DD7A07AE-996F-4961-BD89-542678A39B76}" type="presOf" srcId="{FF7D431C-4B5B-49B2-ADB0-F4774150F39E}" destId="{88CAC780-45EA-4F47-AE59-96AED570C760}" srcOrd="1" destOrd="0" presId="urn:microsoft.com/office/officeart/2005/8/layout/cycle2"/>
    <dgm:cxn modelId="{41BA06B4-04F7-4F18-B1F7-BAB2A037D30D}" type="presOf" srcId="{DA5A9119-AB11-4136-8A8D-7F1B084F7AD1}" destId="{23F2AB78-B04E-4C11-8A06-2D5CF700F7BF}" srcOrd="0" destOrd="0" presId="urn:microsoft.com/office/officeart/2005/8/layout/cycle2"/>
    <dgm:cxn modelId="{E1C461B4-BEA6-4768-9740-F88A47230C2A}" type="presOf" srcId="{84AD8CC7-632A-4D93-82CC-6655742DD5A2}" destId="{1D204EAF-3E5E-4275-B843-253FA476ED38}" srcOrd="0" destOrd="0" presId="urn:microsoft.com/office/officeart/2005/8/layout/cycle2"/>
    <dgm:cxn modelId="{B97319BB-EEB9-4C4C-9413-91C4396F58C7}" type="presOf" srcId="{BAEFC260-F86C-4091-8E69-D669FA0DBAC7}" destId="{8961AD48-BADE-44F4-9A73-DAE15892276E}" srcOrd="0" destOrd="0" presId="urn:microsoft.com/office/officeart/2005/8/layout/cycle2"/>
    <dgm:cxn modelId="{7FDA9BC8-8629-45C5-A860-07153855ADD9}" srcId="{2C3AA66D-46A6-4214-883B-BC3418389E14}" destId="{6CF6C33D-DA0A-41D3-B9FB-EE314288DCA9}" srcOrd="3" destOrd="0" parTransId="{D67EE9BC-8EA5-4820-B90B-8B1AA943F2B5}" sibTransId="{FF7D431C-4B5B-49B2-ADB0-F4774150F39E}"/>
    <dgm:cxn modelId="{884036D0-B03D-4847-BF28-C4594F97AF78}" type="presOf" srcId="{FF7D431C-4B5B-49B2-ADB0-F4774150F39E}" destId="{8D73C490-3C33-4666-B044-2A84C8AFE092}" srcOrd="0" destOrd="0" presId="urn:microsoft.com/office/officeart/2005/8/layout/cycle2"/>
    <dgm:cxn modelId="{DB9C9EFF-E47D-464B-B1AE-B388530BCA9B}" type="presOf" srcId="{5D7F7029-2B0B-47E0-8196-3273BAEFFDDF}" destId="{060978E9-DF78-42CF-9CB4-67F2A6ED3131}" srcOrd="0" destOrd="0" presId="urn:microsoft.com/office/officeart/2005/8/layout/cycle2"/>
    <dgm:cxn modelId="{B8646117-DABA-4AEA-AAD7-5106E0914B48}" type="presParOf" srcId="{7F3183C2-C33D-4CD2-8BB8-68D0A823B50F}" destId="{CB6AB5F3-5520-439F-AAC7-CDA03D56DB5B}" srcOrd="0" destOrd="0" presId="urn:microsoft.com/office/officeart/2005/8/layout/cycle2"/>
    <dgm:cxn modelId="{9124C667-CD61-44A0-8098-B4555EB1E5CE}" type="presParOf" srcId="{7F3183C2-C33D-4CD2-8BB8-68D0A823B50F}" destId="{1D204EAF-3E5E-4275-B843-253FA476ED38}" srcOrd="1" destOrd="0" presId="urn:microsoft.com/office/officeart/2005/8/layout/cycle2"/>
    <dgm:cxn modelId="{25296D2A-730E-48B4-B8FA-7723CA6FD720}" type="presParOf" srcId="{1D204EAF-3E5E-4275-B843-253FA476ED38}" destId="{FE1ECFAD-5413-4CD4-9B82-F3666B85B23E}" srcOrd="0" destOrd="0" presId="urn:microsoft.com/office/officeart/2005/8/layout/cycle2"/>
    <dgm:cxn modelId="{4927E304-DE87-43E3-B61A-CAB7F29967F5}" type="presParOf" srcId="{7F3183C2-C33D-4CD2-8BB8-68D0A823B50F}" destId="{7F01DAF0-4A70-436C-A2D9-E0C466076D6D}" srcOrd="2" destOrd="0" presId="urn:microsoft.com/office/officeart/2005/8/layout/cycle2"/>
    <dgm:cxn modelId="{8982A41B-FDF6-4CCC-BD5F-D4AC8DB86558}" type="presParOf" srcId="{7F3183C2-C33D-4CD2-8BB8-68D0A823B50F}" destId="{060978E9-DF78-42CF-9CB4-67F2A6ED3131}" srcOrd="3" destOrd="0" presId="urn:microsoft.com/office/officeart/2005/8/layout/cycle2"/>
    <dgm:cxn modelId="{2CA413C5-1F46-4470-AF3E-3F57899F3C12}" type="presParOf" srcId="{060978E9-DF78-42CF-9CB4-67F2A6ED3131}" destId="{DACF37E1-1E83-4520-966A-241C9B2B0A85}" srcOrd="0" destOrd="0" presId="urn:microsoft.com/office/officeart/2005/8/layout/cycle2"/>
    <dgm:cxn modelId="{A47A9B11-EA20-4594-959F-21C37A5194E2}" type="presParOf" srcId="{7F3183C2-C33D-4CD2-8BB8-68D0A823B50F}" destId="{8961AD48-BADE-44F4-9A73-DAE15892276E}" srcOrd="4" destOrd="0" presId="urn:microsoft.com/office/officeart/2005/8/layout/cycle2"/>
    <dgm:cxn modelId="{7CB2E39B-A325-47A7-9672-02C9DCA21BB1}" type="presParOf" srcId="{7F3183C2-C33D-4CD2-8BB8-68D0A823B50F}" destId="{C50E2EA7-B7F3-429E-9861-D94D04AA2C7C}" srcOrd="5" destOrd="0" presId="urn:microsoft.com/office/officeart/2005/8/layout/cycle2"/>
    <dgm:cxn modelId="{C407BA9D-8D88-4852-86E4-5FB9911C30FD}" type="presParOf" srcId="{C50E2EA7-B7F3-429E-9861-D94D04AA2C7C}" destId="{97656877-1111-4190-899E-83D2AA0F0C18}" srcOrd="0" destOrd="0" presId="urn:microsoft.com/office/officeart/2005/8/layout/cycle2"/>
    <dgm:cxn modelId="{B088D4C7-FF8A-4628-B0C7-4A82293EFA8B}" type="presParOf" srcId="{7F3183C2-C33D-4CD2-8BB8-68D0A823B50F}" destId="{E9912791-CC92-4294-9AB5-6B684C767464}" srcOrd="6" destOrd="0" presId="urn:microsoft.com/office/officeart/2005/8/layout/cycle2"/>
    <dgm:cxn modelId="{A3525D49-970C-4C04-8F3B-944BAF1D0F4A}" type="presParOf" srcId="{7F3183C2-C33D-4CD2-8BB8-68D0A823B50F}" destId="{8D73C490-3C33-4666-B044-2A84C8AFE092}" srcOrd="7" destOrd="0" presId="urn:microsoft.com/office/officeart/2005/8/layout/cycle2"/>
    <dgm:cxn modelId="{6689A77C-DB38-4FA1-BE0B-974240ABB128}" type="presParOf" srcId="{8D73C490-3C33-4666-B044-2A84C8AFE092}" destId="{88CAC780-45EA-4F47-AE59-96AED570C760}" srcOrd="0" destOrd="0" presId="urn:microsoft.com/office/officeart/2005/8/layout/cycle2"/>
    <dgm:cxn modelId="{7F9EDADC-6CC7-4388-AA48-4FC9C2275D6F}" type="presParOf" srcId="{7F3183C2-C33D-4CD2-8BB8-68D0A823B50F}" destId="{23F2AB78-B04E-4C11-8A06-2D5CF700F7BF}" srcOrd="8" destOrd="0" presId="urn:microsoft.com/office/officeart/2005/8/layout/cycle2"/>
    <dgm:cxn modelId="{F53C942E-8421-4690-83BF-11E3CDFC25A2}" type="presParOf" srcId="{7F3183C2-C33D-4CD2-8BB8-68D0A823B50F}" destId="{BF44868A-3621-480A-8E1B-65F9473EE203}" srcOrd="9" destOrd="0" presId="urn:microsoft.com/office/officeart/2005/8/layout/cycle2"/>
    <dgm:cxn modelId="{41C1701B-D7FF-4C10-BEC9-DF1F8FBF6A62}" type="presParOf" srcId="{BF44868A-3621-480A-8E1B-65F9473EE203}" destId="{B3C665CF-F6F5-45F2-8AF6-A631C09EC14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6AB5F3-5520-439F-AAC7-CDA03D56DB5B}">
      <dsp:nvSpPr>
        <dsp:cNvPr id="0" name=""/>
        <dsp:cNvSpPr/>
      </dsp:nvSpPr>
      <dsp:spPr>
        <a:xfrm>
          <a:off x="3403122" y="609"/>
          <a:ext cx="1505734" cy="150573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>
              <a:latin typeface="NikoshBAN" panose="02000000000000000000" pitchFamily="2" charset="0"/>
              <a:cs typeface="NikoshBAN" panose="02000000000000000000" pitchFamily="2" charset="0"/>
            </a:rPr>
            <a:t>স্টোন  (Stone)</a:t>
          </a:r>
          <a:endParaRPr lang="en-US" sz="19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623632" y="221119"/>
        <a:ext cx="1064714" cy="1064714"/>
      </dsp:txXfrm>
    </dsp:sp>
    <dsp:sp modelId="{1D204EAF-3E5E-4275-B843-253FA476ED38}">
      <dsp:nvSpPr>
        <dsp:cNvPr id="0" name=""/>
        <dsp:cNvSpPr/>
      </dsp:nvSpPr>
      <dsp:spPr>
        <a:xfrm rot="2160000">
          <a:off x="4861075" y="1156774"/>
          <a:ext cx="399469" cy="50818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b="1" kern="120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4872519" y="1223191"/>
        <a:ext cx="279628" cy="304911"/>
      </dsp:txXfrm>
    </dsp:sp>
    <dsp:sp modelId="{7F01DAF0-4A70-436C-A2D9-E0C466076D6D}">
      <dsp:nvSpPr>
        <dsp:cNvPr id="0" name=""/>
        <dsp:cNvSpPr/>
      </dsp:nvSpPr>
      <dsp:spPr>
        <a:xfrm>
          <a:off x="5231056" y="1328681"/>
          <a:ext cx="1505734" cy="1505734"/>
        </a:xfrm>
        <a:prstGeom prst="ellipse">
          <a:avLst/>
        </a:prstGeom>
        <a:gradFill rotWithShape="0">
          <a:gsLst>
            <a:gs pos="0">
              <a:schemeClr val="accent4">
                <a:hueOff val="-879986"/>
                <a:satOff val="-9032"/>
                <a:lumOff val="3775"/>
                <a:alphaOff val="0"/>
                <a:shade val="51000"/>
                <a:satMod val="130000"/>
              </a:schemeClr>
            </a:gs>
            <a:gs pos="80000">
              <a:schemeClr val="accent4">
                <a:hueOff val="-879986"/>
                <a:satOff val="-9032"/>
                <a:lumOff val="3775"/>
                <a:alphaOff val="0"/>
                <a:shade val="93000"/>
                <a:satMod val="130000"/>
              </a:schemeClr>
            </a:gs>
            <a:gs pos="100000">
              <a:schemeClr val="accent4">
                <a:hueOff val="-879986"/>
                <a:satOff val="-9032"/>
                <a:lumOff val="377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>
              <a:latin typeface="NikoshBAN" panose="02000000000000000000" pitchFamily="2" charset="0"/>
              <a:cs typeface="NikoshBAN" panose="02000000000000000000" pitchFamily="2" charset="0"/>
            </a:rPr>
            <a:t>ভিয়েনা  (Vienna)</a:t>
          </a:r>
          <a:endParaRPr lang="en-US" sz="19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51566" y="1549191"/>
        <a:ext cx="1064714" cy="1064714"/>
      </dsp:txXfrm>
    </dsp:sp>
    <dsp:sp modelId="{060978E9-DF78-42CF-9CB4-67F2A6ED3131}">
      <dsp:nvSpPr>
        <dsp:cNvPr id="0" name=""/>
        <dsp:cNvSpPr/>
      </dsp:nvSpPr>
      <dsp:spPr>
        <a:xfrm rot="6480000">
          <a:off x="5438578" y="2891137"/>
          <a:ext cx="399469" cy="50818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879986"/>
                <a:satOff val="-9032"/>
                <a:lumOff val="3775"/>
                <a:alphaOff val="0"/>
                <a:shade val="51000"/>
                <a:satMod val="130000"/>
              </a:schemeClr>
            </a:gs>
            <a:gs pos="80000">
              <a:schemeClr val="accent4">
                <a:hueOff val="-879986"/>
                <a:satOff val="-9032"/>
                <a:lumOff val="3775"/>
                <a:alphaOff val="0"/>
                <a:shade val="93000"/>
                <a:satMod val="130000"/>
              </a:schemeClr>
            </a:gs>
            <a:gs pos="100000">
              <a:schemeClr val="accent4">
                <a:hueOff val="-879986"/>
                <a:satOff val="-9032"/>
                <a:lumOff val="377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b="1" kern="120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10800000">
        <a:off x="5517015" y="2935786"/>
        <a:ext cx="279628" cy="304911"/>
      </dsp:txXfrm>
    </dsp:sp>
    <dsp:sp modelId="{8961AD48-BADE-44F4-9A73-DAE15892276E}">
      <dsp:nvSpPr>
        <dsp:cNvPr id="0" name=""/>
        <dsp:cNvSpPr/>
      </dsp:nvSpPr>
      <dsp:spPr>
        <a:xfrm>
          <a:off x="4532847" y="3477547"/>
          <a:ext cx="1505734" cy="1505734"/>
        </a:xfrm>
        <a:prstGeom prst="ellipse">
          <a:avLst/>
        </a:prstGeom>
        <a:gradFill rotWithShape="0">
          <a:gsLst>
            <a:gs pos="0">
              <a:schemeClr val="accent4">
                <a:hueOff val="-1759972"/>
                <a:satOff val="-18065"/>
                <a:lumOff val="7550"/>
                <a:alphaOff val="0"/>
                <a:shade val="51000"/>
                <a:satMod val="130000"/>
              </a:schemeClr>
            </a:gs>
            <a:gs pos="80000">
              <a:schemeClr val="accent4">
                <a:hueOff val="-1759972"/>
                <a:satOff val="-18065"/>
                <a:lumOff val="7550"/>
                <a:alphaOff val="0"/>
                <a:shade val="93000"/>
                <a:satMod val="130000"/>
              </a:schemeClr>
            </a:gs>
            <a:gs pos="100000">
              <a:schemeClr val="accent4">
                <a:hueOff val="-1759972"/>
                <a:satOff val="-18065"/>
                <a:lumOff val="755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>
              <a:latin typeface="NikoshBAN" panose="02000000000000000000" pitchFamily="2" charset="0"/>
              <a:cs typeface="NikoshBAN" panose="02000000000000000000" pitchFamily="2" charset="0"/>
            </a:rPr>
            <a:t>সিআইএইচ  (CIH)</a:t>
          </a:r>
          <a:endParaRPr lang="en-US" sz="19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753357" y="3698057"/>
        <a:ext cx="1064714" cy="1064714"/>
      </dsp:txXfrm>
    </dsp:sp>
    <dsp:sp modelId="{C50E2EA7-B7F3-429E-9861-D94D04AA2C7C}">
      <dsp:nvSpPr>
        <dsp:cNvPr id="0" name=""/>
        <dsp:cNvSpPr/>
      </dsp:nvSpPr>
      <dsp:spPr>
        <a:xfrm rot="10800000">
          <a:off x="3967560" y="3976322"/>
          <a:ext cx="399469" cy="50818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1759972"/>
                <a:satOff val="-18065"/>
                <a:lumOff val="7550"/>
                <a:alphaOff val="0"/>
                <a:shade val="51000"/>
                <a:satMod val="130000"/>
              </a:schemeClr>
            </a:gs>
            <a:gs pos="80000">
              <a:schemeClr val="accent4">
                <a:hueOff val="-1759972"/>
                <a:satOff val="-18065"/>
                <a:lumOff val="7550"/>
                <a:alphaOff val="0"/>
                <a:shade val="93000"/>
                <a:satMod val="130000"/>
              </a:schemeClr>
            </a:gs>
            <a:gs pos="100000">
              <a:schemeClr val="accent4">
                <a:hueOff val="-1759972"/>
                <a:satOff val="-18065"/>
                <a:lumOff val="755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b="1" kern="120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10800000">
        <a:off x="4087401" y="4077959"/>
        <a:ext cx="279628" cy="304911"/>
      </dsp:txXfrm>
    </dsp:sp>
    <dsp:sp modelId="{E9912791-CC92-4294-9AB5-6B684C767464}">
      <dsp:nvSpPr>
        <dsp:cNvPr id="0" name=""/>
        <dsp:cNvSpPr/>
      </dsp:nvSpPr>
      <dsp:spPr>
        <a:xfrm>
          <a:off x="2273396" y="3477547"/>
          <a:ext cx="1505734" cy="1505734"/>
        </a:xfrm>
        <a:prstGeom prst="ellipse">
          <a:avLst/>
        </a:prstGeom>
        <a:gradFill rotWithShape="0">
          <a:gsLst>
            <a:gs pos="0">
              <a:schemeClr val="accent4">
                <a:hueOff val="-2639958"/>
                <a:satOff val="-27097"/>
                <a:lumOff val="11324"/>
                <a:alphaOff val="0"/>
                <a:shade val="51000"/>
                <a:satMod val="130000"/>
              </a:schemeClr>
            </a:gs>
            <a:gs pos="80000">
              <a:schemeClr val="accent4">
                <a:hueOff val="-2639958"/>
                <a:satOff val="-27097"/>
                <a:lumOff val="11324"/>
                <a:alphaOff val="0"/>
                <a:shade val="93000"/>
                <a:satMod val="130000"/>
              </a:schemeClr>
            </a:gs>
            <a:gs pos="100000">
              <a:schemeClr val="accent4">
                <a:hueOff val="-2639958"/>
                <a:satOff val="-27097"/>
                <a:lumOff val="113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>
              <a:latin typeface="NikoshBAN" panose="02000000000000000000" pitchFamily="2" charset="0"/>
              <a:cs typeface="NikoshBAN" panose="02000000000000000000" pitchFamily="2" charset="0"/>
            </a:rPr>
            <a:t>ফোল্ডার  (Folder)</a:t>
          </a:r>
          <a:endParaRPr lang="en-US" sz="19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493906" y="3698057"/>
        <a:ext cx="1064714" cy="1064714"/>
      </dsp:txXfrm>
    </dsp:sp>
    <dsp:sp modelId="{8D73C490-3C33-4666-B044-2A84C8AFE092}">
      <dsp:nvSpPr>
        <dsp:cNvPr id="0" name=""/>
        <dsp:cNvSpPr/>
      </dsp:nvSpPr>
      <dsp:spPr>
        <a:xfrm rot="15120000">
          <a:off x="2480918" y="2912641"/>
          <a:ext cx="399469" cy="50818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2639958"/>
                <a:satOff val="-27097"/>
                <a:lumOff val="11324"/>
                <a:alphaOff val="0"/>
                <a:shade val="51000"/>
                <a:satMod val="130000"/>
              </a:schemeClr>
            </a:gs>
            <a:gs pos="80000">
              <a:schemeClr val="accent4">
                <a:hueOff val="-2639958"/>
                <a:satOff val="-27097"/>
                <a:lumOff val="11324"/>
                <a:alphaOff val="0"/>
                <a:shade val="93000"/>
                <a:satMod val="130000"/>
              </a:schemeClr>
            </a:gs>
            <a:gs pos="100000">
              <a:schemeClr val="accent4">
                <a:hueOff val="-2639958"/>
                <a:satOff val="-27097"/>
                <a:lumOff val="113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b="1" kern="120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10800000">
        <a:off x="2559355" y="3071266"/>
        <a:ext cx="279628" cy="304911"/>
      </dsp:txXfrm>
    </dsp:sp>
    <dsp:sp modelId="{23F2AB78-B04E-4C11-8A06-2D5CF700F7BF}">
      <dsp:nvSpPr>
        <dsp:cNvPr id="0" name=""/>
        <dsp:cNvSpPr/>
      </dsp:nvSpPr>
      <dsp:spPr>
        <a:xfrm>
          <a:off x="1575187" y="1328681"/>
          <a:ext cx="1505734" cy="1505734"/>
        </a:xfrm>
        <a:prstGeom prst="ellipse">
          <a:avLst/>
        </a:prstGeom>
        <a:gradFill rotWithShape="0">
          <a:gsLst>
            <a:gs pos="0">
              <a:schemeClr val="accent4">
                <a:hueOff val="-3519944"/>
                <a:satOff val="-36129"/>
                <a:lumOff val="15099"/>
                <a:alphaOff val="0"/>
                <a:shade val="51000"/>
                <a:satMod val="130000"/>
              </a:schemeClr>
            </a:gs>
            <a:gs pos="80000">
              <a:schemeClr val="accent4">
                <a:hueOff val="-3519944"/>
                <a:satOff val="-36129"/>
                <a:lumOff val="15099"/>
                <a:alphaOff val="0"/>
                <a:shade val="93000"/>
                <a:satMod val="130000"/>
              </a:schemeClr>
            </a:gs>
            <a:gs pos="100000">
              <a:schemeClr val="accent4">
                <a:hueOff val="-3519944"/>
                <a:satOff val="-36129"/>
                <a:lumOff val="1509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>
              <a:latin typeface="NikoshBAN" panose="02000000000000000000" pitchFamily="2" charset="0"/>
              <a:cs typeface="NikoshBAN" panose="02000000000000000000" pitchFamily="2" charset="0"/>
            </a:rPr>
            <a:t>ট্রোজান হর্স  (Trojan Horse)</a:t>
          </a:r>
          <a:endParaRPr lang="en-US" sz="19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795697" y="1549191"/>
        <a:ext cx="1064714" cy="1064714"/>
      </dsp:txXfrm>
    </dsp:sp>
    <dsp:sp modelId="{BF44868A-3621-480A-8E1B-65F9473EE203}">
      <dsp:nvSpPr>
        <dsp:cNvPr id="0" name=""/>
        <dsp:cNvSpPr/>
      </dsp:nvSpPr>
      <dsp:spPr>
        <a:xfrm rot="19440000">
          <a:off x="3033140" y="1170065"/>
          <a:ext cx="399469" cy="50818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3519944"/>
                <a:satOff val="-36129"/>
                <a:lumOff val="15099"/>
                <a:alphaOff val="0"/>
                <a:shade val="51000"/>
                <a:satMod val="130000"/>
              </a:schemeClr>
            </a:gs>
            <a:gs pos="80000">
              <a:schemeClr val="accent4">
                <a:hueOff val="-3519944"/>
                <a:satOff val="-36129"/>
                <a:lumOff val="15099"/>
                <a:alphaOff val="0"/>
                <a:shade val="93000"/>
                <a:satMod val="130000"/>
              </a:schemeClr>
            </a:gs>
            <a:gs pos="100000">
              <a:schemeClr val="accent4">
                <a:hueOff val="-3519944"/>
                <a:satOff val="-36129"/>
                <a:lumOff val="1509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b="1" kern="120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044584" y="1306922"/>
        <a:ext cx="279628" cy="3049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3A753-E09F-44D8-AA24-595A5824B38C}" type="datetimeFigureOut">
              <a:rPr lang="en-US" smtClean="0"/>
              <a:t>16-Oct-21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E946E2-2361-42A4-A970-B40C555D57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32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24BA-2DE1-4BCB-AE1A-19C6E1A52AE1}" type="datetimeFigureOut">
              <a:rPr lang="en-US" smtClean="0"/>
              <a:pPr/>
              <a:t>16-Oct-21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B5CE-1A66-42D0-B8C2-CBDEFA5545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208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24BA-2DE1-4BCB-AE1A-19C6E1A52AE1}" type="datetimeFigureOut">
              <a:rPr lang="en-US" smtClean="0"/>
              <a:pPr/>
              <a:t>16-Oct-21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B5CE-1A66-42D0-B8C2-CBDEFA5545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87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24BA-2DE1-4BCB-AE1A-19C6E1A52AE1}" type="datetimeFigureOut">
              <a:rPr lang="en-US" smtClean="0"/>
              <a:pPr/>
              <a:t>16-Oct-21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B5CE-1A66-42D0-B8C2-CBDEFA5545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409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0587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24BA-2DE1-4BCB-AE1A-19C6E1A52AE1}" type="datetimeFigureOut">
              <a:rPr lang="en-US" smtClean="0"/>
              <a:pPr/>
              <a:t>16-Oct-21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B5CE-1A66-42D0-B8C2-CBDEFA5545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34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24BA-2DE1-4BCB-AE1A-19C6E1A52AE1}" type="datetimeFigureOut">
              <a:rPr lang="en-US" smtClean="0"/>
              <a:pPr/>
              <a:t>16-Oct-21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B5CE-1A66-42D0-B8C2-CBDEFA5545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514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24BA-2DE1-4BCB-AE1A-19C6E1A52AE1}" type="datetimeFigureOut">
              <a:rPr lang="en-US" smtClean="0"/>
              <a:pPr/>
              <a:t>16-Oct-21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B5CE-1A66-42D0-B8C2-CBDEFA5545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10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24BA-2DE1-4BCB-AE1A-19C6E1A52AE1}" type="datetimeFigureOut">
              <a:rPr lang="en-US" smtClean="0"/>
              <a:pPr/>
              <a:t>16-Oct-21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B5CE-1A66-42D0-B8C2-CBDEFA5545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69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24BA-2DE1-4BCB-AE1A-19C6E1A52AE1}" type="datetimeFigureOut">
              <a:rPr lang="en-US" smtClean="0"/>
              <a:pPr/>
              <a:t>16-Oct-21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B5CE-1A66-42D0-B8C2-CBDEFA5545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5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24BA-2DE1-4BCB-AE1A-19C6E1A52AE1}" type="datetimeFigureOut">
              <a:rPr lang="en-US" smtClean="0"/>
              <a:pPr/>
              <a:t>16-Oct-21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B5CE-1A66-42D0-B8C2-CBDEFA5545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96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24BA-2DE1-4BCB-AE1A-19C6E1A52AE1}" type="datetimeFigureOut">
              <a:rPr lang="en-US" smtClean="0"/>
              <a:pPr/>
              <a:t>16-Oct-21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B5CE-1A66-42D0-B8C2-CBDEFA5545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07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24BA-2DE1-4BCB-AE1A-19C6E1A52AE1}" type="datetimeFigureOut">
              <a:rPr lang="en-US" smtClean="0"/>
              <a:pPr/>
              <a:t>16-Oct-21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B5CE-1A66-42D0-B8C2-CBDEFA5545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55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624BA-2DE1-4BCB-AE1A-19C6E1A52AE1}" type="datetimeFigureOut">
              <a:rPr lang="en-US" smtClean="0"/>
              <a:pPr/>
              <a:t>16-Oct-21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FB5CE-1A66-42D0-B8C2-CBDEFA5545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21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vg.com/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lower-frame-with-pink-flowers-vector-18048643.jpg"/>
          <p:cNvPicPr>
            <a:picLocks noChangeAspect="1"/>
          </p:cNvPicPr>
          <p:nvPr/>
        </p:nvPicPr>
        <p:blipFill>
          <a:blip r:embed="rId2"/>
          <a:srcRect l="132" t="4925" r="272" b="15436"/>
          <a:stretch>
            <a:fillRect/>
          </a:stretch>
        </p:blipFill>
        <p:spPr>
          <a:xfrm>
            <a:off x="65904" y="90618"/>
            <a:ext cx="9747412" cy="6079524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982099" y="2364260"/>
            <a:ext cx="4217772" cy="140043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ln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ক্লাসে </a:t>
            </a:r>
          </a:p>
          <a:p>
            <a:pPr algn="ctr"/>
            <a:r>
              <a:rPr lang="bn-BD" sz="4400" dirty="0">
                <a:ln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স্বাগতম</a:t>
            </a:r>
            <a:endParaRPr lang="en-US" sz="44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211" y="1824682"/>
            <a:ext cx="1876456" cy="2667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26876" y="1546948"/>
            <a:ext cx="1804085" cy="254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137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46422" y="403654"/>
            <a:ext cx="6639697" cy="68374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ভাইরাস সাধারণত কী কী করতে পারে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477796" y="1442666"/>
            <a:ext cx="8938054" cy="353943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lvl="0" indent="-457200" algn="just" defTabSz="914400">
              <a:buFont typeface="Wingdings" pitchFamily="2" charset="2"/>
              <a:buChar char="ü"/>
              <a:defRPr/>
            </a:pP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itchFamily="2" charset="0"/>
              </a:rPr>
              <a:t>কম্পিউটারে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itchFamily="2" charset="0"/>
              </a:rPr>
              <a:t>সংরক্ষিত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itchFamily="2" charset="0"/>
              </a:rPr>
              <a:t>কোন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itchFamily="2" charset="0"/>
              </a:rPr>
              <a:t>ফাইল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itchFamily="2" charset="0"/>
              </a:rPr>
              <a:t>মুছে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itchFamily="2" charset="0"/>
              </a:rPr>
              <a:t>দিতে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itchFamily="2" charset="0"/>
              </a:rPr>
              <a:t>পারে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itchFamily="2" charset="0"/>
              </a:rPr>
              <a:t>;</a:t>
            </a:r>
          </a:p>
          <a:p>
            <a:pPr marL="457200" indent="-457200" algn="just" defTabSz="914400">
              <a:buFont typeface="Wingdings" pitchFamily="2" charset="2"/>
              <a:buChar char="ü"/>
              <a:defRPr/>
            </a:pP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itchFamily="2" charset="0"/>
              </a:rPr>
              <a:t>ডেটা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itchFamily="2" charset="0"/>
              </a:rPr>
              <a:t>বিকৃত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itchFamily="2" charset="0"/>
              </a:rPr>
              <a:t>বা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itchFamily="2" charset="0"/>
              </a:rPr>
              <a:t> Corrupt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itchFamily="2" charset="0"/>
              </a:rPr>
              <a:t>করে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itchFamily="2" charset="0"/>
              </a:rPr>
              <a:t>দিতে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itchFamily="2" charset="0"/>
              </a:rPr>
              <a:t>পারে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itchFamily="2" charset="0"/>
              </a:rPr>
              <a:t> ;</a:t>
            </a:r>
            <a:endParaRPr lang="en-US" sz="3200" dirty="0">
              <a:ln w="0">
                <a:solidFill>
                  <a:sysClr val="windowText" lastClr="000000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 algn="just" defTabSz="914400">
              <a:buFont typeface="Wingdings" pitchFamily="2" charset="2"/>
              <a:buChar char="ü"/>
              <a:defRPr/>
            </a:pP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latin typeface="NikoshBAN" pitchFamily="2" charset="0"/>
                <a:cs typeface="NikoshBAN" pitchFamily="2" charset="0"/>
              </a:rPr>
              <a:t>কম্পিউটারে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latin typeface="NikoshBAN" pitchFamily="2" charset="0"/>
                <a:cs typeface="NikoshBAN" pitchFamily="2" charset="0"/>
              </a:rPr>
              <a:t>আচমকা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latin typeface="NikoshBAN" pitchFamily="2" charset="0"/>
                <a:cs typeface="NikoshBAN" pitchFamily="2" charset="0"/>
              </a:rPr>
              <a:t>আবঞ্ছিত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latin typeface="NikoshBAN" pitchFamily="2" charset="0"/>
                <a:cs typeface="NikoshBAN" pitchFamily="2" charset="0"/>
              </a:rPr>
              <a:t>বার্তা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latin typeface="NikoshBAN" pitchFamily="2" charset="0"/>
                <a:cs typeface="NikoshBAN" pitchFamily="2" charset="0"/>
              </a:rPr>
              <a:t>প্রদর্শন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latin typeface="NikoshBAN" pitchFamily="2" charset="0"/>
                <a:cs typeface="NikoshBAN" pitchFamily="2" charset="0"/>
              </a:rPr>
              <a:t> ;</a:t>
            </a:r>
            <a:endParaRPr lang="en-US" sz="3200" dirty="0">
              <a:ln w="0">
                <a:solidFill>
                  <a:sysClr val="windowText" lastClr="000000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 algn="just" defTabSz="914400">
              <a:buFont typeface="Wingdings" pitchFamily="2" charset="2"/>
              <a:buChar char="ü"/>
              <a:defRPr/>
            </a:pP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itchFamily="2" charset="0"/>
              </a:rPr>
              <a:t>কম্পিউারের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itchFamily="2" charset="0"/>
              </a:rPr>
              <a:t>মনিটারে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itchFamily="2" charset="0"/>
              </a:rPr>
              <a:t>ডিসপ্লেকে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itchFamily="2" charset="0"/>
              </a:rPr>
              <a:t>বিকৃত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itchFamily="2" charset="0"/>
              </a:rPr>
              <a:t>বা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itchFamily="2" charset="0"/>
              </a:rPr>
              <a:t> Corrupt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itchFamily="2" charset="0"/>
              </a:rPr>
              <a:t>করে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itchFamily="2" charset="0"/>
              </a:rPr>
              <a:t>দিতে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itchFamily="2" charset="0"/>
              </a:rPr>
              <a:t>পারে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itchFamily="2" charset="0"/>
              </a:rPr>
              <a:t> ;</a:t>
            </a:r>
            <a:endParaRPr lang="en-US" sz="3200" dirty="0">
              <a:ln w="0">
                <a:solidFill>
                  <a:sysClr val="windowText" lastClr="000000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 algn="just" defTabSz="914400">
              <a:buFont typeface="Wingdings" pitchFamily="2" charset="2"/>
              <a:buChar char="ü"/>
              <a:defRPr/>
            </a:pP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সিস্টেমের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কাজকে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ধীরগতি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সম্পন্ন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;  </a:t>
            </a:r>
            <a:endParaRPr lang="en-US" sz="3200" dirty="0">
              <a:ln w="0">
                <a:solidFill>
                  <a:sysClr val="windowText" lastClr="000000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7766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746422" y="403654"/>
            <a:ext cx="6639697" cy="68374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ভাইরাস ছড়ানোর মাধ্যম</a:t>
            </a:r>
            <a:endParaRPr lang="en-US" sz="4400" dirty="0"/>
          </a:p>
        </p:txBody>
      </p:sp>
      <p:pic>
        <p:nvPicPr>
          <p:cNvPr id="8" name="Picture 7" descr="downl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7494" y="2365383"/>
            <a:ext cx="1335274" cy="888564"/>
          </a:xfrm>
          <a:prstGeom prst="rect">
            <a:avLst/>
          </a:prstGeom>
        </p:spPr>
      </p:pic>
      <p:pic>
        <p:nvPicPr>
          <p:cNvPr id="9" name="Picture 8" descr="download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736" y="2047361"/>
            <a:ext cx="2838578" cy="1428750"/>
          </a:xfrm>
          <a:prstGeom prst="rect">
            <a:avLst/>
          </a:prstGeom>
        </p:spPr>
      </p:pic>
      <p:pic>
        <p:nvPicPr>
          <p:cNvPr id="12" name="Picture 11" descr="medium01.jpg"/>
          <p:cNvPicPr>
            <a:picLocks noChangeAspect="1"/>
          </p:cNvPicPr>
          <p:nvPr/>
        </p:nvPicPr>
        <p:blipFill>
          <a:blip r:embed="rId4"/>
          <a:srcRect l="10301" t="18530" r="24210" b="30794"/>
          <a:stretch>
            <a:fillRect/>
          </a:stretch>
        </p:blipFill>
        <p:spPr>
          <a:xfrm>
            <a:off x="453082" y="2125361"/>
            <a:ext cx="1622853" cy="125215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70703" y="3698789"/>
            <a:ext cx="1598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সিডি/ডিভিডি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63796" y="3711147"/>
            <a:ext cx="1598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মেমোরী কার্ড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48833" y="3513438"/>
            <a:ext cx="1598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ফ্লাস ড্রাইভ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" name="Picture 19" descr="interne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48502" y="2430163"/>
            <a:ext cx="1747635" cy="966916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362834" y="3624650"/>
            <a:ext cx="1598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ইন্টারনেট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97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8650" y="1713471"/>
            <a:ext cx="4229816" cy="3616410"/>
          </a:xfrm>
          <a:prstGeom prst="rect">
            <a:avLst/>
          </a:prstGeom>
          <a:scene3d>
            <a:camera prst="obliqueTopLeft"/>
            <a:lightRig rig="threePt" dir="t"/>
          </a:scene3d>
        </p:spPr>
      </p:pic>
      <p:sp>
        <p:nvSpPr>
          <p:cNvPr id="14" name="Rounded Rectangle 13"/>
          <p:cNvSpPr/>
          <p:nvPr/>
        </p:nvSpPr>
        <p:spPr>
          <a:xfrm>
            <a:off x="3888261" y="345990"/>
            <a:ext cx="2866767" cy="68374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এন্টিভাইরাস </a:t>
            </a:r>
            <a:endParaRPr lang="en-US" sz="4400" dirty="0"/>
          </a:p>
        </p:txBody>
      </p:sp>
      <p:sp>
        <p:nvSpPr>
          <p:cNvPr id="17" name="TextBox 16"/>
          <p:cNvSpPr txBox="1"/>
          <p:nvPr/>
        </p:nvSpPr>
        <p:spPr>
          <a:xfrm>
            <a:off x="708453" y="1210962"/>
            <a:ext cx="6656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ভাইরাস সনাক্ত করে দূরকরতে পারে।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7795" y="2084172"/>
            <a:ext cx="456376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800" dirty="0" err="1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এভিজি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এন্টিভাইরাস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  <a:hlinkClick r:id="rId3"/>
              </a:rPr>
              <a:t>www.avg.com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dirty="0" err="1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এভিরা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এন্টিভাইরাস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(www.avira.com)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dirty="0" err="1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এভিস্ট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এন্টিভাইরাস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(www.avast.com)</a:t>
            </a:r>
          </a:p>
          <a:p>
            <a:pPr>
              <a:buFont typeface="Wingdings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6892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7924" y="1828802"/>
            <a:ext cx="7834183" cy="224676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800" dirty="0" err="1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2"/>
              </a:rPr>
              <a:t>কোন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2800" dirty="0" err="1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2"/>
              </a:rPr>
              <a:t>ফাইল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bn-BD" sz="2800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2"/>
              </a:rPr>
              <a:t>বা </a:t>
            </a:r>
            <a:r>
              <a:rPr lang="en-US" sz="2800" dirty="0" err="1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2"/>
              </a:rPr>
              <a:t>সফটওয়্যার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bn-BD" sz="2800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2"/>
              </a:rPr>
              <a:t>কপি করার </a:t>
            </a:r>
            <a:r>
              <a:rPr lang="en-US" sz="2800" dirty="0" err="1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2"/>
              </a:rPr>
              <a:t>পূর্বে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2800" dirty="0" err="1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2"/>
              </a:rPr>
              <a:t>তা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2800" dirty="0" err="1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2"/>
              </a:rPr>
              <a:t>ভাইরাসমুক্ত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2800" dirty="0" err="1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2"/>
              </a:rPr>
              <a:t>করা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2"/>
              </a:rPr>
              <a:t>।</a:t>
            </a:r>
            <a:endParaRPr lang="en-US" sz="2800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bn-BD" sz="2800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2"/>
              </a:rPr>
              <a:t>কম্পিউটারে সর্বদা এন্টিভাইরাস সফটওয়্যার 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2"/>
              </a:rPr>
              <a:t>Update </a:t>
            </a:r>
            <a:r>
              <a:rPr lang="bn-BD" sz="2800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2"/>
              </a:rPr>
              <a:t>রাখা।</a:t>
            </a:r>
            <a:endParaRPr lang="en-US" sz="2800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bn-BD" sz="2800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2"/>
              </a:rPr>
              <a:t>নিরাপত্তা ব্যবস্থা নেই এমন ওয়েবসাইটে সতর্ক থাকা।</a:t>
            </a:r>
            <a:endParaRPr lang="en-US" sz="2800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bn-BD" sz="28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2"/>
              </a:rPr>
              <a:t>ইমেইল ব্যবহারে সতর্কতা অবলম্বন করা।</a:t>
            </a:r>
            <a:endParaRPr lang="en-US" sz="28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bn-BD" sz="28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2"/>
              </a:rPr>
              <a:t>গেইম ব্যবহারে অতিরিক্ত সতর্ক থাকা।</a:t>
            </a:r>
            <a:endParaRPr lang="en-US" sz="28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47568" y="378941"/>
            <a:ext cx="6689123" cy="68374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44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4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রক্ষা</a:t>
            </a:r>
            <a:r>
              <a:rPr lang="en-US" sz="44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পাওয়ার</a:t>
            </a:r>
            <a:r>
              <a:rPr lang="en-US" sz="44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উপায়ঃ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43550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Rounded 1">
            <a:extLst>
              <a:ext uri="{FF2B5EF4-FFF2-40B4-BE49-F238E27FC236}">
                <a16:creationId xmlns:a16="http://schemas.microsoft.com/office/drawing/2014/main" id="{9727BA57-4924-4AEE-A8C4-FDFBD02AD6A5}"/>
              </a:ext>
            </a:extLst>
          </p:cNvPr>
          <p:cNvSpPr/>
          <p:nvPr/>
        </p:nvSpPr>
        <p:spPr>
          <a:xfrm>
            <a:off x="4167881" y="314454"/>
            <a:ext cx="1554542" cy="710648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14121" y="255373"/>
            <a:ext cx="2866767" cy="68374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400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5060" y="1392195"/>
            <a:ext cx="75211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defTabSz="914400">
              <a:lnSpc>
                <a:spcPct val="150000"/>
              </a:lnSpc>
              <a:buSzPct val="152000"/>
              <a:buFont typeface="+mj-lt"/>
              <a:buAutoNum type="arabicPeriod"/>
              <a:defRPr/>
            </a:pP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</a:t>
            </a:r>
            <a:r>
              <a:rPr lang="en-US" sz="3200" b="1" dirty="0" err="1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3200" b="1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b="1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514350" indent="-514350" defTabSz="914400">
              <a:lnSpc>
                <a:spcPct val="150000"/>
              </a:lnSpc>
              <a:buSzPct val="152000"/>
              <a:buFont typeface="+mj-lt"/>
              <a:buAutoNum type="arabicPeriod"/>
              <a:defRPr/>
            </a:pPr>
            <a:r>
              <a:rPr lang="en-US" sz="3200" b="1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VIRUS </a:t>
            </a:r>
            <a:r>
              <a:rPr lang="en-US" sz="3200" b="1" dirty="0" err="1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b="1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পূর্ণরূপ</a:t>
            </a:r>
            <a:r>
              <a:rPr lang="en-US" sz="3200" b="1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b="1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514350" lvl="0" indent="-514350" defTabSz="914400">
              <a:lnSpc>
                <a:spcPct val="150000"/>
              </a:lnSpc>
              <a:buSzPct val="152000"/>
              <a:buFont typeface="+mj-lt"/>
              <a:buAutoNum type="arabicPeriod"/>
              <a:defRPr/>
            </a:pPr>
            <a:r>
              <a:rPr lang="en-US" sz="3200" b="1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b="1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200" b="1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ভাইরাসের</a:t>
            </a:r>
            <a:r>
              <a:rPr lang="en-US" sz="3200" b="1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নামকরণ</a:t>
            </a:r>
            <a:r>
              <a:rPr lang="en-US" sz="3200" b="1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b="1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b="1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marL="514350" indent="-514350" defTabSz="914400">
              <a:lnSpc>
                <a:spcPct val="150000"/>
              </a:lnSpc>
              <a:buSzPct val="152000"/>
              <a:buFont typeface="+mj-lt"/>
              <a:buAutoNum type="arabicPeriod"/>
              <a:defRPr/>
            </a:pPr>
            <a:r>
              <a:rPr lang="en-US" sz="3200" b="1" dirty="0" err="1">
                <a:ln>
                  <a:solidFill>
                    <a:sysClr val="windowText" lastClr="000000"/>
                  </a:solidFill>
                </a:ln>
                <a:latin typeface="NikoshBAN" pitchFamily="2" charset="0"/>
                <a:cs typeface="NikoshBAN" pitchFamily="2" charset="0"/>
              </a:rPr>
              <a:t>ভাইরাসের</a:t>
            </a:r>
            <a:r>
              <a:rPr lang="en-US" sz="3200" b="1" dirty="0">
                <a:ln>
                  <a:solidFill>
                    <a:sysClr val="windowText" lastClr="00000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>
                  <a:solidFill>
                    <a:sysClr val="windowText" lastClr="000000"/>
                  </a:solidFill>
                </a:ln>
                <a:latin typeface="NikoshBAN" pitchFamily="2" charset="0"/>
                <a:cs typeface="NikoshBAN" pitchFamily="2" charset="0"/>
              </a:rPr>
              <a:t>নামকরণ</a:t>
            </a:r>
            <a:r>
              <a:rPr lang="en-US" sz="3200" b="1" dirty="0">
                <a:ln>
                  <a:solidFill>
                    <a:sysClr val="windowText" lastClr="00000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>
                  <a:solidFill>
                    <a:sysClr val="windowText" lastClr="000000"/>
                  </a:solidFill>
                </a:ln>
                <a:latin typeface="NikoshBAN" pitchFamily="2" charset="0"/>
                <a:cs typeface="NikoshBAN" pitchFamily="2" charset="0"/>
              </a:rPr>
              <a:t>করেন</a:t>
            </a:r>
            <a:r>
              <a:rPr lang="bn-BD" sz="3200" b="1" dirty="0">
                <a:ln>
                  <a:solidFill>
                    <a:sysClr val="windowText" lastClr="00000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>
                  <a:solidFill>
                    <a:sysClr val="windowText" lastClr="000000"/>
                  </a:solidFill>
                </a:ln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200" b="1" dirty="0">
                <a:ln>
                  <a:solidFill>
                    <a:sysClr val="windowText" lastClr="000000"/>
                  </a:solidFill>
                </a:ln>
                <a:latin typeface="NikoshBAN" pitchFamily="2" charset="0"/>
                <a:cs typeface="NikoshBAN" pitchFamily="2" charset="0"/>
              </a:rPr>
              <a:t>?</a:t>
            </a:r>
            <a:endParaRPr lang="en-US" sz="3600" b="1" dirty="0">
              <a:ln>
                <a:solidFill>
                  <a:sysClr val="windowText" lastClr="000000"/>
                </a:solidFill>
              </a:ln>
              <a:latin typeface="NikoshBAN" pitchFamily="2" charset="0"/>
              <a:cs typeface="NikoshBAN" pitchFamily="2" charset="0"/>
            </a:endParaRPr>
          </a:p>
          <a:p>
            <a:pPr marL="514350" lvl="0" indent="-514350" defTabSz="914400">
              <a:lnSpc>
                <a:spcPct val="150000"/>
              </a:lnSpc>
              <a:buSzPct val="152000"/>
              <a:buFont typeface="+mj-lt"/>
              <a:buAutoNum type="arabicPeriod"/>
              <a:defRPr/>
            </a:pPr>
            <a:r>
              <a:rPr lang="en-US" sz="3200" b="1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৪টি এন্টিভাইরাস প্রোগ্রামের উদাহরণ দাও</a:t>
            </a:r>
            <a:r>
              <a:rPr lang="en-US" sz="3200" b="1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514350" lvl="0" indent="-514350" defTabSz="914400">
              <a:lnSpc>
                <a:spcPct val="150000"/>
              </a:lnSpc>
              <a:buSzPct val="152000"/>
              <a:buFont typeface="+mj-lt"/>
              <a:buAutoNum type="arabicPeriod"/>
              <a:defRPr/>
            </a:pPr>
            <a:r>
              <a:rPr lang="en-US" sz="3200" b="1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3200" b="1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3200" b="1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ভাইরাসের</a:t>
            </a:r>
            <a:r>
              <a:rPr lang="en-US" sz="3200" b="1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উদাহরণ দাও</a:t>
            </a:r>
            <a:r>
              <a:rPr lang="en-US" sz="3200" b="1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632950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fol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927F292D-E822-4691-A767-CCA6B79CC2A1}"/>
              </a:ext>
            </a:extLst>
          </p:cNvPr>
          <p:cNvSpPr/>
          <p:nvPr/>
        </p:nvSpPr>
        <p:spPr>
          <a:xfrm>
            <a:off x="3444237" y="354869"/>
            <a:ext cx="3195459" cy="754380"/>
          </a:xfrm>
          <a:prstGeom prst="round2Diag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63548" y="238897"/>
            <a:ext cx="2866767" cy="68374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400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69" y="1425146"/>
            <a:ext cx="3007387" cy="22383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5996" y="3682314"/>
            <a:ext cx="960532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sz="2800" b="1" dirty="0">
                <a:ln>
                  <a:solidFill>
                    <a:sysClr val="windowText" lastClr="000000"/>
                  </a:solidFill>
                </a:ln>
                <a:latin typeface="NikoshBAN" pitchFamily="2" charset="0"/>
                <a:cs typeface="NikoshBAN" pitchFamily="2" charset="0"/>
              </a:rPr>
              <a:t>তোমার বা তোমার বন্ধুর কম্পিউটারে ভাইরাসের কী কী লক্ষণ রয়েছে তা বর্ণনা করো। </a:t>
            </a:r>
            <a:endParaRPr lang="en-US" sz="2800" b="1" dirty="0">
              <a:ln>
                <a:solidFill>
                  <a:sysClr val="windowText" lastClr="000000"/>
                </a:solidFill>
              </a:ln>
              <a:latin typeface="NikoshBAN" pitchFamily="2" charset="0"/>
              <a:cs typeface="NikoshBAN" pitchFamily="2" charset="0"/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980215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09568" y="1274805"/>
            <a:ext cx="5181600" cy="160843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140098808716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518" y="2612925"/>
            <a:ext cx="3057756" cy="40803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 descr="140098808716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5372" y="3743499"/>
            <a:ext cx="1818504" cy="242664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140098808716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9675" y="2542904"/>
            <a:ext cx="3057756" cy="40803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468450" y="927736"/>
            <a:ext cx="3467100" cy="479177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  <a:defRPr/>
            </a:pPr>
            <a:endParaRPr lang="en-US" sz="292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75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75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75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75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875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875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875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875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388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388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শ্রেণি: ৯ম-১০ম</a:t>
            </a:r>
          </a:p>
          <a:p>
            <a:pPr algn="ctr"/>
            <a:r>
              <a:rPr lang="bn-BD" sz="4388" dirty="0">
                <a:latin typeface="NikoshBAN" panose="02000000000000000000" pitchFamily="2" charset="0"/>
                <a:cs typeface="NikoshBAN" panose="02000000000000000000" pitchFamily="2" charset="0"/>
              </a:rPr>
              <a:t>বিষয়: তথ্য ও যোগাযোগ প্রযুক্তি</a:t>
            </a:r>
          </a:p>
          <a:p>
            <a:pPr algn="ctr"/>
            <a:r>
              <a:rPr lang="bn-BD" sz="4388" dirty="0">
                <a:latin typeface="NikoshBAN" panose="02000000000000000000" pitchFamily="2" charset="0"/>
                <a:cs typeface="NikoshBAN" panose="02000000000000000000" pitchFamily="2" charset="0"/>
              </a:rPr>
              <a:t>সময়: </a:t>
            </a:r>
            <a:r>
              <a:rPr lang="en-US" sz="4388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4388" dirty="0">
                <a:latin typeface="NikoshBAN" panose="02000000000000000000" pitchFamily="2" charset="0"/>
                <a:cs typeface="NikoshBAN" panose="02000000000000000000" pitchFamily="2" charset="0"/>
              </a:rPr>
              <a:t>০ মিনিট</a:t>
            </a:r>
            <a:r>
              <a:rPr lang="en-US" sz="4388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388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388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388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4388" dirty="0">
                <a:latin typeface="NikoshBAN" panose="02000000000000000000" pitchFamily="2" charset="0"/>
                <a:cs typeface="NikoshBAN" panose="02000000000000000000" pitchFamily="2" charset="0"/>
              </a:rPr>
              <a:t> ২৪/০৯/২০২১ </a:t>
            </a:r>
            <a:r>
              <a:rPr lang="en-US" sz="4388" dirty="0" err="1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4388" dirty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609725" y="740586"/>
            <a:ext cx="3281363" cy="487986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en-US" sz="2925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238251" y="740585"/>
            <a:ext cx="4294097" cy="5288740"/>
            <a:chOff x="568035" y="533400"/>
            <a:chExt cx="4343400" cy="6121523"/>
          </a:xfrm>
        </p:grpSpPr>
        <p:sp>
          <p:nvSpPr>
            <p:cNvPr id="11" name="Vertical Scroll 10"/>
            <p:cNvSpPr/>
            <p:nvPr/>
          </p:nvSpPr>
          <p:spPr>
            <a:xfrm>
              <a:off x="568035" y="533400"/>
              <a:ext cx="4343400" cy="5638800"/>
            </a:xfrm>
            <a:prstGeom prst="verticalScroll">
              <a:avLst/>
            </a:prstGeom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2" name="Rectangle 3"/>
            <p:cNvSpPr txBox="1">
              <a:spLocks noChangeArrowheads="1"/>
            </p:cNvSpPr>
            <p:nvPr/>
          </p:nvSpPr>
          <p:spPr bwMode="auto">
            <a:xfrm>
              <a:off x="675296" y="1280314"/>
              <a:ext cx="3733800" cy="53746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>
              <a:lvl1pPr marL="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9144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3716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18288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  <a:lvl6pPr marL="22860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6pPr>
              <a:lvl7pPr marL="27432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7pPr>
              <a:lvl8pPr marL="32004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8pPr>
              <a:lvl9pPr marL="36576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2275" b="1" dirty="0" err="1">
                  <a:latin typeface="NikoshBAN" panose="02000000000000000000"/>
                </a:rPr>
                <a:t>শিক্ষক</a:t>
              </a:r>
              <a:r>
                <a:rPr lang="en-US" sz="2275" b="1" dirty="0">
                  <a:latin typeface="NikoshBAN" panose="02000000000000000000"/>
                </a:rPr>
                <a:t> </a:t>
              </a:r>
              <a:r>
                <a:rPr lang="en-US" sz="2275" b="1" dirty="0" err="1">
                  <a:latin typeface="NikoshBAN" panose="02000000000000000000"/>
                </a:rPr>
                <a:t>পরিচিতি</a:t>
              </a:r>
              <a:endParaRPr lang="en-US" sz="2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Nikosh" pitchFamily="2" charset="0"/>
                <a:cs typeface="Nikosh" pitchFamily="2" charset="0"/>
              </a:endParaRPr>
            </a:p>
            <a:p>
              <a:pPr>
                <a:lnSpc>
                  <a:spcPct val="90000"/>
                </a:lnSpc>
              </a:pPr>
              <a:endParaRPr lang="en-US" sz="2275" dirty="0">
                <a:solidFill>
                  <a:schemeClr val="accent2"/>
                </a:solidFill>
                <a:latin typeface="Nikosh" pitchFamily="2" charset="0"/>
                <a:cs typeface="Nikosh" pitchFamily="2" charset="0"/>
              </a:endParaRPr>
            </a:p>
            <a:p>
              <a:pPr>
                <a:lnSpc>
                  <a:spcPct val="90000"/>
                </a:lnSpc>
              </a:pPr>
              <a:endParaRPr lang="en-US" sz="1950" dirty="0">
                <a:solidFill>
                  <a:schemeClr val="accent2"/>
                </a:solidFill>
                <a:latin typeface="Nikosh" pitchFamily="2" charset="0"/>
                <a:cs typeface="Nikosh" pitchFamily="2" charset="0"/>
              </a:endParaRPr>
            </a:p>
            <a:p>
              <a:pPr>
                <a:lnSpc>
                  <a:spcPct val="90000"/>
                </a:lnSpc>
              </a:pPr>
              <a:endParaRPr lang="en-US" sz="1950" dirty="0">
                <a:solidFill>
                  <a:schemeClr val="accent2"/>
                </a:solidFill>
                <a:latin typeface="Nikosh" pitchFamily="2" charset="0"/>
                <a:cs typeface="Nikosh" pitchFamily="2" charset="0"/>
              </a:endParaRPr>
            </a:p>
            <a:p>
              <a:pPr>
                <a:lnSpc>
                  <a:spcPct val="90000"/>
                </a:lnSpc>
              </a:pPr>
              <a:endParaRPr lang="en-US" sz="1950" dirty="0">
                <a:solidFill>
                  <a:schemeClr val="accent2"/>
                </a:solidFill>
                <a:latin typeface="Nikosh" pitchFamily="2" charset="0"/>
                <a:cs typeface="Nikosh" pitchFamily="2" charset="0"/>
              </a:endParaRPr>
            </a:p>
            <a:p>
              <a:pPr>
                <a:lnSpc>
                  <a:spcPct val="90000"/>
                </a:lnSpc>
              </a:pPr>
              <a:endParaRPr lang="en-US" sz="1950" dirty="0">
                <a:solidFill>
                  <a:schemeClr val="accent2"/>
                </a:solidFill>
                <a:latin typeface="Nikosh" pitchFamily="2" charset="0"/>
                <a:cs typeface="Nikosh" pitchFamily="2" charset="0"/>
              </a:endParaRPr>
            </a:p>
            <a:p>
              <a:pPr>
                <a:lnSpc>
                  <a:spcPct val="90000"/>
                </a:lnSpc>
              </a:pPr>
              <a:endParaRPr lang="en-US" sz="1950" dirty="0">
                <a:solidFill>
                  <a:schemeClr val="accent2"/>
                </a:solidFill>
                <a:latin typeface="Nikosh" pitchFamily="2" charset="0"/>
                <a:cs typeface="Nikosh" pitchFamily="2" charset="0"/>
              </a:endParaRPr>
            </a:p>
            <a:p>
              <a:pPr>
                <a:lnSpc>
                  <a:spcPct val="90000"/>
                </a:lnSpc>
              </a:pPr>
              <a:endParaRPr lang="en-US" sz="1950" dirty="0">
                <a:solidFill>
                  <a:schemeClr val="accent2"/>
                </a:solidFill>
                <a:latin typeface="Nikosh" pitchFamily="2" charset="0"/>
                <a:cs typeface="Nikosh" pitchFamily="2" charset="0"/>
              </a:endParaRPr>
            </a:p>
            <a:p>
              <a:r>
                <a:rPr lang="en-US" sz="1625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মোছাঃ</a:t>
              </a:r>
              <a:r>
                <a:rPr lang="en-US" sz="1625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1625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রিফা</a:t>
              </a:r>
              <a:r>
                <a:rPr lang="en-US" sz="1625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1625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আক্তার</a:t>
              </a:r>
              <a:endParaRPr lang="en-US" sz="1625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1625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sz="1625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1625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endParaRPr lang="en-US" sz="1625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1625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শায়েস্তাগঞ্জ</a:t>
              </a:r>
              <a:r>
                <a:rPr lang="en-US" sz="1625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1625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উচ্চ</a:t>
              </a:r>
              <a:r>
                <a:rPr lang="en-US" sz="1625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1625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বিদ্যালয়,হবিগঞ্জ</a:t>
              </a:r>
              <a:r>
                <a:rPr lang="en-US" sz="1625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pPr>
                <a:lnSpc>
                  <a:spcPct val="90000"/>
                </a:lnSpc>
              </a:pPr>
              <a:r>
                <a:rPr lang="en-US" sz="1300" dirty="0">
                  <a:solidFill>
                    <a:schemeClr val="accent2"/>
                  </a:solidFill>
                  <a:latin typeface="Nikosh" pitchFamily="2" charset="0"/>
                  <a:cs typeface="Nikosh" pitchFamily="2" charset="0"/>
                </a:rPr>
                <a:t>mahbubarifa529571@gmail.com</a:t>
              </a:r>
            </a:p>
            <a:p>
              <a:pPr>
                <a:lnSpc>
                  <a:spcPct val="90000"/>
                </a:lnSpc>
              </a:pPr>
              <a:r>
                <a:rPr lang="en-US" sz="1463" dirty="0">
                  <a:solidFill>
                    <a:schemeClr val="accent2"/>
                  </a:solidFill>
                  <a:latin typeface="Nikosh" pitchFamily="2" charset="0"/>
                  <a:cs typeface="Nikosh" pitchFamily="2" charset="0"/>
                </a:rPr>
                <a:t> </a:t>
              </a:r>
              <a:endParaRPr lang="bn-BD" sz="1463" dirty="0">
                <a:solidFill>
                  <a:schemeClr val="accent2"/>
                </a:solidFill>
                <a:latin typeface="Nikosh" pitchFamily="2" charset="0"/>
                <a:cs typeface="Nikosh" pitchFamily="2" charset="0"/>
              </a:endParaRPr>
            </a:p>
          </p:txBody>
        </p:sp>
      </p:grpSp>
      <p:pic>
        <p:nvPicPr>
          <p:cNvPr id="1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088" y="2076475"/>
            <a:ext cx="1954600" cy="1823038"/>
          </a:xfrm>
          <a:prstGeom prst="rect">
            <a:avLst/>
          </a:prstGeom>
        </p:spPr>
      </p:pic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F29361DC-D3B0-44E4-9C01-DA8BB017B6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969" y="1770287"/>
            <a:ext cx="1791307" cy="1887173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9920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77234" y="2485183"/>
            <a:ext cx="388479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350" dirty="0"/>
          </a:p>
        </p:txBody>
      </p:sp>
      <p:pic>
        <p:nvPicPr>
          <p:cNvPr id="10" name="Picture 9" descr="Virus-FI-970x587.jpg"/>
          <p:cNvPicPr>
            <a:picLocks noChangeAspect="1"/>
          </p:cNvPicPr>
          <p:nvPr/>
        </p:nvPicPr>
        <p:blipFill>
          <a:blip r:embed="rId2"/>
          <a:srcRect l="31470"/>
          <a:stretch>
            <a:fillRect/>
          </a:stretch>
        </p:blipFill>
        <p:spPr>
          <a:xfrm>
            <a:off x="593122" y="1900101"/>
            <a:ext cx="3605703" cy="3184026"/>
          </a:xfrm>
          <a:prstGeom prst="rect">
            <a:avLst/>
          </a:prstGeom>
        </p:spPr>
      </p:pic>
      <p:pic>
        <p:nvPicPr>
          <p:cNvPr id="11" name="Picture 10" descr="virus-attack-on-computer-in-cartoon-flat-style-vector-13476705 (1).jpg"/>
          <p:cNvPicPr>
            <a:picLocks noChangeAspect="1"/>
          </p:cNvPicPr>
          <p:nvPr/>
        </p:nvPicPr>
        <p:blipFill>
          <a:blip r:embed="rId3"/>
          <a:srcRect l="17795" t="17177" r="6184" b="36697"/>
          <a:stretch>
            <a:fillRect/>
          </a:stretch>
        </p:blipFill>
        <p:spPr>
          <a:xfrm>
            <a:off x="4473148" y="1911182"/>
            <a:ext cx="4827373" cy="3163330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1441622" y="263612"/>
            <a:ext cx="7175156" cy="68374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ছবিগুলো দেখে কী বুঝতে পারছ?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6066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644611" y="886855"/>
            <a:ext cx="4343400" cy="676275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আমাদের আজকের পাঠ-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771555" y="1374581"/>
            <a:ext cx="6288556" cy="4318313"/>
            <a:chOff x="2771555" y="1374581"/>
            <a:chExt cx="6288556" cy="4318313"/>
          </a:xfrm>
        </p:grpSpPr>
        <p:sp>
          <p:nvSpPr>
            <p:cNvPr id="9" name="Rectangle 8"/>
            <p:cNvSpPr/>
            <p:nvPr/>
          </p:nvSpPr>
          <p:spPr>
            <a:xfrm>
              <a:off x="4332027" y="1374581"/>
              <a:ext cx="4728084" cy="101566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bn-BD" sz="6000" b="1" dirty="0">
                  <a:ln w="11430"/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কম্পিউটার ভাইরাস</a:t>
              </a:r>
              <a:r>
                <a:rPr lang="bn-IN" sz="6000" b="1" dirty="0">
                  <a:ln w="11430"/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1050" b="1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pic>
          <p:nvPicPr>
            <p:cNvPr id="11" name="Picture 10" descr="image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71555" y="2440909"/>
              <a:ext cx="4358331" cy="3251985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3514609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22472" y="1779372"/>
            <a:ext cx="8654363" cy="393768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bn-BD" sz="4000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r>
              <a:rPr lang="en-US" sz="4000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3200" b="1" dirty="0">
                <a:ln>
                  <a:solidFill>
                    <a:sysClr val="windowText" lastClr="0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১. </a:t>
            </a:r>
            <a:r>
              <a:rPr lang="bn-BD" sz="3200" b="1" dirty="0">
                <a:ln>
                  <a:solidFill>
                    <a:sysClr val="windowText" lastClr="0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কম্পিউটার ভাইরাস কী তা বলতে পার</a:t>
            </a:r>
            <a:r>
              <a:rPr lang="en-US" sz="3200" b="1" dirty="0" err="1">
                <a:ln>
                  <a:solidFill>
                    <a:sysClr val="windowText" lastClr="0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বে</a:t>
            </a:r>
            <a:endParaRPr lang="en-US" sz="3200" b="1" dirty="0">
              <a:ln>
                <a:solidFill>
                  <a:sysClr val="windowText" lastClr="000000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>
                <a:ln>
                  <a:solidFill>
                    <a:sysClr val="windowText" lastClr="0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3200" b="1" dirty="0" err="1">
                <a:ln>
                  <a:solidFill>
                    <a:sysClr val="windowText" lastClr="0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3200" b="1" dirty="0">
                <a:ln>
                  <a:solidFill>
                    <a:sysClr val="windowText" lastClr="0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ln>
                  <a:solidFill>
                    <a:sysClr val="windowText" lastClr="0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আক্রান্ত কম্পিউটার চিহ্নিত </a:t>
            </a:r>
            <a:r>
              <a:rPr lang="en-US" sz="3200" b="1" dirty="0" err="1">
                <a:ln>
                  <a:solidFill>
                    <a:sysClr val="windowText" lastClr="0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>
                <a:ln>
                  <a:solidFill>
                    <a:sysClr val="windowText" lastClr="0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>
                  <a:solidFill>
                    <a:sysClr val="windowText" lastClr="0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endParaRPr lang="bn-BD" sz="3200" b="1" dirty="0">
              <a:ln>
                <a:solidFill>
                  <a:sysClr val="windowText" lastClr="000000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>
                <a:ln>
                  <a:solidFill>
                    <a:sysClr val="windowText" lastClr="0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bn-BD" sz="2800" b="1" dirty="0">
                <a:ln>
                  <a:solidFill>
                    <a:sysClr val="windowText" lastClr="0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এন্টিভাইরাস প্রোগ্রামের গুরুত্ব বিশ্লেষণ করতে পারবে।</a:t>
            </a:r>
            <a:endParaRPr lang="en-US" sz="3200" b="1" dirty="0">
              <a:ln>
                <a:solidFill>
                  <a:sysClr val="windowText" lastClr="000000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326542" y="263612"/>
            <a:ext cx="3119051" cy="68374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1709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907957" y="263612"/>
            <a:ext cx="4464907" cy="68374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ভাইরাস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411892" y="1647568"/>
            <a:ext cx="878977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ভাইরাস এক ধরণের ক্ষতিকারক প্রোগ্রাম </a:t>
            </a:r>
            <a:r>
              <a:rPr lang="bn-BD" sz="3200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যা কম্পিউটারে প্রবেশ</a:t>
            </a:r>
            <a:r>
              <a:rPr lang="en-US" sz="3200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উপাত্তকে</a:t>
            </a:r>
            <a:r>
              <a:rPr lang="en-US" sz="3200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আক্রমণ</a:t>
            </a:r>
            <a:r>
              <a:rPr lang="en-US" sz="3200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3200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bn-BD" sz="3200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করতে পারে।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bn-BD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VIRUS</a:t>
            </a:r>
            <a:r>
              <a:rPr lang="bn-BD" sz="2800" dirty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400" dirty="0">
                <a:ln>
                  <a:solidFill>
                    <a:sysClr val="windowText" lastClr="000000"/>
                  </a:solidFill>
                </a:ln>
                <a:latin typeface="NikoshBAN" pitchFamily="2" charset="0"/>
                <a:cs typeface="NikoshBAN" pitchFamily="2" charset="0"/>
              </a:rPr>
              <a:t>Vital Information and Resources Under </a:t>
            </a:r>
            <a:r>
              <a:rPr lang="en-US" sz="2400" dirty="0" err="1">
                <a:ln>
                  <a:solidFill>
                    <a:sysClr val="windowText" lastClr="000000"/>
                  </a:solidFill>
                </a:ln>
                <a:latin typeface="NikoshBAN" pitchFamily="2" charset="0"/>
                <a:cs typeface="NikoshBAN" pitchFamily="2" charset="0"/>
              </a:rPr>
              <a:t>Sieze</a:t>
            </a:r>
            <a:r>
              <a:rPr lang="bn-BD" sz="2400" dirty="0">
                <a:ln>
                  <a:solidFill>
                    <a:sysClr val="windowText" lastClr="00000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endParaRPr lang="bn-BD" sz="2800" dirty="0">
              <a:ln>
                <a:solidFill>
                  <a:sysClr val="windowText" lastClr="000000"/>
                </a:solidFill>
              </a:ln>
              <a:latin typeface="NikoshBAN" pitchFamily="2" charset="0"/>
              <a:cs typeface="NikoshBAN" pitchFamily="2" charset="0"/>
            </a:endParaRPr>
          </a:p>
          <a:p>
            <a:r>
              <a:rPr lang="bn-BD" sz="2800" dirty="0">
                <a:ln>
                  <a:solidFill>
                    <a:sysClr val="windowText" lastClr="000000"/>
                  </a:solidFill>
                </a:ln>
                <a:latin typeface="NikoshBAN" pitchFamily="2" charset="0"/>
                <a:cs typeface="NikoshBAN" pitchFamily="2" charset="0"/>
              </a:rPr>
              <a:t>                যার অর্থ 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bn-BD" sz="2800" dirty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গুরুত্বপূর্ণ তথ্যসমূহ দখলে নেওয়া হয়েছে।</a:t>
            </a:r>
          </a:p>
          <a:p>
            <a:endParaRPr lang="bn-BD" sz="2800" dirty="0">
              <a:ln>
                <a:solidFill>
                  <a:sysClr val="windowText" lastClr="000000"/>
                </a:solidFill>
              </a:ln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354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86897" y="1480208"/>
            <a:ext cx="5946315" cy="310854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just"/>
            <a:r>
              <a:rPr lang="bn-BD" sz="2800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- ১৯৮০</a:t>
            </a:r>
            <a:r>
              <a:rPr lang="en-US" sz="2800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সালে</a:t>
            </a:r>
            <a:r>
              <a:rPr lang="bn-BD" sz="2800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ভাইরাস এর নামকরণ করেন। </a:t>
            </a:r>
            <a:endParaRPr lang="en-US" sz="2800" dirty="0">
              <a:ln w="0">
                <a:solidFill>
                  <a:sysClr val="windowText" lastClr="00000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just"/>
            <a:r>
              <a:rPr lang="en-US" sz="2800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‘University of new Haven</a:t>
            </a:r>
            <a:r>
              <a:rPr lang="bn-BD" sz="2800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’</a:t>
            </a:r>
            <a:r>
              <a:rPr lang="en-US" sz="2800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–এর অধ্যাপক</a:t>
            </a:r>
            <a:r>
              <a:rPr lang="en-US" sz="2800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ফ্রেড কোহেন</a:t>
            </a:r>
            <a:r>
              <a:rPr lang="en-US" sz="2800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Fred Cohen</a:t>
            </a:r>
            <a:r>
              <a:rPr lang="bn-BD" sz="2800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r>
              <a:rPr lang="en-US" sz="2800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১৯৮০</a:t>
            </a:r>
            <a:r>
              <a:rPr lang="en-US" sz="2800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সালে</a:t>
            </a:r>
            <a:r>
              <a:rPr lang="bn-BD" sz="2800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ভাইরাস এর নামকরণ করেন ।</a:t>
            </a:r>
          </a:p>
          <a:p>
            <a:pPr algn="just"/>
            <a:endParaRPr lang="bn-BD" sz="2800" dirty="0">
              <a:ln w="0">
                <a:solidFill>
                  <a:sysClr val="windowText" lastClr="00000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800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- ভাইরাস ফাইল বা সফটওয়্যারের ক্ষতি করে এমনটা নয় হার্ডওয়্যারকেও স্থায়ীভাবে ক্ষতি করতে পারে।</a:t>
            </a:r>
          </a:p>
        </p:txBody>
      </p:sp>
      <p:pic>
        <p:nvPicPr>
          <p:cNvPr id="5" name="Picture 4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889" y="2048133"/>
            <a:ext cx="1905000" cy="1905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968843" y="263612"/>
            <a:ext cx="6244281" cy="68374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ভাইরাসে নামকরণ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918491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174791" y="403654"/>
            <a:ext cx="6211328" cy="68374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ভাইরাসের উদাহরণ</a:t>
            </a:r>
            <a:endParaRPr lang="en-US" sz="4400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856735" y="1202724"/>
          <a:ext cx="8311979" cy="4983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4243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B6AB5F3-5520-439F-AAC7-CDA03D56DB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CB6AB5F3-5520-439F-AAC7-CDA03D56DB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CB6AB5F3-5520-439F-AAC7-CDA03D56DB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D204EAF-3E5E-4275-B843-253FA476ED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dgm id="{1D204EAF-3E5E-4275-B843-253FA476ED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1D204EAF-3E5E-4275-B843-253FA476ED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F01DAF0-4A70-436C-A2D9-E0C466076D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graphicEl>
                                              <a:dgm id="{7F01DAF0-4A70-436C-A2D9-E0C466076D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graphicEl>
                                              <a:dgm id="{7F01DAF0-4A70-436C-A2D9-E0C466076D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60978E9-DF78-42CF-9CB4-67F2A6ED31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graphicEl>
                                              <a:dgm id="{060978E9-DF78-42CF-9CB4-67F2A6ED31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graphicEl>
                                              <a:dgm id="{060978E9-DF78-42CF-9CB4-67F2A6ED31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961AD48-BADE-44F4-9A73-DAE1589227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graphicEl>
                                              <a:dgm id="{8961AD48-BADE-44F4-9A73-DAE1589227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graphicEl>
                                              <a:dgm id="{8961AD48-BADE-44F4-9A73-DAE1589227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50E2EA7-B7F3-429E-9861-D94D04AA2C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graphicEl>
                                              <a:dgm id="{C50E2EA7-B7F3-429E-9861-D94D04AA2C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graphicEl>
                                              <a:dgm id="{C50E2EA7-B7F3-429E-9861-D94D04AA2C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9912791-CC92-4294-9AB5-6B684C7674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graphicEl>
                                              <a:dgm id="{E9912791-CC92-4294-9AB5-6B684C7674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graphicEl>
                                              <a:dgm id="{E9912791-CC92-4294-9AB5-6B684C7674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D73C490-3C33-4666-B044-2A84C8AFE0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graphicEl>
                                              <a:dgm id="{8D73C490-3C33-4666-B044-2A84C8AFE0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>
                                            <p:graphicEl>
                                              <a:dgm id="{8D73C490-3C33-4666-B044-2A84C8AFE0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3F2AB78-B04E-4C11-8A06-2D5CF700F7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>
                                            <p:graphicEl>
                                              <a:dgm id="{23F2AB78-B04E-4C11-8A06-2D5CF700F7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>
                                            <p:graphicEl>
                                              <a:dgm id="{23F2AB78-B04E-4C11-8A06-2D5CF700F7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F44868A-3621-480A-8E1B-65F9473EE2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>
                                            <p:graphicEl>
                                              <a:dgm id="{BF44868A-3621-480A-8E1B-65F9473EE2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>
                                            <p:graphicEl>
                                              <a:dgm id="{BF44868A-3621-480A-8E1B-65F9473EE2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7796" y="1442666"/>
            <a:ext cx="8938054" cy="353943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ফাইল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ওপেন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লাগছে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;</a:t>
            </a:r>
            <a:endParaRPr lang="en-US" sz="3200" dirty="0">
              <a:ln w="0"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মেমোরি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দেখাচ্ছে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গতি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কমে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গেছে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;</a:t>
            </a:r>
            <a:endParaRPr lang="en-US" sz="3200" dirty="0">
              <a:ln w="0"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অপ্রত্যাশিত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বার্তা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প্রদর্শিত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en-US" sz="3200" dirty="0">
              <a:ln w="0"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ইনস্টলের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লাগছে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en-US" sz="3200" dirty="0">
              <a:ln w="0"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চলমান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ফাইলগুলো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জায়গা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দখল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করছে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;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যন্ত্র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চালু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চালু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বন্ধ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শাট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ডাউন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যাচ্ছে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;</a:t>
            </a:r>
            <a:endParaRPr lang="en-US" sz="3200" dirty="0">
              <a:ln w="0"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ফোল্ডারে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বিদ্যমান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ফাইলগুলোর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গেছে</a:t>
            </a:r>
            <a:r>
              <a:rPr lang="en-US" sz="3200" b="1" dirty="0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en-US" sz="3200" dirty="0">
              <a:ln w="0"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46422" y="403654"/>
            <a:ext cx="6639697" cy="68374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ভাইরাস আক্রান্ত কম্পিউটারের লক্ষণ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65991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3140</TotalTime>
  <Words>468</Words>
  <Application>Microsoft Office PowerPoint</Application>
  <PresentationFormat>A4 Paper (210x297 mm)</PresentationFormat>
  <Paragraphs>91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Nikosh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DOEL</cp:lastModifiedBy>
  <cp:revision>1112</cp:revision>
  <dcterms:created xsi:type="dcterms:W3CDTF">2018-01-16T14:35:24Z</dcterms:created>
  <dcterms:modified xsi:type="dcterms:W3CDTF">2021-10-16T17:25:58Z</dcterms:modified>
</cp:coreProperties>
</file>