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8" r:id="rId2"/>
    <p:sldId id="281" r:id="rId3"/>
    <p:sldId id="259" r:id="rId4"/>
    <p:sldId id="260" r:id="rId5"/>
    <p:sldId id="261" r:id="rId6"/>
    <p:sldId id="278" r:id="rId7"/>
    <p:sldId id="267" r:id="rId8"/>
    <p:sldId id="276" r:id="rId9"/>
    <p:sldId id="262" r:id="rId10"/>
    <p:sldId id="265" r:id="rId11"/>
    <p:sldId id="275" r:id="rId12"/>
    <p:sldId id="279" r:id="rId13"/>
    <p:sldId id="268" r:id="rId14"/>
    <p:sldId id="277" r:id="rId15"/>
    <p:sldId id="280" r:id="rId16"/>
    <p:sldId id="282" r:id="rId17"/>
    <p:sldId id="27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3333" autoAdjust="0"/>
  </p:normalViewPr>
  <p:slideViewPr>
    <p:cSldViewPr>
      <p:cViewPr varScale="1">
        <p:scale>
          <a:sx n="68" d="100"/>
          <a:sy n="68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28FE-057E-4E05-9EF8-968DE50C12C5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C6EE-6897-4201-BDF5-1163437C0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C6EE-6897-4201-BDF5-1163437C0F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C6EE-6897-4201-BDF5-1163437C0F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ezba01714779767\Desktop\a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15615-2CB6-4293-BDB7-3DC3D505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6" y="-29980"/>
            <a:ext cx="91439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BAB30-8929-4E7D-975A-2CAFA819ECE5}"/>
              </a:ext>
            </a:extLst>
          </p:cNvPr>
          <p:cNvSpPr txBox="1"/>
          <p:nvPr/>
        </p:nvSpPr>
        <p:spPr>
          <a:xfrm>
            <a:off x="3657600" y="2438400"/>
            <a:ext cx="261252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DDC4A-57E2-4C27-B3FA-608999CE8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69" b="99375" l="10000" r="90000">
                        <a14:foregroundMark x1="70313" y1="81406" x2="70313" y2="81406"/>
                        <a14:foregroundMark x1="69063" y1="78594" x2="69063" y2="78594"/>
                        <a14:foregroundMark x1="70156" y1="86328" x2="70156" y2="86328"/>
                        <a14:foregroundMark x1="70156" y1="86328" x2="70156" y2="86328"/>
                        <a14:foregroundMark x1="67891" y1="88438" x2="68906" y2="74453"/>
                        <a14:foregroundMark x1="64375" y1="65234" x2="69922" y2="75078"/>
                        <a14:foregroundMark x1="65781" y1="66250" x2="68281" y2="71406"/>
                        <a14:foregroundMark x1="65625" y1="65234" x2="67891" y2="97656"/>
                        <a14:foregroundMark x1="40547" y1="91719" x2="41641" y2="98047"/>
                        <a14:foregroundMark x1="40391" y1="92109" x2="39766" y2="98438"/>
                        <a14:foregroundMark x1="42422" y1="98281" x2="40781" y2="93750"/>
                        <a14:foregroundMark x1="47109" y1="92109" x2="60078" y2="93516"/>
                        <a14:foregroundMark x1="52891" y1="94531" x2="62734" y2="93750"/>
                        <a14:foregroundMark x1="49844" y1="57422" x2="49844" y2="57422"/>
                        <a14:foregroundMark x1="50234" y1="57266" x2="48984" y2="54375"/>
                        <a14:foregroundMark x1="59453" y1="98047" x2="59453" y2="98047"/>
                        <a14:foregroundMark x1="58203" y1="98438" x2="58203" y2="98438"/>
                        <a14:foregroundMark x1="41797" y1="70938" x2="41797" y2="70938"/>
                        <a14:foregroundMark x1="41406" y1="69531" x2="41406" y2="69531"/>
                        <a14:foregroundMark x1="42813" y1="69297" x2="42813" y2="69297"/>
                        <a14:foregroundMark x1="41406" y1="72188" x2="41406" y2="72188"/>
                        <a14:foregroundMark x1="41172" y1="97422" x2="41172" y2="97422"/>
                        <a14:foregroundMark x1="39531" y1="97422" x2="39531" y2="97422"/>
                        <a14:foregroundMark x1="40156" y1="98438" x2="40156" y2="98438"/>
                        <a14:foregroundMark x1="51016" y1="50078" x2="51016" y2="50078"/>
                        <a14:foregroundMark x1="56406" y1="53750" x2="56406" y2="53750"/>
                        <a14:foregroundMark x1="56953" y1="55625" x2="56953" y2="55625"/>
                        <a14:foregroundMark x1="55937" y1="57813" x2="55937" y2="57813"/>
                        <a14:foregroundMark x1="56406" y1="52734" x2="56406" y2="52734"/>
                        <a14:backgroundMark x1="48984" y1="51250" x2="45469" y2="65469"/>
                        <a14:backgroundMark x1="48359" y1="58281" x2="48359" y2="58281"/>
                      </a14:backgroundRemoval>
                    </a14:imgEffect>
                  </a14:imgLayer>
                </a14:imgProps>
              </a:ext>
            </a:extLst>
          </a:blip>
          <a:srcRect l="38383" t="47242" r="26949"/>
          <a:stretch/>
        </p:blipFill>
        <p:spPr>
          <a:xfrm>
            <a:off x="-1" y="723523"/>
            <a:ext cx="4421875" cy="6136573"/>
          </a:xfrm>
          <a:prstGeom prst="rect">
            <a:avLst/>
          </a:prstGeom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C060ECD8-D7EA-45ED-BB94-12845632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96" y="2806345"/>
            <a:ext cx="3080823" cy="36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aa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685800"/>
            <a:ext cx="2895600" cy="1926890"/>
          </a:xfrm>
          <a:prstGeom prst="rect">
            <a:avLst/>
          </a:prstGeom>
        </p:spPr>
      </p:pic>
      <p:pic>
        <p:nvPicPr>
          <p:cNvPr id="3" name="Picture 2" descr="oppoi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78" y="3581400"/>
            <a:ext cx="3394022" cy="19633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 descr="jan ch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3657600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716045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ইটের ভাটার ধোয়া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049" y="58261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যানবাহন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089" y="582617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অপরিকল্পিত ঘরবাড়ি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2438400" cy="19335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3" name="Picture 2" descr="airun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650" y="304800"/>
            <a:ext cx="2552700" cy="17907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4" name="Picture 3" descr="airyu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975391"/>
            <a:ext cx="27432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6700" y="22955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শ্বাস কষ্ট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181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300" y="5181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উচ্চ তাপমাত্রা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AA2C1-E4BE-4FB5-8B9C-4CDD6C8B5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1417" r="22500" b="26285"/>
          <a:stretch/>
        </p:blipFill>
        <p:spPr>
          <a:xfrm>
            <a:off x="0" y="0"/>
            <a:ext cx="9122226" cy="5943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A23ED-5EED-4CB4-AC3D-1AD8BF9278A9}"/>
              </a:ext>
            </a:extLst>
          </p:cNvPr>
          <p:cNvSpPr txBox="1"/>
          <p:nvPr/>
        </p:nvSpPr>
        <p:spPr>
          <a:xfrm>
            <a:off x="3581400" y="6096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মাটি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0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t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505200"/>
            <a:ext cx="3048000" cy="2057400"/>
          </a:xfrm>
          <a:prstGeom prst="rect">
            <a:avLst/>
          </a:prstGeom>
        </p:spPr>
      </p:pic>
      <p:pic>
        <p:nvPicPr>
          <p:cNvPr id="3" name="Picture 2" descr="hgfg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505200"/>
            <a:ext cx="3076575" cy="2124075"/>
          </a:xfrm>
          <a:prstGeom prst="rect">
            <a:avLst/>
          </a:prstGeom>
        </p:spPr>
      </p:pic>
      <p:pic>
        <p:nvPicPr>
          <p:cNvPr id="4" name="Picture 3" descr="fdfghf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533400"/>
            <a:ext cx="3310759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1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কীটনাশক ব্যবহার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মাটির অপরিকল্পিত ব্যবহার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মাটিতে বিস্ফোরণ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uunn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00400"/>
            <a:ext cx="3048000" cy="2057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 descr="soilu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33400"/>
            <a:ext cx="2590800" cy="1857375"/>
          </a:xfrm>
          <a:prstGeom prst="rect">
            <a:avLst/>
          </a:prstGeom>
        </p:spPr>
      </p:pic>
      <p:pic>
        <p:nvPicPr>
          <p:cNvPr id="5" name="Picture 4" descr="soilunun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200400"/>
            <a:ext cx="2848708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0" y="251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উর্বরতা নষ্ট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7795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চাষাবাদ অযোগ্য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7795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ফসল কমে যাওয়া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999F7-08E6-423B-8EAE-DD84D142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1838" r="22500" b="26284"/>
          <a:stretch/>
        </p:blipFill>
        <p:spPr>
          <a:xfrm>
            <a:off x="228600" y="253424"/>
            <a:ext cx="8686800" cy="5613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0EABA-37DE-4FEC-8361-8E2CFFB6A0DD}"/>
              </a:ext>
            </a:extLst>
          </p:cNvPr>
          <p:cNvSpPr txBox="1"/>
          <p:nvPr/>
        </p:nvSpPr>
        <p:spPr>
          <a:xfrm>
            <a:off x="3681647" y="6019800"/>
            <a:ext cx="178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8F4C6-991F-4830-9F6F-7AD684BB1934}"/>
              </a:ext>
            </a:extLst>
          </p:cNvPr>
          <p:cNvSpPr/>
          <p:nvPr/>
        </p:nvSpPr>
        <p:spPr>
          <a:xfrm>
            <a:off x="-92202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এর সাথে সংযোগ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BF60A-DBD3-4867-B513-50F8C9E73578}"/>
              </a:ext>
            </a:extLst>
          </p:cNvPr>
          <p:cNvSpPr/>
          <p:nvPr/>
        </p:nvSpPr>
        <p:spPr>
          <a:xfrm>
            <a:off x="-9067800" y="253424"/>
            <a:ext cx="8839200" cy="6351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1.00833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1.00833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92282-C687-48E0-A7D8-3DA222A62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838" r="12500" b="21838"/>
          <a:stretch/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381000"/>
            <a:ext cx="2971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0D042-C45A-42B9-ABBF-CF1DDA1F2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0297" r="32500" b="24803"/>
          <a:stretch/>
        </p:blipFill>
        <p:spPr>
          <a:xfrm>
            <a:off x="168485" y="1752600"/>
            <a:ext cx="874050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9203"/>
            <a:ext cx="2438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/>
              <a:t>মূল্যায়ন</a:t>
            </a:r>
            <a:r>
              <a:rPr lang="bn-BD" sz="4000" dirty="0"/>
              <a:t> 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56A50-7D45-42FF-9494-7A4B4DF4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9249" r="43334" b="27767"/>
          <a:stretch/>
        </p:blipFill>
        <p:spPr>
          <a:xfrm>
            <a:off x="399395" y="1600200"/>
            <a:ext cx="8607970" cy="48006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895600"/>
            <a:ext cx="8001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পরিবেশ দূষণের ৫ টি ক্ষতিকর দিক লেখ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5D751-20B4-4B7F-A49A-084AB224DD28}"/>
              </a:ext>
            </a:extLst>
          </p:cNvPr>
          <p:cNvSpPr txBox="1"/>
          <p:nvPr/>
        </p:nvSpPr>
        <p:spPr>
          <a:xfrm>
            <a:off x="3488214" y="377675"/>
            <a:ext cx="22481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41DD4-7645-4C38-8E41-CF1A0036A7A7}"/>
              </a:ext>
            </a:extLst>
          </p:cNvPr>
          <p:cNvGrpSpPr/>
          <p:nvPr/>
        </p:nvGrpSpPr>
        <p:grpSpPr>
          <a:xfrm>
            <a:off x="228600" y="1447800"/>
            <a:ext cx="8686800" cy="4724400"/>
            <a:chOff x="-29897" y="1447800"/>
            <a:chExt cx="8864749" cy="46235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31D48E-1935-4CBC-8817-1C65F0F7F551}"/>
                </a:ext>
              </a:extLst>
            </p:cNvPr>
            <p:cNvSpPr/>
            <p:nvPr/>
          </p:nvSpPr>
          <p:spPr>
            <a:xfrm>
              <a:off x="-29897" y="1447800"/>
              <a:ext cx="4104003" cy="462355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9000">
                  <a:schemeClr val="accent5">
                    <a:lumMod val="60000"/>
                    <a:lumOff val="40000"/>
                  </a:schemeClr>
                </a:gs>
                <a:gs pos="76000">
                  <a:schemeClr val="accent3">
                    <a:lumMod val="75000"/>
                  </a:schemeClr>
                </a:gs>
                <a:gs pos="92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D6D32C-E7F8-40B6-9EC0-DE39E53C4AFB}"/>
                </a:ext>
              </a:extLst>
            </p:cNvPr>
            <p:cNvSpPr/>
            <p:nvPr/>
          </p:nvSpPr>
          <p:spPr>
            <a:xfrm>
              <a:off x="4730849" y="1447800"/>
              <a:ext cx="4104003" cy="462355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9000">
                  <a:schemeClr val="accent5">
                    <a:lumMod val="60000"/>
                    <a:lumOff val="40000"/>
                  </a:schemeClr>
                </a:gs>
                <a:gs pos="76000">
                  <a:schemeClr val="accent3">
                    <a:lumMod val="75000"/>
                  </a:schemeClr>
                </a:gs>
                <a:gs pos="92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892959-96D9-40EF-8963-384CF35EE3A3}"/>
                </a:ext>
              </a:extLst>
            </p:cNvPr>
            <p:cNvGrpSpPr/>
            <p:nvPr/>
          </p:nvGrpSpPr>
          <p:grpSpPr>
            <a:xfrm>
              <a:off x="3499649" y="1951171"/>
              <a:ext cx="1849868" cy="3934581"/>
              <a:chOff x="3657600" y="1738100"/>
              <a:chExt cx="1717347" cy="4020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B320892-4FB8-4CC2-951A-11FF7774C320}"/>
                  </a:ext>
                </a:extLst>
              </p:cNvPr>
              <p:cNvGrpSpPr/>
              <p:nvPr/>
            </p:nvGrpSpPr>
            <p:grpSpPr>
              <a:xfrm>
                <a:off x="3657600" y="1738100"/>
                <a:ext cx="574347" cy="4005900"/>
                <a:chOff x="3657600" y="1738100"/>
                <a:chExt cx="574347" cy="40059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E5E3BA7-7123-4B77-9F4E-22C81C098264}"/>
                    </a:ext>
                  </a:extLst>
                </p:cNvPr>
                <p:cNvSpPr/>
                <p:nvPr/>
              </p:nvSpPr>
              <p:spPr>
                <a:xfrm>
                  <a:off x="3692295" y="17381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ECD2AB3-F7C1-4EEF-BA63-76D3B4A08E25}"/>
                    </a:ext>
                  </a:extLst>
                </p:cNvPr>
                <p:cNvSpPr/>
                <p:nvPr/>
              </p:nvSpPr>
              <p:spPr>
                <a:xfrm>
                  <a:off x="3694571" y="25967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5D17BC7-CF90-40A4-974D-5BF962397D0B}"/>
                    </a:ext>
                  </a:extLst>
                </p:cNvPr>
                <p:cNvSpPr/>
                <p:nvPr/>
              </p:nvSpPr>
              <p:spPr>
                <a:xfrm>
                  <a:off x="3698547" y="34000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13E1A0F-C29C-4E84-8C4E-3D2D2DE9B524}"/>
                    </a:ext>
                  </a:extLst>
                </p:cNvPr>
                <p:cNvSpPr/>
                <p:nvPr/>
              </p:nvSpPr>
              <p:spPr>
                <a:xfrm>
                  <a:off x="3657600" y="42586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19DDD43-184D-4576-8BE9-50392F0A45BD}"/>
                    </a:ext>
                  </a:extLst>
                </p:cNvPr>
                <p:cNvSpPr/>
                <p:nvPr/>
              </p:nvSpPr>
              <p:spPr>
                <a:xfrm>
                  <a:off x="3657600" y="52106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2BC685-568F-43C0-9548-EDE8599EFA59}"/>
                  </a:ext>
                </a:extLst>
              </p:cNvPr>
              <p:cNvGrpSpPr/>
              <p:nvPr/>
            </p:nvGrpSpPr>
            <p:grpSpPr>
              <a:xfrm>
                <a:off x="4800600" y="1752600"/>
                <a:ext cx="574347" cy="4005900"/>
                <a:chOff x="3657600" y="1738100"/>
                <a:chExt cx="574347" cy="400590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4203EE3-7054-410B-92C7-CCFE374DF147}"/>
                    </a:ext>
                  </a:extLst>
                </p:cNvPr>
                <p:cNvSpPr/>
                <p:nvPr/>
              </p:nvSpPr>
              <p:spPr>
                <a:xfrm>
                  <a:off x="3692295" y="17381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B40FA66-F820-4A67-8121-048678DAE80A}"/>
                    </a:ext>
                  </a:extLst>
                </p:cNvPr>
                <p:cNvSpPr/>
                <p:nvPr/>
              </p:nvSpPr>
              <p:spPr>
                <a:xfrm>
                  <a:off x="3694571" y="25967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8FD868D-185B-478E-9142-991529FBEB74}"/>
                    </a:ext>
                  </a:extLst>
                </p:cNvPr>
                <p:cNvSpPr/>
                <p:nvPr/>
              </p:nvSpPr>
              <p:spPr>
                <a:xfrm>
                  <a:off x="3698547" y="34000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935791-366D-4FA7-8652-D5505A4B3AA7}"/>
                    </a:ext>
                  </a:extLst>
                </p:cNvPr>
                <p:cNvSpPr/>
                <p:nvPr/>
              </p:nvSpPr>
              <p:spPr>
                <a:xfrm>
                  <a:off x="3657600" y="42586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E2FDFB6-34F7-423D-BFA2-13A1E9B53E40}"/>
                    </a:ext>
                  </a:extLst>
                </p:cNvPr>
                <p:cNvSpPr/>
                <p:nvPr/>
              </p:nvSpPr>
              <p:spPr>
                <a:xfrm>
                  <a:off x="3657600" y="52106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ounded Rectangle 21">
                <a:extLst>
                  <a:ext uri="{FF2B5EF4-FFF2-40B4-BE49-F238E27FC236}">
                    <a16:creationId xmlns:a16="http://schemas.microsoft.com/office/drawing/2014/main" id="{D4AB9DDD-01BA-48C9-BE4F-F44DC42E58ED}"/>
                  </a:ext>
                </a:extLst>
              </p:cNvPr>
              <p:cNvSpPr/>
              <p:nvPr/>
            </p:nvSpPr>
            <p:spPr>
              <a:xfrm>
                <a:off x="3903547" y="180591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22">
                <a:extLst>
                  <a:ext uri="{FF2B5EF4-FFF2-40B4-BE49-F238E27FC236}">
                    <a16:creationId xmlns:a16="http://schemas.microsoft.com/office/drawing/2014/main" id="{0A8B5F4E-18E5-4593-A3A0-AFFE9143B450}"/>
                  </a:ext>
                </a:extLst>
              </p:cNvPr>
              <p:cNvSpPr/>
              <p:nvPr/>
            </p:nvSpPr>
            <p:spPr>
              <a:xfrm>
                <a:off x="3886200" y="2693938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23">
                <a:extLst>
                  <a:ext uri="{FF2B5EF4-FFF2-40B4-BE49-F238E27FC236}">
                    <a16:creationId xmlns:a16="http://schemas.microsoft.com/office/drawing/2014/main" id="{5E6CDC79-E4FE-4C46-9944-39F0AA4C5DA1}"/>
                  </a:ext>
                </a:extLst>
              </p:cNvPr>
              <p:cNvSpPr/>
              <p:nvPr/>
            </p:nvSpPr>
            <p:spPr>
              <a:xfrm>
                <a:off x="3924300" y="348828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8430CCC2-49B2-4270-9ECE-1C0EA727401A}"/>
                  </a:ext>
                </a:extLst>
              </p:cNvPr>
              <p:cNvSpPr/>
              <p:nvPr/>
            </p:nvSpPr>
            <p:spPr>
              <a:xfrm>
                <a:off x="3924300" y="4363942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25">
                <a:extLst>
                  <a:ext uri="{FF2B5EF4-FFF2-40B4-BE49-F238E27FC236}">
                    <a16:creationId xmlns:a16="http://schemas.microsoft.com/office/drawing/2014/main" id="{24CCBC28-6BA5-4E86-93E7-A61150F3B59B}"/>
                  </a:ext>
                </a:extLst>
              </p:cNvPr>
              <p:cNvSpPr/>
              <p:nvPr/>
            </p:nvSpPr>
            <p:spPr>
              <a:xfrm>
                <a:off x="3886200" y="532106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B9A2275-DCDC-4C72-8F11-67FE156E311A}"/>
              </a:ext>
            </a:extLst>
          </p:cNvPr>
          <p:cNvSpPr txBox="1"/>
          <p:nvPr/>
        </p:nvSpPr>
        <p:spPr>
          <a:xfrm>
            <a:off x="712120" y="2656851"/>
            <a:ext cx="2921032" cy="27994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জামিলা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খাতুন</a:t>
            </a:r>
            <a:endParaRPr lang="bn-IN" sz="4000" b="1" dirty="0">
              <a:ln w="22225">
                <a:noFill/>
                <a:prstDash val="solid"/>
              </a:ln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bn-BD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en-US" sz="3301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চুপড়িয়া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1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সপ্রাবি</a:t>
            </a:r>
            <a:endParaRPr lang="bn-BD" sz="3301" b="1" dirty="0">
              <a:ln w="22225">
                <a:noFill/>
                <a:prstDash val="solid"/>
              </a:ln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301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সাতক্ষীরা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1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সদর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, </a:t>
            </a:r>
          </a:p>
          <a:p>
            <a:r>
              <a:rPr lang="en-US" sz="3301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সাতক্ষীরা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62154-C7F1-4EFC-A65F-B19ACDA37FBB}"/>
              </a:ext>
            </a:extLst>
          </p:cNvPr>
          <p:cNvSpPr txBox="1"/>
          <p:nvPr/>
        </p:nvSpPr>
        <p:spPr>
          <a:xfrm>
            <a:off x="5575701" y="2840504"/>
            <a:ext cx="333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শ্রেণী</a:t>
            </a:r>
            <a:r>
              <a:rPr lang="en-US" sz="2800" dirty="0"/>
              <a:t>		:</a:t>
            </a:r>
            <a:r>
              <a:rPr lang="bn-BD" sz="2800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পঞ্চম </a:t>
            </a:r>
            <a:endParaRPr lang="en-US" sz="2800" dirty="0"/>
          </a:p>
          <a:p>
            <a:r>
              <a:rPr lang="en-US" sz="2800" dirty="0" err="1"/>
              <a:t>বিষয়</a:t>
            </a:r>
            <a:r>
              <a:rPr lang="en-US" sz="2800" dirty="0"/>
              <a:t>		: </a:t>
            </a:r>
            <a:r>
              <a:rPr lang="en-US" sz="2800" dirty="0" err="1"/>
              <a:t>প্রা</a:t>
            </a:r>
            <a:r>
              <a:rPr lang="en-US" sz="2800" dirty="0"/>
              <a:t>. </a:t>
            </a:r>
            <a:r>
              <a:rPr lang="en-US" sz="2800" dirty="0" err="1"/>
              <a:t>বিজ্ঞান</a:t>
            </a:r>
            <a:endParaRPr lang="en-US" sz="2800" dirty="0"/>
          </a:p>
          <a:p>
            <a:r>
              <a:rPr lang="en-US" sz="2800" dirty="0" err="1"/>
              <a:t>অধ্যায়</a:t>
            </a:r>
            <a:r>
              <a:rPr lang="en-US" sz="2800" dirty="0"/>
              <a:t>	: ২য়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297882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9317A2-4396-4E00-8E37-C596880A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26FA7-A5BD-48F2-9CE3-02292A7E1EC0}"/>
              </a:ext>
            </a:extLst>
          </p:cNvPr>
          <p:cNvSpPr txBox="1"/>
          <p:nvPr/>
        </p:nvSpPr>
        <p:spPr>
          <a:xfrm>
            <a:off x="2590800" y="2286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</a:rPr>
              <a:t>ধন্যবাদ</a:t>
            </a:r>
            <a:endParaRPr lang="en-US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AA9F2-F20D-4A1C-9EE7-5924D842FD50}"/>
              </a:ext>
            </a:extLst>
          </p:cNvPr>
          <p:cNvSpPr txBox="1"/>
          <p:nvPr/>
        </p:nvSpPr>
        <p:spPr>
          <a:xfrm>
            <a:off x="2933700" y="299803"/>
            <a:ext cx="327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u="sng" dirty="0"/>
              <a:t>শিখন ফল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2E0DE-0C45-4810-9E2B-41026249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23319" r="15833" b="20357"/>
          <a:stretch/>
        </p:blipFill>
        <p:spPr>
          <a:xfrm>
            <a:off x="381000" y="1524000"/>
            <a:ext cx="8458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743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আবেগ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dirty="0"/>
          </a:p>
        </p:txBody>
      </p:sp>
      <p:pic>
        <p:nvPicPr>
          <p:cNvPr id="1026" name="Picture 2" descr="World Environment Day – 5th June">
            <a:extLst>
              <a:ext uri="{FF2B5EF4-FFF2-40B4-BE49-F238E27FC236}">
                <a16:creationId xmlns:a16="http://schemas.microsoft.com/office/drawing/2014/main" id="{A928384E-1FE5-4ADC-8C06-0BAD7A38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55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BFD80-EE27-4AB0-8231-09240C0AA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499" r="9999" b="2628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0EDCB-2570-498C-AB77-6AEFF5433967}"/>
              </a:ext>
            </a:extLst>
          </p:cNvPr>
          <p:cNvSpPr txBox="1"/>
          <p:nvPr/>
        </p:nvSpPr>
        <p:spPr>
          <a:xfrm>
            <a:off x="152400" y="304800"/>
            <a:ext cx="3086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u="sng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D256B-5879-41D8-9475-F4380BE16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7392" r="5834" b="26284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0C342-A6B9-4093-A5B2-7D6B68BD4011}"/>
              </a:ext>
            </a:extLst>
          </p:cNvPr>
          <p:cNvSpPr txBox="1"/>
          <p:nvPr/>
        </p:nvSpPr>
        <p:spPr>
          <a:xfrm>
            <a:off x="3543300" y="594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দূষণ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kjkj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29000"/>
            <a:ext cx="2971800" cy="2037206"/>
          </a:xfrm>
          <a:prstGeom prst="rect">
            <a:avLst/>
          </a:prstGeom>
        </p:spPr>
      </p:pic>
      <p:pic>
        <p:nvPicPr>
          <p:cNvPr id="3" name="Picture 2" descr="fgfg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63116"/>
            <a:ext cx="3165423" cy="2003090"/>
          </a:xfrm>
          <a:prstGeom prst="rect">
            <a:avLst/>
          </a:prstGeom>
        </p:spPr>
      </p:pic>
      <p:pic>
        <p:nvPicPr>
          <p:cNvPr id="4" name="Picture 3" descr="hghjkj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81876"/>
            <a:ext cx="2971800" cy="200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743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দূষিত পানি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dirty="0"/>
              <a:t>শহুরে বর্জ্য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প্লাস্টিক ও পলিথিন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iuu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3429000" cy="2286001"/>
          </a:xfrm>
          <a:prstGeom prst="rect">
            <a:avLst/>
          </a:prstGeom>
        </p:spPr>
      </p:pic>
      <p:pic>
        <p:nvPicPr>
          <p:cNvPr id="3" name="Picture 2" descr="paniuy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492" y="245141"/>
            <a:ext cx="3785016" cy="2505821"/>
          </a:xfrm>
          <a:prstGeom prst="rect">
            <a:avLst/>
          </a:prstGeom>
        </p:spPr>
      </p:pic>
      <p:pic>
        <p:nvPicPr>
          <p:cNvPr id="4" name="Picture 3" descr="paniunn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429001"/>
            <a:ext cx="359166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1856" y="2739931"/>
            <a:ext cx="1460289" cy="4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592" y="602370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পান যোগ্য পানির অভাব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8232" y="59521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জলজ প্রানি মরে যাওয়া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3.jpg" descr="C:\Users\Mezba01714779767\Desktop\a3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5257800" y="3352800"/>
            <a:ext cx="3048000" cy="2100208"/>
          </a:xfrm>
          <a:prstGeom prst="rect">
            <a:avLst/>
          </a:prstGeom>
        </p:spPr>
      </p:pic>
      <p:pic>
        <p:nvPicPr>
          <p:cNvPr id="4" name="Picture 3" descr="xxx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352800"/>
            <a:ext cx="3276600" cy="1847850"/>
          </a:xfrm>
          <a:prstGeom prst="rect">
            <a:avLst/>
          </a:prstGeom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533400"/>
            <a:ext cx="32004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300" y="594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বায়ু  দূষণ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19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কালো ধোঁয়া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56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কারখানার ধোঁয়া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63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চিমনির ধোঁয়া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633</TotalTime>
  <Words>118</Words>
  <Application>Microsoft Office PowerPoint</Application>
  <PresentationFormat>On-screen Show (4:3)</PresentationFormat>
  <Paragraphs>47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NikoshBAN</vt:lpstr>
      <vt:lpstr>SolaimanLipi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Mezba01714779767</dc:creator>
  <cp:lastModifiedBy>TS</cp:lastModifiedBy>
  <cp:revision>148</cp:revision>
  <dcterms:created xsi:type="dcterms:W3CDTF">2006-08-16T00:00:00Z</dcterms:created>
  <dcterms:modified xsi:type="dcterms:W3CDTF">2021-10-16T01:16:43Z</dcterms:modified>
</cp:coreProperties>
</file>