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6" r:id="rId2"/>
    <p:sldId id="283" r:id="rId3"/>
    <p:sldId id="257" r:id="rId4"/>
    <p:sldId id="280" r:id="rId5"/>
    <p:sldId id="259" r:id="rId6"/>
    <p:sldId id="260" r:id="rId7"/>
    <p:sldId id="266" r:id="rId8"/>
    <p:sldId id="261" r:id="rId9"/>
    <p:sldId id="265" r:id="rId10"/>
    <p:sldId id="273" r:id="rId11"/>
    <p:sldId id="268" r:id="rId12"/>
    <p:sldId id="274" r:id="rId13"/>
    <p:sldId id="277" r:id="rId14"/>
    <p:sldId id="278" r:id="rId15"/>
    <p:sldId id="279" r:id="rId16"/>
    <p:sldId id="284"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07" autoAdjust="0"/>
  </p:normalViewPr>
  <p:slideViewPr>
    <p:cSldViewPr>
      <p:cViewPr varScale="1">
        <p:scale>
          <a:sx n="62" d="100"/>
          <a:sy n="62" d="100"/>
        </p:scale>
        <p:origin x="159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07AE0-604C-4D59-BA4D-59A59022B9BE}" type="datetimeFigureOut">
              <a:rPr lang="en-US" smtClean="0"/>
              <a:pPr/>
              <a:t>8/21/2021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95F35-603B-4FD4-BC92-3529BE622449}" type="slidenum">
              <a:rPr lang="en-US" smtClean="0"/>
              <a:pPr/>
              <a:t>‹#›</a:t>
            </a:fld>
            <a:endParaRPr lang="en-US"/>
          </a:p>
        </p:txBody>
      </p:sp>
    </p:spTree>
    <p:extLst>
      <p:ext uri="{BB962C8B-B14F-4D97-AF65-F5344CB8AC3E}">
        <p14:creationId xmlns:p14="http://schemas.microsoft.com/office/powerpoint/2010/main" val="165938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4BDC77-125B-4087-AEA9-C512F6FF749B}" type="slidenum">
              <a:rPr lang="en-US" smtClean="0"/>
              <a:t>1</a:t>
            </a:fld>
            <a:endParaRPr lang="en-US"/>
          </a:p>
        </p:txBody>
      </p:sp>
    </p:spTree>
    <p:extLst>
      <p:ext uri="{BB962C8B-B14F-4D97-AF65-F5344CB8AC3E}">
        <p14:creationId xmlns:p14="http://schemas.microsoft.com/office/powerpoint/2010/main" val="3552754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11</a:t>
            </a:fld>
            <a:endParaRPr lang="en-US"/>
          </a:p>
        </p:txBody>
      </p:sp>
    </p:spTree>
    <p:extLst>
      <p:ext uri="{BB962C8B-B14F-4D97-AF65-F5344CB8AC3E}">
        <p14:creationId xmlns:p14="http://schemas.microsoft.com/office/powerpoint/2010/main" val="208613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উপস্থিত</a:t>
            </a:r>
            <a:r>
              <a:rPr lang="bn-BD" baseline="0" dirty="0" smtClean="0"/>
              <a:t> সকল শিক্ষার্থীদেরকে কয়েকটি দলে ভাগ করে তাদেরকে কাজটি করতে দিতে পারেন। পরের স্লাইডে ফলাফল দেয়া আছে মিলিয়ে নিতে পারেন। এখানে প্রথম মোমটির সলতে আছে এবং পরের মোমটির সলতে নেই। ফলে কঠিন মোম তরলে পরিণত হয়েও সলতে না থাকার কারণে  নির্দিষ্ট পথে উপরে উঠতে পারছে না। ফলে মোমটি জ্বলার কথা নয়।</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12</a:t>
            </a:fld>
            <a:endParaRPr lang="en-US"/>
          </a:p>
        </p:txBody>
      </p:sp>
    </p:spTree>
    <p:extLst>
      <p:ext uri="{BB962C8B-B14F-4D97-AF65-F5344CB8AC3E}">
        <p14:creationId xmlns:p14="http://schemas.microsoft.com/office/powerpoint/2010/main" val="179961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13</a:t>
            </a:fld>
            <a:endParaRPr lang="en-US"/>
          </a:p>
        </p:txBody>
      </p:sp>
    </p:spTree>
    <p:extLst>
      <p:ext uri="{BB962C8B-B14F-4D97-AF65-F5344CB8AC3E}">
        <p14:creationId xmlns:p14="http://schemas.microsoft.com/office/powerpoint/2010/main" val="2108675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14</a:t>
            </a:fld>
            <a:endParaRPr lang="en-US"/>
          </a:p>
        </p:txBody>
      </p:sp>
    </p:spTree>
    <p:extLst>
      <p:ext uri="{BB962C8B-B14F-4D97-AF65-F5344CB8AC3E}">
        <p14:creationId xmlns:p14="http://schemas.microsoft.com/office/powerpoint/2010/main" val="3804286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বাড়ির</a:t>
            </a:r>
            <a:r>
              <a:rPr lang="bn-BD" baseline="0" dirty="0" smtClean="0"/>
              <a:t> কাজ শিক্ষার্থীদেরকে লিখে নিতে বলতে পারেন।</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15</a:t>
            </a:fld>
            <a:endParaRPr lang="en-US"/>
          </a:p>
        </p:txBody>
      </p:sp>
    </p:spTree>
    <p:extLst>
      <p:ext uri="{BB962C8B-B14F-4D97-AF65-F5344CB8AC3E}">
        <p14:creationId xmlns:p14="http://schemas.microsoft.com/office/powerpoint/2010/main" val="310024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পরিচিতি</a:t>
            </a:r>
            <a:r>
              <a:rPr lang="bn-BD" baseline="0" dirty="0" smtClean="0"/>
              <a:t> স্লাইডটি শুধু শিক্ষকের জন্য। </a:t>
            </a:r>
            <a:r>
              <a:rPr lang="bn-BD" dirty="0" smtClean="0"/>
              <a:t>কন্টেন্টটির মান</a:t>
            </a:r>
            <a:r>
              <a:rPr lang="bn-BD" baseline="0" dirty="0" smtClean="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2</a:t>
            </a:fld>
            <a:endParaRPr lang="en-US"/>
          </a:p>
        </p:txBody>
      </p:sp>
    </p:spTree>
    <p:extLst>
      <p:ext uri="{BB962C8B-B14F-4D97-AF65-F5344CB8AC3E}">
        <p14:creationId xmlns:p14="http://schemas.microsoft.com/office/powerpoint/2010/main" val="7203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latin typeface="NikoshBAN" pitchFamily="2" charset="0"/>
                <a:cs typeface="NikoshBAN" pitchFamily="2" charset="0"/>
              </a:rPr>
              <a:t>শিক্ষক</a:t>
            </a:r>
            <a:r>
              <a:rPr lang="bn-BD" baseline="0" dirty="0" smtClean="0">
                <a:latin typeface="NikoshBAN" pitchFamily="2" charset="0"/>
                <a:cs typeface="NikoshBAN" pitchFamily="2" charset="0"/>
              </a:rPr>
              <a:t> শ্রেণিকক্ষে একটি মোম জ্বালিয়ে শিক্ষার্থীকে পদার্থের তিন অবস্থার দেখাতে পারেন। এখানে কঠিন মোম তাপ প্রয়োগের ফলে প্রথমে তরলে পরিণত হয়েছে । তরল বাষ্প হয়ে সলতে দিয়ে উপরে উঠছে। ফলে মোমটি জ্বলছে।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C4E95F35-603B-4FD4-BC92-3529BE622449}" type="slidenum">
              <a:rPr lang="en-US" smtClean="0"/>
              <a:pPr/>
              <a:t>3</a:t>
            </a:fld>
            <a:endParaRPr lang="en-US"/>
          </a:p>
        </p:txBody>
      </p:sp>
    </p:spTree>
    <p:extLst>
      <p:ext uri="{BB962C8B-B14F-4D97-AF65-F5344CB8AC3E}">
        <p14:creationId xmlns:p14="http://schemas.microsoft.com/office/powerpoint/2010/main" val="365516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দিতে পারেন।</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4</a:t>
            </a:fld>
            <a:endParaRPr lang="en-US"/>
          </a:p>
        </p:txBody>
      </p:sp>
    </p:spTree>
    <p:extLst>
      <p:ext uri="{BB962C8B-B14F-4D97-AF65-F5344CB8AC3E}">
        <p14:creationId xmlns:p14="http://schemas.microsoft.com/office/powerpoint/2010/main" val="64100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এই স্লাইডটি শুধু</a:t>
            </a:r>
            <a:r>
              <a:rPr lang="bn-BD" baseline="0" dirty="0" smtClean="0"/>
              <a:t> শিক্ষকের জন্য । </a:t>
            </a:r>
            <a:endParaRPr lang="en-US" dirty="0" smtClean="0"/>
          </a:p>
          <a:p>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5</a:t>
            </a:fld>
            <a:endParaRPr lang="en-US"/>
          </a:p>
        </p:txBody>
      </p:sp>
    </p:spTree>
    <p:extLst>
      <p:ext uri="{BB962C8B-B14F-4D97-AF65-F5344CB8AC3E}">
        <p14:creationId xmlns:p14="http://schemas.microsoft.com/office/powerpoint/2010/main" val="227574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এটি একটি কঠিন</a:t>
            </a:r>
            <a:r>
              <a:rPr lang="bn-BD" baseline="0" dirty="0" smtClean="0"/>
              <a:t> দন্ড। শিক্ষক প্রশ্নর উত্তর শিক্ষার্থীদের কাছ থেকে বের করে আনার জন্য তাদেরকে সময় দিয়ে পরে উত্তরটি দেখাতে পারেন।</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6</a:t>
            </a:fld>
            <a:endParaRPr lang="en-US"/>
          </a:p>
        </p:txBody>
      </p:sp>
    </p:spTree>
    <p:extLst>
      <p:ext uri="{BB962C8B-B14F-4D97-AF65-F5344CB8AC3E}">
        <p14:creationId xmlns:p14="http://schemas.microsoft.com/office/powerpoint/2010/main" val="319280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কঠিন</a:t>
            </a:r>
            <a:r>
              <a:rPr lang="bn-BD" baseline="0" dirty="0" smtClean="0"/>
              <a:t> পদার্থের কণাগুলো যে সর্বদা গতিশীল তা দেখানো হয়েছে।</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7</a:t>
            </a:fld>
            <a:endParaRPr lang="en-US"/>
          </a:p>
        </p:txBody>
      </p:sp>
    </p:spTree>
    <p:extLst>
      <p:ext uri="{BB962C8B-B14F-4D97-AF65-F5344CB8AC3E}">
        <p14:creationId xmlns:p14="http://schemas.microsoft.com/office/powerpoint/2010/main" val="400179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কঠিন</a:t>
            </a:r>
            <a:r>
              <a:rPr lang="bn-BD" baseline="0" dirty="0" smtClean="0"/>
              <a:t> পদার্থের কণাগুলো নিজের জায়গা থেকে অনবরত কাঁপতে থাকে। </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8</a:t>
            </a:fld>
            <a:endParaRPr lang="en-US"/>
          </a:p>
        </p:txBody>
      </p:sp>
    </p:spTree>
    <p:extLst>
      <p:ext uri="{BB962C8B-B14F-4D97-AF65-F5344CB8AC3E}">
        <p14:creationId xmlns:p14="http://schemas.microsoft.com/office/powerpoint/2010/main" val="2360760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তাপে কঠিন</a:t>
            </a:r>
            <a:r>
              <a:rPr lang="bn-BD" baseline="0" dirty="0" smtClean="0"/>
              <a:t> মোমের কণাগুলো প্রথমে তরল এবং পরে গ্যাসীয় অবস্থা প্রাপ্ত হয়ে সলতে দিয়ে উপরে উঠুছে।</a:t>
            </a:r>
            <a:endParaRPr lang="en-US" dirty="0"/>
          </a:p>
        </p:txBody>
      </p:sp>
      <p:sp>
        <p:nvSpPr>
          <p:cNvPr id="4" name="Slide Number Placeholder 3"/>
          <p:cNvSpPr>
            <a:spLocks noGrp="1"/>
          </p:cNvSpPr>
          <p:nvPr>
            <p:ph type="sldNum" sz="quarter" idx="10"/>
          </p:nvPr>
        </p:nvSpPr>
        <p:spPr/>
        <p:txBody>
          <a:bodyPr/>
          <a:lstStyle/>
          <a:p>
            <a:fld id="{C4E95F35-603B-4FD4-BC92-3529BE622449}" type="slidenum">
              <a:rPr lang="en-US" smtClean="0"/>
              <a:pPr/>
              <a:t>9</a:t>
            </a:fld>
            <a:endParaRPr lang="en-US"/>
          </a:p>
        </p:txBody>
      </p:sp>
    </p:spTree>
    <p:extLst>
      <p:ext uri="{BB962C8B-B14F-4D97-AF65-F5344CB8AC3E}">
        <p14:creationId xmlns:p14="http://schemas.microsoft.com/office/powerpoint/2010/main" val="4191756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FE47D-39D9-4DD1-AD68-BCA3A4B263A9}" type="datetimeFigureOut">
              <a:rPr lang="en-US" smtClean="0"/>
              <a:pPr/>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FE47D-39D9-4DD1-AD68-BCA3A4B263A9}" type="datetimeFigureOut">
              <a:rPr lang="en-US" smtClean="0"/>
              <a:pPr/>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FE47D-39D9-4DD1-AD68-BCA3A4B263A9}" type="datetimeFigureOut">
              <a:rPr lang="en-US" smtClean="0"/>
              <a:pPr/>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FE47D-39D9-4DD1-AD68-BCA3A4B263A9}" type="datetimeFigureOut">
              <a:rPr lang="en-US" smtClean="0"/>
              <a:pPr/>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FE47D-39D9-4DD1-AD68-BCA3A4B263A9}" type="datetimeFigureOut">
              <a:rPr lang="en-US" smtClean="0"/>
              <a:pPr/>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FE47D-39D9-4DD1-AD68-BCA3A4B263A9}" type="datetimeFigureOut">
              <a:rPr lang="en-US" smtClean="0"/>
              <a:pPr/>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FE47D-39D9-4DD1-AD68-BCA3A4B263A9}" type="datetimeFigureOut">
              <a:rPr lang="en-US" smtClean="0"/>
              <a:pPr/>
              <a:t>8/21/2021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FE47D-39D9-4DD1-AD68-BCA3A4B263A9}" type="datetimeFigureOut">
              <a:rPr lang="en-US" smtClean="0"/>
              <a:pPr/>
              <a:t>8/21/2021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FE47D-39D9-4DD1-AD68-BCA3A4B263A9}" type="datetimeFigureOut">
              <a:rPr lang="en-US" smtClean="0"/>
              <a:pPr/>
              <a:t>8/21/2021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FE47D-39D9-4DD1-AD68-BCA3A4B263A9}" type="datetimeFigureOut">
              <a:rPr lang="en-US" smtClean="0"/>
              <a:pPr/>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FE47D-39D9-4DD1-AD68-BCA3A4B263A9}" type="datetimeFigureOut">
              <a:rPr lang="en-US" smtClean="0"/>
              <a:pPr/>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B79A0-1D2E-4720-9A41-BC0E287E99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FE47D-39D9-4DD1-AD68-BCA3A4B263A9}" type="datetimeFigureOut">
              <a:rPr lang="en-US" smtClean="0"/>
              <a:pPr/>
              <a:t>8/21/2021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B79A0-1D2E-4720-9A41-BC0E287E99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89535"/>
            <a:ext cx="9144000" cy="6858000"/>
          </a:xfrm>
          <a:prstGeom prst="frame">
            <a:avLst/>
          </a:prstGeom>
          <a:solidFill>
            <a:schemeClr val="accent2">
              <a:lumMod val="60000"/>
              <a:lumOff val="40000"/>
            </a:schemeClr>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924" y="748664"/>
            <a:ext cx="8284951" cy="5271136"/>
          </a:xfrm>
          <a:prstGeom prst="rect">
            <a:avLst/>
          </a:prstGeom>
        </p:spPr>
      </p:pic>
      <p:sp>
        <p:nvSpPr>
          <p:cNvPr id="4" name="Rounded Rectangle 3"/>
          <p:cNvSpPr/>
          <p:nvPr/>
        </p:nvSpPr>
        <p:spPr>
          <a:xfrm>
            <a:off x="1757362" y="2631757"/>
            <a:ext cx="5340668" cy="13801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925" b="1" dirty="0" err="1">
                <a:ln w="6600">
                  <a:solidFill>
                    <a:schemeClr val="accent2"/>
                  </a:solidFill>
                  <a:prstDash val="solid"/>
                </a:ln>
                <a:solidFill>
                  <a:srgbClr val="FFFFFF"/>
                </a:solidFill>
                <a:effectLst>
                  <a:outerShdw dist="38100" dir="2700000" algn="tl" rotWithShape="0">
                    <a:schemeClr val="accent2"/>
                  </a:outerShdw>
                </a:effectLst>
                <a:latin typeface="NikoshBAN"/>
              </a:rPr>
              <a:t>স্বাগতম</a:t>
            </a:r>
            <a:endParaRPr lang="en-US" sz="14925" b="1" dirty="0">
              <a:ln w="6600">
                <a:solidFill>
                  <a:schemeClr val="accent2"/>
                </a:solidFill>
                <a:prstDash val="solid"/>
              </a:ln>
              <a:solidFill>
                <a:srgbClr val="FFFFFF"/>
              </a:solidFill>
              <a:effectLst>
                <a:outerShdw dist="38100" dir="2700000" algn="tl" rotWithShape="0">
                  <a:schemeClr val="accent2"/>
                </a:outerShdw>
              </a:effectLst>
              <a:latin typeface="NikoshBAN"/>
            </a:endParaRPr>
          </a:p>
        </p:txBody>
      </p:sp>
      <p:pic>
        <p:nvPicPr>
          <p:cNvPr id="5" name="Picture 4" descr="https://encrypted-tbn1.gstatic.com/images?q=tbn:ANd9GcQeuM7hpASvVmv_DbZ0rJEimybqC_kacRQlAOl2RlORl7UbBGtg"/>
          <p:cNvPicPr>
            <a:picLocks noChangeAspect="1" noChangeArrowheads="1"/>
          </p:cNvPicPr>
          <p:nvPr/>
        </p:nvPicPr>
        <p:blipFill rotWithShape="1">
          <a:blip r:embed="rId4">
            <a:extLst>
              <a:ext uri="{28A0092B-C50C-407E-A947-70E740481C1C}">
                <a14:useLocalDpi xmlns:a14="http://schemas.microsoft.com/office/drawing/2010/main" val="0"/>
              </a:ext>
            </a:extLst>
          </a:blip>
          <a:srcRect r="50000"/>
          <a:stretch/>
        </p:blipFill>
        <p:spPr bwMode="auto">
          <a:xfrm>
            <a:off x="319484" y="704548"/>
            <a:ext cx="4377441" cy="53152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1.gstatic.com/images?q=tbn:ANd9GcQeuM7hpASvVmv_DbZ0rJEimybqC_kacRQlAOl2RlORl7UbBGt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a:stretch/>
        </p:blipFill>
        <p:spPr bwMode="auto">
          <a:xfrm>
            <a:off x="4696925" y="704549"/>
            <a:ext cx="4040370" cy="5422408"/>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4"/>
          <p:cNvSpPr txBox="1">
            <a:spLocks/>
          </p:cNvSpPr>
          <p:nvPr/>
        </p:nvSpPr>
        <p:spPr>
          <a:xfrm>
            <a:off x="-887254" y="-577216"/>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1" name="Subtitle 4"/>
          <p:cNvSpPr txBox="1">
            <a:spLocks/>
          </p:cNvSpPr>
          <p:nvPr/>
        </p:nvSpPr>
        <p:spPr>
          <a:xfrm rot="16200000">
            <a:off x="-5048857" y="200572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2" name="Subtitle 4"/>
          <p:cNvSpPr txBox="1">
            <a:spLocks/>
          </p:cNvSpPr>
          <p:nvPr/>
        </p:nvSpPr>
        <p:spPr>
          <a:xfrm>
            <a:off x="-782551" y="5514499"/>
            <a:ext cx="10629900" cy="2079783"/>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3" name="Subtitle 4"/>
          <p:cNvSpPr txBox="1">
            <a:spLocks/>
          </p:cNvSpPr>
          <p:nvPr/>
        </p:nvSpPr>
        <p:spPr>
          <a:xfrm rot="16200000">
            <a:off x="3585256" y="2234327"/>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extLst>
      <p:ext uri="{BB962C8B-B14F-4D97-AF65-F5344CB8AC3E}">
        <p14:creationId xmlns:p14="http://schemas.microsoft.com/office/powerpoint/2010/main" val="189135828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0"/>
                                        <p:tgtEl>
                                          <p:spTgt spid="5"/>
                                        </p:tgtEl>
                                        <p:attrNameLst>
                                          <p:attrName>ppt_x</p:attrName>
                                        </p:attrNameLst>
                                      </p:cBhvr>
                                      <p:tavLst>
                                        <p:tav tm="0">
                                          <p:val>
                                            <p:strVal val="ppt_x"/>
                                          </p:val>
                                        </p:tav>
                                        <p:tav tm="100000">
                                          <p:val>
                                            <p:strVal val="0-ppt_w/2"/>
                                          </p:val>
                                        </p:tav>
                                      </p:tavLst>
                                    </p:anim>
                                    <p:anim calcmode="lin" valueType="num">
                                      <p:cBhvr additive="base">
                                        <p:cTn id="7" dur="5000"/>
                                        <p:tgtEl>
                                          <p:spTgt spid="5"/>
                                        </p:tgtEl>
                                        <p:attrNameLst>
                                          <p:attrName>ppt_y</p:attrName>
                                        </p:attrNameLst>
                                      </p:cBhvr>
                                      <p:tavLst>
                                        <p:tav tm="0">
                                          <p:val>
                                            <p:strVal val="ppt_y"/>
                                          </p:val>
                                        </p:tav>
                                        <p:tav tm="100000">
                                          <p:val>
                                            <p:strVal val="ppt_y"/>
                                          </p:val>
                                        </p:tav>
                                      </p:tavLst>
                                    </p:anim>
                                    <p:set>
                                      <p:cBhvr>
                                        <p:cTn id="8" dur="1" fill="hold">
                                          <p:stCondLst>
                                            <p:cond delay="4999"/>
                                          </p:stCondLst>
                                        </p:cTn>
                                        <p:tgtEl>
                                          <p:spTgt spid="5"/>
                                        </p:tgtEl>
                                        <p:attrNameLst>
                                          <p:attrName>style.visibility</p:attrName>
                                        </p:attrNameLst>
                                      </p:cBhvr>
                                      <p:to>
                                        <p:strVal val="hidden"/>
                                      </p:to>
                                    </p:set>
                                  </p:childTnLst>
                                </p:cTn>
                              </p:par>
                              <p:par>
                                <p:cTn id="9" presetID="2" presetClass="exit" presetSubtype="2" fill="hold" nodeType="withEffect">
                                  <p:stCondLst>
                                    <p:cond delay="0"/>
                                  </p:stCondLst>
                                  <p:childTnLst>
                                    <p:anim calcmode="lin" valueType="num">
                                      <p:cBhvr additive="base">
                                        <p:cTn id="10" dur="5000"/>
                                        <p:tgtEl>
                                          <p:spTgt spid="6"/>
                                        </p:tgtEl>
                                        <p:attrNameLst>
                                          <p:attrName>ppt_x</p:attrName>
                                        </p:attrNameLst>
                                      </p:cBhvr>
                                      <p:tavLst>
                                        <p:tav tm="0">
                                          <p:val>
                                            <p:strVal val="ppt_x"/>
                                          </p:val>
                                        </p:tav>
                                        <p:tav tm="100000">
                                          <p:val>
                                            <p:strVal val="1+ppt_w/2"/>
                                          </p:val>
                                        </p:tav>
                                      </p:tavLst>
                                    </p:anim>
                                    <p:anim calcmode="lin" valueType="num">
                                      <p:cBhvr additive="base">
                                        <p:cTn id="11" dur="5000"/>
                                        <p:tgtEl>
                                          <p:spTgt spid="6"/>
                                        </p:tgtEl>
                                        <p:attrNameLst>
                                          <p:attrName>ppt_y</p:attrName>
                                        </p:attrNameLst>
                                      </p:cBhvr>
                                      <p:tavLst>
                                        <p:tav tm="0">
                                          <p:val>
                                            <p:strVal val="ppt_y"/>
                                          </p:val>
                                        </p:tav>
                                        <p:tav tm="100000">
                                          <p:val>
                                            <p:strVal val="ppt_y"/>
                                          </p:val>
                                        </p:tav>
                                      </p:tavLst>
                                    </p:anim>
                                    <p:set>
                                      <p:cBhvr>
                                        <p:cTn id="12" dur="1" fill="hold">
                                          <p:stCondLst>
                                            <p:cond delay="4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7880" y="1524000"/>
            <a:ext cx="2819400" cy="584775"/>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একক কাজ</a:t>
            </a:r>
            <a:endParaRPr lang="en-US" sz="3200" dirty="0">
              <a:latin typeface="NikoshBAN" pitchFamily="2" charset="0"/>
              <a:cs typeface="NikoshBAN" pitchFamily="2" charset="0"/>
            </a:endParaRPr>
          </a:p>
        </p:txBody>
      </p:sp>
      <p:sp>
        <p:nvSpPr>
          <p:cNvPr id="3" name="TextBox 2"/>
          <p:cNvSpPr txBox="1"/>
          <p:nvPr/>
        </p:nvSpPr>
        <p:spPr>
          <a:xfrm>
            <a:off x="1143000" y="3048000"/>
            <a:ext cx="6934200" cy="584775"/>
          </a:xfrm>
          <a:prstGeom prst="rect">
            <a:avLst/>
          </a:prstGeom>
          <a:noFill/>
        </p:spPr>
        <p:txBody>
          <a:bodyPr wrap="square" rtlCol="0">
            <a:spAutoFit/>
          </a:bodyPr>
          <a:lstStyle/>
          <a:p>
            <a:r>
              <a:rPr lang="bn-BD" sz="3200" dirty="0" smtClean="0">
                <a:latin typeface="NikoshBAN" pitchFamily="2" charset="0"/>
                <a:cs typeface="NikoshBAN" pitchFamily="2" charset="0"/>
              </a:rPr>
              <a:t>মোম</a:t>
            </a:r>
            <a:r>
              <a:rPr lang="en-US" sz="3200" dirty="0" smtClean="0"/>
              <a:t> +</a:t>
            </a:r>
            <a:r>
              <a:rPr lang="bn-BD" sz="3200" dirty="0" smtClean="0"/>
              <a:t> </a:t>
            </a:r>
            <a:r>
              <a:rPr lang="en-US" sz="3200" dirty="0" smtClean="0"/>
              <a:t>O</a:t>
            </a:r>
            <a:r>
              <a:rPr lang="en-US" sz="3200" baseline="-25000" dirty="0" smtClean="0">
                <a:latin typeface="Times New Roman" pitchFamily="18" charset="0"/>
                <a:cs typeface="Times New Roman" pitchFamily="18" charset="0"/>
              </a:rPr>
              <a:t>2</a:t>
            </a:r>
            <a:r>
              <a:rPr lang="en-US" sz="3200" dirty="0" smtClean="0"/>
              <a:t>(g)</a:t>
            </a:r>
            <a:r>
              <a:rPr lang="bn-BD" sz="3200" dirty="0" smtClean="0"/>
              <a:t>                  ?</a:t>
            </a:r>
            <a:endParaRPr lang="en-US" sz="3200" dirty="0"/>
          </a:p>
        </p:txBody>
      </p:sp>
      <p:cxnSp>
        <p:nvCxnSpPr>
          <p:cNvPr id="7" name="Straight Arrow Connector 6"/>
          <p:cNvCxnSpPr/>
          <p:nvPr/>
        </p:nvCxnSpPr>
        <p:spPr>
          <a:xfrm>
            <a:off x="3048000" y="3340387"/>
            <a:ext cx="18288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62600" y="1585554"/>
            <a:ext cx="2133600" cy="461665"/>
          </a:xfrm>
          <a:prstGeom prst="rect">
            <a:avLst/>
          </a:prstGeom>
          <a:noFill/>
        </p:spPr>
        <p:txBody>
          <a:bodyPr wrap="square" rtlCol="0">
            <a:spAutoFit/>
          </a:bodyPr>
          <a:lstStyle/>
          <a:p>
            <a:pPr algn="ctr"/>
            <a:r>
              <a:rPr lang="bn-BD" sz="2400" dirty="0" smtClean="0">
                <a:latin typeface="NikoshBAN" pitchFamily="2" charset="0"/>
                <a:cs typeface="NikoshBAN" pitchFamily="2" charset="0"/>
              </a:rPr>
              <a:t>সময়; ৫ মিনিট</a:t>
            </a:r>
            <a:endParaRPr lang="en-US" sz="2400" dirty="0">
              <a:latin typeface="NikoshBAN" pitchFamily="2" charset="0"/>
              <a:cs typeface="NikoshBAN" pitchFamily="2" charset="0"/>
            </a:endParaRPr>
          </a:p>
        </p:txBody>
      </p:sp>
      <p:sp>
        <p:nvSpPr>
          <p:cNvPr id="6"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9"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0"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1"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p:cNvSpPr/>
          <p:nvPr/>
        </p:nvSpPr>
        <p:spPr>
          <a:xfrm>
            <a:off x="944879" y="865106"/>
            <a:ext cx="7315201" cy="5216518"/>
          </a:xfrm>
          <a:prstGeom prst="rect">
            <a:avLst/>
          </a:prstGeom>
          <a:ln>
            <a:solidFill>
              <a:schemeClr val="tx1">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8" name="Picture 57" descr="3d_thumb_lighting_rendering_particles_particle_volumetric_flame_candle_fire.jpg"/>
          <p:cNvPicPr>
            <a:picLocks noChangeAspect="1"/>
          </p:cNvPicPr>
          <p:nvPr/>
        </p:nvPicPr>
        <p:blipFill>
          <a:blip r:embed="rId3"/>
          <a:stretch>
            <a:fillRect/>
          </a:stretch>
        </p:blipFill>
        <p:spPr>
          <a:xfrm>
            <a:off x="3408438" y="1676400"/>
            <a:ext cx="2174724" cy="4419600"/>
          </a:xfrm>
          <a:prstGeom prst="rect">
            <a:avLst/>
          </a:prstGeom>
        </p:spPr>
      </p:pic>
      <p:grpSp>
        <p:nvGrpSpPr>
          <p:cNvPr id="2" name="Group 67"/>
          <p:cNvGrpSpPr/>
          <p:nvPr/>
        </p:nvGrpSpPr>
        <p:grpSpPr>
          <a:xfrm>
            <a:off x="4495800" y="3505200"/>
            <a:ext cx="533400" cy="609600"/>
            <a:chOff x="4648200" y="2895600"/>
            <a:chExt cx="533400" cy="609600"/>
          </a:xfrm>
        </p:grpSpPr>
        <p:sp>
          <p:nvSpPr>
            <p:cNvPr id="62" name="Oval 61"/>
            <p:cNvSpPr/>
            <p:nvPr/>
          </p:nvSpPr>
          <p:spPr>
            <a:xfrm>
              <a:off x="4648200" y="32004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5" name="Oval 64"/>
            <p:cNvSpPr/>
            <p:nvPr/>
          </p:nvSpPr>
          <p:spPr>
            <a:xfrm>
              <a:off x="4876800" y="3124200"/>
              <a:ext cx="304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6" name="Oval 65"/>
            <p:cNvSpPr/>
            <p:nvPr/>
          </p:nvSpPr>
          <p:spPr>
            <a:xfrm>
              <a:off x="4876800" y="28956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3" name="Group 68"/>
          <p:cNvGrpSpPr/>
          <p:nvPr/>
        </p:nvGrpSpPr>
        <p:grpSpPr>
          <a:xfrm>
            <a:off x="4038600" y="3505200"/>
            <a:ext cx="533400" cy="609600"/>
            <a:chOff x="4648200" y="2895600"/>
            <a:chExt cx="533400" cy="609600"/>
          </a:xfrm>
        </p:grpSpPr>
        <p:sp>
          <p:nvSpPr>
            <p:cNvPr id="70" name="Oval 69"/>
            <p:cNvSpPr/>
            <p:nvPr/>
          </p:nvSpPr>
          <p:spPr>
            <a:xfrm>
              <a:off x="4648200" y="32004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1" name="Oval 70"/>
            <p:cNvSpPr/>
            <p:nvPr/>
          </p:nvSpPr>
          <p:spPr>
            <a:xfrm>
              <a:off x="4876800" y="3124200"/>
              <a:ext cx="304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2" name="Oval 71"/>
            <p:cNvSpPr/>
            <p:nvPr/>
          </p:nvSpPr>
          <p:spPr>
            <a:xfrm>
              <a:off x="4876800" y="28956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4" name="Group 76"/>
          <p:cNvGrpSpPr/>
          <p:nvPr/>
        </p:nvGrpSpPr>
        <p:grpSpPr>
          <a:xfrm>
            <a:off x="3962400" y="4038600"/>
            <a:ext cx="533400" cy="609600"/>
            <a:chOff x="4648200" y="2895600"/>
            <a:chExt cx="533400" cy="609600"/>
          </a:xfrm>
        </p:grpSpPr>
        <p:sp>
          <p:nvSpPr>
            <p:cNvPr id="78" name="Oval 77"/>
            <p:cNvSpPr/>
            <p:nvPr/>
          </p:nvSpPr>
          <p:spPr>
            <a:xfrm>
              <a:off x="4648200" y="32004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9" name="Oval 78"/>
            <p:cNvSpPr/>
            <p:nvPr/>
          </p:nvSpPr>
          <p:spPr>
            <a:xfrm>
              <a:off x="4876800" y="3124200"/>
              <a:ext cx="304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0" name="Oval 79"/>
            <p:cNvSpPr/>
            <p:nvPr/>
          </p:nvSpPr>
          <p:spPr>
            <a:xfrm>
              <a:off x="4876800" y="28956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5" name="Group 80"/>
          <p:cNvGrpSpPr/>
          <p:nvPr/>
        </p:nvGrpSpPr>
        <p:grpSpPr>
          <a:xfrm>
            <a:off x="4724400" y="4038600"/>
            <a:ext cx="533400" cy="609600"/>
            <a:chOff x="4648200" y="2895600"/>
            <a:chExt cx="533400" cy="609600"/>
          </a:xfrm>
        </p:grpSpPr>
        <p:sp>
          <p:nvSpPr>
            <p:cNvPr id="82" name="Oval 81"/>
            <p:cNvSpPr/>
            <p:nvPr/>
          </p:nvSpPr>
          <p:spPr>
            <a:xfrm>
              <a:off x="4648200" y="32004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3" name="Oval 82"/>
            <p:cNvSpPr/>
            <p:nvPr/>
          </p:nvSpPr>
          <p:spPr>
            <a:xfrm>
              <a:off x="4876800" y="3124200"/>
              <a:ext cx="304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4" name="Oval 83"/>
            <p:cNvSpPr/>
            <p:nvPr/>
          </p:nvSpPr>
          <p:spPr>
            <a:xfrm>
              <a:off x="4876800" y="28956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sp>
        <p:nvSpPr>
          <p:cNvPr id="90" name="Oval 89"/>
          <p:cNvSpPr/>
          <p:nvPr/>
        </p:nvSpPr>
        <p:spPr>
          <a:xfrm>
            <a:off x="4040037" y="5624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267200" y="5638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4498674" y="5624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725837" y="5638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040037" y="5853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267200" y="586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8674" y="5853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4725837" y="586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038600" y="4786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4265763"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4497237" y="4786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4724400"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038600" y="5014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4265763"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497237" y="5014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4724400"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038600" y="5243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265763" y="5257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497237" y="5243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4724400" y="5257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4038600" y="5472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4265763" y="548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497237" y="5472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4724400" y="548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flipH="1">
            <a:off x="4419600" y="4191000"/>
            <a:ext cx="152400" cy="1143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4038600" y="4862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4265763" y="4876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497237" y="4862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4038600" y="5091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4265763" y="510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4497237" y="5091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4724400" y="510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4038600" y="5319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4419600" y="5334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4497237" y="5319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4724400" y="5334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4724400" y="4876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7315200" y="13563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8001000" y="12801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1295400" y="132588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3810000" y="12039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1013457" y="3794760"/>
            <a:ext cx="2824361"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dirty="0" smtClean="0">
                <a:latin typeface="NikoshBAN" pitchFamily="2" charset="0"/>
                <a:cs typeface="NikoshBAN" pitchFamily="2" charset="0"/>
              </a:rPr>
              <a:t>অক্সিজানের অণু </a:t>
            </a:r>
            <a:endParaRPr lang="en-US" dirty="0">
              <a:latin typeface="NikoshBAN" pitchFamily="2" charset="0"/>
              <a:cs typeface="NikoshBAN" pitchFamily="2" charset="0"/>
            </a:endParaRPr>
          </a:p>
        </p:txBody>
      </p:sp>
      <p:sp>
        <p:nvSpPr>
          <p:cNvPr id="142" name="Oval 141"/>
          <p:cNvSpPr/>
          <p:nvPr/>
        </p:nvSpPr>
        <p:spPr>
          <a:xfrm>
            <a:off x="1295400" y="39471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1013456" y="4587240"/>
            <a:ext cx="2796543"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2000" dirty="0" smtClean="0">
                <a:latin typeface="NikoshBAN" pitchFamily="2" charset="0"/>
                <a:cs typeface="NikoshBAN" pitchFamily="2" charset="0"/>
              </a:rPr>
              <a:t>          কার্বন-ডাই-অক্সাইডের অণু</a:t>
            </a:r>
            <a:endParaRPr lang="en-US" sz="2000" dirty="0">
              <a:latin typeface="NikoshBAN" pitchFamily="2" charset="0"/>
              <a:cs typeface="NikoshBAN" pitchFamily="2" charset="0"/>
            </a:endParaRPr>
          </a:p>
        </p:txBody>
      </p:sp>
      <p:sp>
        <p:nvSpPr>
          <p:cNvPr id="144" name="Oval 143"/>
          <p:cNvSpPr/>
          <p:nvPr/>
        </p:nvSpPr>
        <p:spPr>
          <a:xfrm>
            <a:off x="1010582" y="467868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17113" y="4800600"/>
            <a:ext cx="304800" cy="304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5" name="Oval 144"/>
          <p:cNvSpPr/>
          <p:nvPr/>
        </p:nvSpPr>
        <p:spPr>
          <a:xfrm>
            <a:off x="1246801" y="49530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1010582" y="5334000"/>
            <a:ext cx="2796756"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2000" dirty="0" smtClean="0">
                <a:latin typeface="NikoshBAN" pitchFamily="2" charset="0"/>
                <a:cs typeface="NikoshBAN" pitchFamily="2" charset="0"/>
              </a:rPr>
              <a:t>মোমের অণু</a:t>
            </a:r>
            <a:endParaRPr lang="en-US" sz="2000" dirty="0">
              <a:latin typeface="NikoshBAN" pitchFamily="2" charset="0"/>
              <a:cs typeface="NikoshBAN" pitchFamily="2" charset="0"/>
            </a:endParaRPr>
          </a:p>
        </p:txBody>
      </p:sp>
      <p:sp>
        <p:nvSpPr>
          <p:cNvPr id="148" name="Oval 147"/>
          <p:cNvSpPr/>
          <p:nvPr/>
        </p:nvSpPr>
        <p:spPr>
          <a:xfrm>
            <a:off x="1417320" y="5715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7650480" y="4687164"/>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112520" y="537972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409700" y="14325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013458" y="2941320"/>
            <a:ext cx="31242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2400" dirty="0" smtClean="0">
                <a:latin typeface="NikoshBAN" pitchFamily="2" charset="0"/>
                <a:cs typeface="NikoshBAN" pitchFamily="2" charset="0"/>
              </a:rPr>
              <a:t>পানির অণু</a:t>
            </a:r>
            <a:endParaRPr lang="en-US" sz="2400" dirty="0">
              <a:latin typeface="NikoshBAN" pitchFamily="2" charset="0"/>
              <a:cs typeface="NikoshBAN" pitchFamily="2" charset="0"/>
            </a:endParaRPr>
          </a:p>
        </p:txBody>
      </p:sp>
      <p:sp>
        <p:nvSpPr>
          <p:cNvPr id="154" name="Oval 153"/>
          <p:cNvSpPr/>
          <p:nvPr/>
        </p:nvSpPr>
        <p:spPr>
          <a:xfrm>
            <a:off x="1434489" y="405384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p:nvPr/>
        </p:nvGrpSpPr>
        <p:grpSpPr>
          <a:xfrm>
            <a:off x="1277134" y="3116580"/>
            <a:ext cx="685800" cy="381000"/>
            <a:chOff x="304800" y="3962400"/>
            <a:chExt cx="685800" cy="381000"/>
          </a:xfrm>
        </p:grpSpPr>
        <p:sp>
          <p:nvSpPr>
            <p:cNvPr id="153" name="Oval 152"/>
            <p:cNvSpPr/>
            <p:nvPr/>
          </p:nvSpPr>
          <p:spPr>
            <a:xfrm>
              <a:off x="533400" y="40386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85800" y="39624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6" name="Oval 155"/>
            <p:cNvSpPr/>
            <p:nvPr/>
          </p:nvSpPr>
          <p:spPr>
            <a:xfrm>
              <a:off x="304800" y="40386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grpSp>
        <p:nvGrpSpPr>
          <p:cNvPr id="88" name="Group 87"/>
          <p:cNvGrpSpPr/>
          <p:nvPr/>
        </p:nvGrpSpPr>
        <p:grpSpPr>
          <a:xfrm>
            <a:off x="4038600" y="4191000"/>
            <a:ext cx="685800" cy="381000"/>
            <a:chOff x="304800" y="3962400"/>
            <a:chExt cx="685800" cy="381000"/>
          </a:xfrm>
        </p:grpSpPr>
        <p:sp>
          <p:nvSpPr>
            <p:cNvPr id="89" name="Oval 88"/>
            <p:cNvSpPr/>
            <p:nvPr/>
          </p:nvSpPr>
          <p:spPr>
            <a:xfrm>
              <a:off x="533400" y="40386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685800" y="39624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7" name="Oval 156"/>
            <p:cNvSpPr/>
            <p:nvPr/>
          </p:nvSpPr>
          <p:spPr>
            <a:xfrm>
              <a:off x="304800" y="40386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grpSp>
        <p:nvGrpSpPr>
          <p:cNvPr id="158" name="Group 157"/>
          <p:cNvGrpSpPr/>
          <p:nvPr/>
        </p:nvGrpSpPr>
        <p:grpSpPr>
          <a:xfrm>
            <a:off x="4191000" y="4343400"/>
            <a:ext cx="685800" cy="381000"/>
            <a:chOff x="304800" y="3962400"/>
            <a:chExt cx="685800" cy="381000"/>
          </a:xfrm>
        </p:grpSpPr>
        <p:sp>
          <p:nvSpPr>
            <p:cNvPr id="159" name="Oval 158"/>
            <p:cNvSpPr/>
            <p:nvPr/>
          </p:nvSpPr>
          <p:spPr>
            <a:xfrm>
              <a:off x="533400" y="40386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685800" y="39624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61" name="Oval 160"/>
            <p:cNvSpPr/>
            <p:nvPr/>
          </p:nvSpPr>
          <p:spPr>
            <a:xfrm>
              <a:off x="304800" y="40386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grpSp>
        <p:nvGrpSpPr>
          <p:cNvPr id="162" name="Group 161"/>
          <p:cNvGrpSpPr/>
          <p:nvPr/>
        </p:nvGrpSpPr>
        <p:grpSpPr>
          <a:xfrm>
            <a:off x="4343400" y="4495800"/>
            <a:ext cx="685800" cy="381000"/>
            <a:chOff x="304800" y="3962400"/>
            <a:chExt cx="685800" cy="381000"/>
          </a:xfrm>
        </p:grpSpPr>
        <p:sp>
          <p:nvSpPr>
            <p:cNvPr id="163" name="Oval 162"/>
            <p:cNvSpPr/>
            <p:nvPr/>
          </p:nvSpPr>
          <p:spPr>
            <a:xfrm>
              <a:off x="533400" y="40386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685800" y="39624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65" name="Oval 164"/>
            <p:cNvSpPr/>
            <p:nvPr/>
          </p:nvSpPr>
          <p:spPr>
            <a:xfrm>
              <a:off x="304800" y="40386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grpSp>
        <p:nvGrpSpPr>
          <p:cNvPr id="166" name="Group 165"/>
          <p:cNvGrpSpPr/>
          <p:nvPr/>
        </p:nvGrpSpPr>
        <p:grpSpPr>
          <a:xfrm>
            <a:off x="4495800" y="4648200"/>
            <a:ext cx="685800" cy="381000"/>
            <a:chOff x="304800" y="3962400"/>
            <a:chExt cx="685800" cy="381000"/>
          </a:xfrm>
        </p:grpSpPr>
        <p:sp>
          <p:nvSpPr>
            <p:cNvPr id="167" name="Oval 166"/>
            <p:cNvSpPr/>
            <p:nvPr/>
          </p:nvSpPr>
          <p:spPr>
            <a:xfrm>
              <a:off x="533400" y="403860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685800" y="39624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69" name="Oval 168"/>
            <p:cNvSpPr/>
            <p:nvPr/>
          </p:nvSpPr>
          <p:spPr>
            <a:xfrm>
              <a:off x="304800" y="4038600"/>
              <a:ext cx="304800" cy="304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172" name="Oval 171"/>
          <p:cNvSpPr/>
          <p:nvPr/>
        </p:nvSpPr>
        <p:spPr>
          <a:xfrm>
            <a:off x="7955280" y="147828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7650480" y="4839564"/>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886200" y="131064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7315200" y="15087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1638300" y="16611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1173480" y="544068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1562100" y="1546860"/>
            <a:ext cx="304800" cy="304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71"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77"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80"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 dur="2000" fill="hold"/>
                                        <p:tgtEl>
                                          <p:spTgt spid="90"/>
                                        </p:tgtEl>
                                        <p:attrNameLst>
                                          <p:attrName>ppt_x</p:attrName>
                                          <p:attrName>ppt_y</p:attrName>
                                        </p:attrNameLst>
                                      </p:cBhvr>
                                      <p:rCtr x="-700" y="800"/>
                                    </p:animMotion>
                                  </p:childTnLst>
                                </p:cTn>
                              </p:par>
                              <p:par>
                                <p:cTn id="7"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8" dur="1750" fill="hold"/>
                                        <p:tgtEl>
                                          <p:spTgt spid="91"/>
                                        </p:tgtEl>
                                        <p:attrNameLst>
                                          <p:attrName>ppt_x</p:attrName>
                                          <p:attrName>ppt_y</p:attrName>
                                        </p:attrNameLst>
                                      </p:cBhvr>
                                      <p:rCtr x="-700" y="800"/>
                                    </p:animMotion>
                                  </p:childTnLst>
                                </p:cTn>
                              </p:par>
                              <p:par>
                                <p:cTn id="9"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0" dur="1750" fill="hold"/>
                                        <p:tgtEl>
                                          <p:spTgt spid="92"/>
                                        </p:tgtEl>
                                        <p:attrNameLst>
                                          <p:attrName>ppt_x</p:attrName>
                                          <p:attrName>ppt_y</p:attrName>
                                        </p:attrNameLst>
                                      </p:cBhvr>
                                      <p:rCtr x="-700" y="800"/>
                                    </p:animMotion>
                                  </p:childTnLst>
                                </p:cTn>
                              </p:par>
                              <p:par>
                                <p:cTn id="11"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2" dur="1700" fill="hold"/>
                                        <p:tgtEl>
                                          <p:spTgt spid="93"/>
                                        </p:tgtEl>
                                        <p:attrNameLst>
                                          <p:attrName>ppt_x</p:attrName>
                                          <p:attrName>ppt_y</p:attrName>
                                        </p:attrNameLst>
                                      </p:cBhvr>
                                      <p:rCtr x="-700" y="800"/>
                                    </p:animMotion>
                                  </p:childTnLst>
                                </p:cTn>
                              </p:par>
                              <p:par>
                                <p:cTn id="1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4" dur="2000" fill="hold"/>
                                        <p:tgtEl>
                                          <p:spTgt spid="94"/>
                                        </p:tgtEl>
                                        <p:attrNameLst>
                                          <p:attrName>ppt_x</p:attrName>
                                          <p:attrName>ppt_y</p:attrName>
                                        </p:attrNameLst>
                                      </p:cBhvr>
                                      <p:rCtr x="-700" y="800"/>
                                    </p:animMotion>
                                  </p:childTnLst>
                                </p:cTn>
                              </p:par>
                              <p:par>
                                <p:cTn id="15"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6" dur="1600" fill="hold"/>
                                        <p:tgtEl>
                                          <p:spTgt spid="95"/>
                                        </p:tgtEl>
                                        <p:attrNameLst>
                                          <p:attrName>ppt_x</p:attrName>
                                          <p:attrName>ppt_y</p:attrName>
                                        </p:attrNameLst>
                                      </p:cBhvr>
                                      <p:rCtr x="-700" y="800"/>
                                    </p:animMotion>
                                  </p:childTnLst>
                                </p:cTn>
                              </p:par>
                              <p:par>
                                <p:cTn id="1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8" dur="2000" fill="hold"/>
                                        <p:tgtEl>
                                          <p:spTgt spid="96"/>
                                        </p:tgtEl>
                                        <p:attrNameLst>
                                          <p:attrName>ppt_x</p:attrName>
                                          <p:attrName>ppt_y</p:attrName>
                                        </p:attrNameLst>
                                      </p:cBhvr>
                                      <p:rCtr x="-700" y="800"/>
                                    </p:animMotion>
                                  </p:childTnLst>
                                </p:cTn>
                              </p:par>
                              <p:par>
                                <p:cTn id="19"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0" dur="1650" fill="hold"/>
                                        <p:tgtEl>
                                          <p:spTgt spid="97"/>
                                        </p:tgtEl>
                                        <p:attrNameLst>
                                          <p:attrName>ppt_x</p:attrName>
                                          <p:attrName>ppt_y</p:attrName>
                                        </p:attrNameLst>
                                      </p:cBhvr>
                                      <p:rCtr x="-700" y="800"/>
                                    </p:animMotion>
                                  </p:childTnLst>
                                </p:cTn>
                              </p:par>
                              <p:par>
                                <p:cTn id="21"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2" dur="2000" fill="hold"/>
                                        <p:tgtEl>
                                          <p:spTgt spid="106"/>
                                        </p:tgtEl>
                                        <p:attrNameLst>
                                          <p:attrName>ppt_x</p:attrName>
                                          <p:attrName>ppt_y</p:attrName>
                                        </p:attrNameLst>
                                      </p:cBhvr>
                                      <p:rCtr x="-700" y="800"/>
                                    </p:animMotion>
                                  </p:childTnLst>
                                </p:cTn>
                              </p:par>
                              <p:par>
                                <p:cTn id="23"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4" dur="1750" fill="hold"/>
                                        <p:tgtEl>
                                          <p:spTgt spid="107"/>
                                        </p:tgtEl>
                                        <p:attrNameLst>
                                          <p:attrName>ppt_x</p:attrName>
                                          <p:attrName>ppt_y</p:attrName>
                                        </p:attrNameLst>
                                      </p:cBhvr>
                                      <p:rCtr x="-700" y="800"/>
                                    </p:animMotion>
                                  </p:childTnLst>
                                </p:cTn>
                              </p:par>
                              <p:par>
                                <p:cTn id="25"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6" dur="1750" fill="hold"/>
                                        <p:tgtEl>
                                          <p:spTgt spid="108"/>
                                        </p:tgtEl>
                                        <p:attrNameLst>
                                          <p:attrName>ppt_x</p:attrName>
                                          <p:attrName>ppt_y</p:attrName>
                                        </p:attrNameLst>
                                      </p:cBhvr>
                                      <p:rCtr x="-700" y="800"/>
                                    </p:animMotion>
                                  </p:childTnLst>
                                </p:cTn>
                              </p:par>
                              <p:par>
                                <p:cTn id="27"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8" dur="1700" fill="hold"/>
                                        <p:tgtEl>
                                          <p:spTgt spid="109"/>
                                        </p:tgtEl>
                                        <p:attrNameLst>
                                          <p:attrName>ppt_x</p:attrName>
                                          <p:attrName>ppt_y</p:attrName>
                                        </p:attrNameLst>
                                      </p:cBhvr>
                                      <p:rCtr x="-700" y="800"/>
                                    </p:animMotion>
                                  </p:childTnLst>
                                </p:cTn>
                              </p:par>
                              <p:par>
                                <p:cTn id="29"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0" dur="2000" fill="hold"/>
                                        <p:tgtEl>
                                          <p:spTgt spid="110"/>
                                        </p:tgtEl>
                                        <p:attrNameLst>
                                          <p:attrName>ppt_x</p:attrName>
                                          <p:attrName>ppt_y</p:attrName>
                                        </p:attrNameLst>
                                      </p:cBhvr>
                                      <p:rCtr x="-700" y="800"/>
                                    </p:animMotion>
                                  </p:childTnLst>
                                </p:cTn>
                              </p:par>
                              <p:par>
                                <p:cTn id="31"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2" dur="1600" fill="hold"/>
                                        <p:tgtEl>
                                          <p:spTgt spid="111"/>
                                        </p:tgtEl>
                                        <p:attrNameLst>
                                          <p:attrName>ppt_x</p:attrName>
                                          <p:attrName>ppt_y</p:attrName>
                                        </p:attrNameLst>
                                      </p:cBhvr>
                                      <p:rCtr x="-700" y="800"/>
                                    </p:animMotion>
                                  </p:childTnLst>
                                </p:cTn>
                              </p:par>
                              <p:par>
                                <p:cTn id="3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4" dur="2000" fill="hold"/>
                                        <p:tgtEl>
                                          <p:spTgt spid="112"/>
                                        </p:tgtEl>
                                        <p:attrNameLst>
                                          <p:attrName>ppt_x</p:attrName>
                                          <p:attrName>ppt_y</p:attrName>
                                        </p:attrNameLst>
                                      </p:cBhvr>
                                      <p:rCtr x="-700" y="800"/>
                                    </p:animMotion>
                                  </p:childTnLst>
                                </p:cTn>
                              </p:par>
                              <p:par>
                                <p:cTn id="35"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6" dur="1650" fill="hold"/>
                                        <p:tgtEl>
                                          <p:spTgt spid="113"/>
                                        </p:tgtEl>
                                        <p:attrNameLst>
                                          <p:attrName>ppt_x</p:attrName>
                                          <p:attrName>ppt_y</p:attrName>
                                        </p:attrNameLst>
                                      </p:cBhvr>
                                      <p:rCtr x="-700" y="800"/>
                                    </p:animMotion>
                                  </p:childTnLst>
                                </p:cTn>
                              </p:par>
                              <p:par>
                                <p:cTn id="37"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8" dur="2000" fill="hold"/>
                                        <p:tgtEl>
                                          <p:spTgt spid="114"/>
                                        </p:tgtEl>
                                        <p:attrNameLst>
                                          <p:attrName>ppt_x</p:attrName>
                                          <p:attrName>ppt_y</p:attrName>
                                        </p:attrNameLst>
                                      </p:cBhvr>
                                      <p:rCtr x="-700" y="800"/>
                                    </p:animMotion>
                                  </p:childTnLst>
                                </p:cTn>
                              </p:par>
                              <p:par>
                                <p:cTn id="39"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0" dur="2000" fill="hold"/>
                                        <p:tgtEl>
                                          <p:spTgt spid="115"/>
                                        </p:tgtEl>
                                        <p:attrNameLst>
                                          <p:attrName>ppt_x</p:attrName>
                                          <p:attrName>ppt_y</p:attrName>
                                        </p:attrNameLst>
                                      </p:cBhvr>
                                      <p:rCtr x="-700" y="800"/>
                                    </p:animMotion>
                                  </p:childTnLst>
                                </p:cTn>
                              </p:par>
                              <p:par>
                                <p:cTn id="41"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2" dur="2000" fill="hold"/>
                                        <p:tgtEl>
                                          <p:spTgt spid="116"/>
                                        </p:tgtEl>
                                        <p:attrNameLst>
                                          <p:attrName>ppt_x</p:attrName>
                                          <p:attrName>ppt_y</p:attrName>
                                        </p:attrNameLst>
                                      </p:cBhvr>
                                      <p:rCtr x="-700" y="800"/>
                                    </p:animMotion>
                                  </p:childTnLst>
                                </p:cTn>
                              </p:par>
                              <p:par>
                                <p:cTn id="43" presetID="48" presetClass="path" presetSubtype="0" repeatCount="indefinite" autoRev="1" fill="hold" grpId="0" nodeType="withEffect">
                                  <p:stCondLst>
                                    <p:cond delay="4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4" dur="2000" fill="hold"/>
                                        <p:tgtEl>
                                          <p:spTgt spid="117"/>
                                        </p:tgtEl>
                                        <p:attrNameLst>
                                          <p:attrName>ppt_x</p:attrName>
                                          <p:attrName>ppt_y</p:attrName>
                                        </p:attrNameLst>
                                      </p:cBhvr>
                                      <p:rCtr x="-700" y="800"/>
                                    </p:animMotion>
                                  </p:childTnLst>
                                </p:cTn>
                              </p:par>
                              <p:par>
                                <p:cTn id="45" presetID="48" presetClass="path" presetSubtype="0" repeatCount="indefinite" autoRev="1" fill="hold" grpId="0" nodeType="withEffect">
                                  <p:stCondLst>
                                    <p:cond delay="9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6" dur="1550" fill="hold"/>
                                        <p:tgtEl>
                                          <p:spTgt spid="118"/>
                                        </p:tgtEl>
                                        <p:attrNameLst>
                                          <p:attrName>ppt_x</p:attrName>
                                          <p:attrName>ppt_y</p:attrName>
                                        </p:attrNameLst>
                                      </p:cBhvr>
                                      <p:rCtr x="-700" y="800"/>
                                    </p:animMotion>
                                  </p:childTnLst>
                                </p:cTn>
                              </p:par>
                              <p:par>
                                <p:cTn id="4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8" dur="2000" fill="hold"/>
                                        <p:tgtEl>
                                          <p:spTgt spid="119"/>
                                        </p:tgtEl>
                                        <p:attrNameLst>
                                          <p:attrName>ppt_x</p:attrName>
                                          <p:attrName>ppt_y</p:attrName>
                                        </p:attrNameLst>
                                      </p:cBhvr>
                                      <p:rCtr x="-700" y="800"/>
                                    </p:animMotion>
                                  </p:childTnLst>
                                </p:cTn>
                              </p:par>
                              <p:par>
                                <p:cTn id="49"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0" dur="1600" fill="hold"/>
                                        <p:tgtEl>
                                          <p:spTgt spid="120"/>
                                        </p:tgtEl>
                                        <p:attrNameLst>
                                          <p:attrName>ppt_x</p:attrName>
                                          <p:attrName>ppt_y</p:attrName>
                                        </p:attrNameLst>
                                      </p:cBhvr>
                                      <p:rCtr x="-700" y="800"/>
                                    </p:animMotion>
                                  </p:childTnLst>
                                </p:cTn>
                              </p:par>
                              <p:par>
                                <p:cTn id="51"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2" dur="2000" fill="hold"/>
                                        <p:tgtEl>
                                          <p:spTgt spid="121"/>
                                        </p:tgtEl>
                                        <p:attrNameLst>
                                          <p:attrName>ppt_x</p:attrName>
                                          <p:attrName>ppt_y</p:attrName>
                                        </p:attrNameLst>
                                      </p:cBhvr>
                                      <p:rCtr x="-700" y="800"/>
                                    </p:animMotion>
                                  </p:childTnLst>
                                </p:cTn>
                              </p:par>
                              <p:par>
                                <p:cTn id="53" presetID="0" presetClass="path" presetSubtype="0" repeatCount="indefinite" accel="50000" decel="50000" fill="hold" grpId="0" nodeType="withEffect">
                                  <p:stCondLst>
                                    <p:cond delay="600"/>
                                  </p:stCondLst>
                                  <p:endCondLst>
                                    <p:cond evt="onNext" delay="0">
                                      <p:tgtEl>
                                        <p:sldTgt/>
                                      </p:tgtEl>
                                    </p:cond>
                                  </p:endCondLst>
                                  <p:childTnLst>
                                    <p:animMotion origin="layout" path="M -3.88889E-6 2.0111E-6 C -0.00225 -0.00925 -0.00503 -0.00647 -0.01267 -0.0074 C -0.01371 -0.01341 -0.0151 -0.01549 -0.01961 -0.01688 C -0.02083 -0.0252 -0.02395 -0.02566 -0.02951 -0.02705 C -0.03142 -0.03444 -0.02829 -0.02474 -0.03368 -0.03098 C -0.03437 -0.0319 -0.0342 -0.03352 -0.03437 -0.03468 C -0.03524 -0.03884 -0.03628 -0.04254 -0.03732 -0.0467 C -0.03541 -0.06681 -0.03611 -0.05802 -0.03507 -0.07328 C -0.03541 -0.07582 -0.03854 -0.10009 -0.03871 -0.10056 C -0.03993 -0.10241 -0.04132 -0.10402 -0.04288 -0.10518 C -0.04409 -0.1061 -0.04704 -0.10703 -0.04704 -0.1068 C -0.05086 -0.11165 -0.05347 -0.11489 -0.05833 -0.11651 C -0.05954 -0.11882 -0.06111 -0.12182 -0.06267 -0.1239 C -0.06493 -0.12691 -0.06475 -0.12437 -0.06475 -0.12668 " pathEditMode="relative" rAng="0" ptsTypes="fffffffffffffA">
                                      <p:cBhvr>
                                        <p:cTn id="54" dur="2000" fill="hold"/>
                                        <p:tgtEl>
                                          <p:spTgt spid="134"/>
                                        </p:tgtEl>
                                        <p:attrNameLst>
                                          <p:attrName>ppt_x</p:attrName>
                                          <p:attrName>ppt_y</p:attrName>
                                        </p:attrNameLst>
                                      </p:cBhvr>
                                      <p:rCtr x="-3200" y="-6400"/>
                                    </p:animMotion>
                                  </p:childTnLst>
                                </p:cTn>
                              </p:par>
                              <p:par>
                                <p:cTn id="55" presetID="0" presetClass="path" presetSubtype="0" repeatCount="indefinite" accel="50000" decel="50000" fill="hold" grpId="0" nodeType="withEffect">
                                  <p:stCondLst>
                                    <p:cond delay="1100"/>
                                  </p:stCondLst>
                                  <p:endCondLst>
                                    <p:cond evt="onNext" delay="0">
                                      <p:tgtEl>
                                        <p:sldTgt/>
                                      </p:tgtEl>
                                    </p:cond>
                                  </p:endCondLst>
                                  <p:childTnLst>
                                    <p:animMotion origin="layout" path="M 2.5E-6 -0.01111 C 0.00243 -0.01412 0.00503 -0.0176 0.0026 -0.02315 C 0.00173 -0.02547 -0.00087 -0.02477 -0.00278 -0.02523 C -0.00903 -0.03542 -0.00643 -0.03079 -0.01042 -0.0382 C -0.01216 -0.04607 -0.01094 -0.04283 -0.01302 -0.04792 C -0.01268 -0.05602 -0.01216 -0.06459 -0.01111 -0.07269 C -0.01059 -0.07732 -0.00834 -0.08125 -0.00747 -0.08542 C -0.00712 -0.09815 -0.00799 -0.13982 0.00139 -0.14815 C 0.00364 -0.15394 0.00903 -0.15371 0.01302 -0.15556 C 0.01475 -0.15625 0.01805 -0.15857 0.01805 -0.15834 " pathEditMode="relative" rAng="0" ptsTypes="fffffffffA">
                                      <p:cBhvr>
                                        <p:cTn id="56" dur="3200" fill="hold"/>
                                        <p:tgtEl>
                                          <p:spTgt spid="125"/>
                                        </p:tgtEl>
                                        <p:attrNameLst>
                                          <p:attrName>ppt_x</p:attrName>
                                          <p:attrName>ppt_y</p:attrName>
                                        </p:attrNameLst>
                                      </p:cBhvr>
                                      <p:rCtr x="200" y="-7400"/>
                                    </p:animMotion>
                                  </p:childTnLst>
                                </p:cTn>
                              </p:par>
                              <p:par>
                                <p:cTn id="57" presetID="0" presetClass="path" presetSubtype="0" repeatCount="indefinite" accel="50000" decel="50000" fill="hold" grpId="0" nodeType="withEffect">
                                  <p:stCondLst>
                                    <p:cond delay="700"/>
                                  </p:stCondLst>
                                  <p:endCondLst>
                                    <p:cond evt="onNext" delay="0">
                                      <p:tgtEl>
                                        <p:sldTgt/>
                                      </p:tgtEl>
                                    </p:cond>
                                  </p:endCondLst>
                                  <p:childTnLst>
                                    <p:animMotion origin="layout" path="M -2.77778E-7 -5.18519E-6 C 0.0099 -0.00325 0.01059 -0.00556 0.01823 -0.01227 C 0.01997 -0.01575 0.02136 -0.01968 0.0224 -0.02362 C 0.01997 -0.03357 0.01997 -0.047 0.0224 -0.05649 C 0.02153 -0.06598 0.01945 -0.07454 0.01754 -0.08357 C 0.01719 -0.08542 0.01632 -0.0919 0.01545 -0.09306 C 0.01441 -0.09468 0.00955 -0.09561 0.00834 -0.09584 C 0.00452 -0.09514 -0.00295 -0.09399 -0.00295 -0.09399 " pathEditMode="relative" ptsTypes="fffffffA">
                                      <p:cBhvr>
                                        <p:cTn id="58" dur="4600" fill="hold"/>
                                        <p:tgtEl>
                                          <p:spTgt spid="124"/>
                                        </p:tgtEl>
                                        <p:attrNameLst>
                                          <p:attrName>ppt_x</p:attrName>
                                          <p:attrName>ppt_y</p:attrName>
                                        </p:attrNameLst>
                                      </p:cBhvr>
                                    </p:animMotion>
                                  </p:childTnLst>
                                </p:cTn>
                              </p:par>
                              <p:par>
                                <p:cTn id="59" presetID="0" presetClass="path" presetSubtype="0" repeatCount="indefinite" accel="50000" decel="50000" fill="hold" grpId="0" nodeType="withEffect">
                                  <p:stCondLst>
                                    <p:cond delay="1800"/>
                                  </p:stCondLst>
                                  <p:endCondLst>
                                    <p:cond evt="onNext" delay="0">
                                      <p:tgtEl>
                                        <p:sldTgt/>
                                      </p:tgtEl>
                                    </p:cond>
                                  </p:endCondLst>
                                  <p:childTnLst>
                                    <p:animMotion origin="layout" path="M -6.11111E-6 -4.44444E-6 C 0.01284 0.00093 0.02465 -0.00046 0.03732 -0.00185 C 0.04044 -0.00417 0.04079 -0.00648 0.04444 -0.00764 C 0.046 -0.01065 0.04704 -0.01343 0.04791 -0.0169 C 0.04722 -0.01991 0.04531 -0.02245 0.04513 -0.02546 C 0.04461 -0.04097 0.046 -0.04236 0.04791 -0.0537 C 0.04843 -0.05949 0.05034 -0.08125 0.05555 -0.08356 C 0.06058 -0.09028 0.06718 -0.09769 0.07465 -0.09769 " pathEditMode="relative" ptsTypes="fffffffA">
                                      <p:cBhvr>
                                        <p:cTn id="60" dur="2600" fill="hold"/>
                                        <p:tgtEl>
                                          <p:spTgt spid="123"/>
                                        </p:tgtEl>
                                        <p:attrNameLst>
                                          <p:attrName>ppt_x</p:attrName>
                                          <p:attrName>ppt_y</p:attrName>
                                        </p:attrNameLst>
                                      </p:cBhvr>
                                    </p:animMotion>
                                  </p:childTnLst>
                                </p:cTn>
                              </p:par>
                              <p:par>
                                <p:cTn id="61" presetID="0" presetClass="path" presetSubtype="0" repeatCount="indefinite" accel="50000" decel="50000" fill="hold" grpId="0" nodeType="withEffect">
                                  <p:stCondLst>
                                    <p:cond delay="1000"/>
                                  </p:stCondLst>
                                  <p:endCondLst>
                                    <p:cond evt="onNext" delay="0">
                                      <p:tgtEl>
                                        <p:sldTgt/>
                                      </p:tgtEl>
                                    </p:cond>
                                  </p:endCondLst>
                                  <p:childTnLst>
                                    <p:animMotion origin="layout" path="M -3.33333E-6 7.40741E-7 C 0.00417 -0.00185 0.00833 -0.00231 0.01198 -0.00555 C 0.01128 -0.00555 -0.00035 -0.0081 -0.00139 -0.00463 C -0.00208 -0.00208 0.00469 7.40741E-7 0.00278 0.00093 C -0.00069 0.00278 -0.00469 -0.00023 -0.00851 -0.00092 C -0.01233 -0.00254 -0.0158 -0.00463 -0.01979 -0.00555 C -0.02066 -0.00602 -0.02517 -0.00833 -0.02604 -0.00926 C -0.03403 -0.01805 -0.02674 -0.01296 -0.03316 -0.0169 C -0.03403 -0.01875 -0.03507 -0.0206 -0.03594 -0.02245 C -0.03646 -0.02338 -0.03733 -0.02523 -0.03733 -0.02523 C -0.03837 -0.0375 -0.03993 -0.05301 -0.03455 -0.06389 C -0.03576 -0.07014 -0.03455 -0.06667 -0.03941 -0.07315 C -0.0401 -0.07407 -0.04149 -0.07592 -0.04149 -0.07592 C -0.04306 -0.08287 -0.04219 -0.09004 -0.04358 -0.09676 C -0.04375 -0.09792 -0.04514 -0.09792 -0.04583 -0.09861 C -0.04722 -0.10023 -0.04757 -0.10324 -0.04931 -0.10417 C -0.05035 -0.10486 -0.05156 -0.10417 -0.05278 -0.10417 " pathEditMode="relative" ptsTypes="ffffffffffffffffA">
                                      <p:cBhvr>
                                        <p:cTn id="62" dur="3800" fill="hold"/>
                                        <p:tgtEl>
                                          <p:spTgt spid="129"/>
                                        </p:tgtEl>
                                        <p:attrNameLst>
                                          <p:attrName>ppt_x</p:attrName>
                                          <p:attrName>ppt_y</p:attrName>
                                        </p:attrNameLst>
                                      </p:cBhvr>
                                    </p:animMotion>
                                  </p:childTnLst>
                                </p:cTn>
                              </p:par>
                              <p:par>
                                <p:cTn id="63" presetID="0" presetClass="path" presetSubtype="0" repeatCount="indefinite" accel="50000" decel="50000" fill="hold" grpId="0" nodeType="withEffect">
                                  <p:stCondLst>
                                    <p:cond delay="1700"/>
                                  </p:stCondLst>
                                  <p:endCondLst>
                                    <p:cond evt="onNext" delay="0">
                                      <p:tgtEl>
                                        <p:sldTgt/>
                                      </p:tgtEl>
                                    </p:cond>
                                  </p:endCondLst>
                                  <p:childTnLst>
                                    <p:animMotion origin="layout" path="M -6.11111E-6 0.02222 C 0.00294 0.01643 -0.0007 0.02199 0.00485 0.01852 C 0.00572 0.01782 0.00624 0.01643 0.00711 0.01574 C 0.01197 0.01134 0.01961 0.00833 0.02534 0.00717 C 0.0269 0.00092 0.0335 -0.00278 0.03801 -0.00486 C 0.04131 -0.01181 0.0401 -0.01968 0.04149 -0.02755 C 0.04079 -0.04306 0.04235 -0.05834 0.04513 -0.07338 C 0.04531 -0.0831 0.04548 -0.09283 0.04583 -0.10255 C 0.04583 -0.10371 0.04652 -0.1051 0.04652 -0.10625 C 0.04739 -0.12269 0.04478 -0.14306 0.05919 -0.14954 C 0.06006 -0.15139 0.0618 -0.15232 0.06267 -0.15417 C 0.0644 -0.15764 0.06423 -0.16204 0.06683 -0.16551 " pathEditMode="relative" ptsTypes="fffffffffffA">
                                      <p:cBhvr>
                                        <p:cTn id="64" dur="5200" fill="hold"/>
                                        <p:tgtEl>
                                          <p:spTgt spid="126"/>
                                        </p:tgtEl>
                                        <p:attrNameLst>
                                          <p:attrName>ppt_x</p:attrName>
                                          <p:attrName>ppt_y</p:attrName>
                                        </p:attrNameLst>
                                      </p:cBhvr>
                                    </p:animMotion>
                                  </p:childTnLst>
                                </p:cTn>
                              </p:par>
                              <p:par>
                                <p:cTn id="65" presetID="0" presetClass="path" presetSubtype="0" repeatCount="indefinite" accel="50000" decel="50000" fill="hold" nodeType="withEffect">
                                  <p:stCondLst>
                                    <p:cond delay="1700"/>
                                  </p:stCondLst>
                                  <p:endCondLst>
                                    <p:cond evt="onNext" delay="0">
                                      <p:tgtEl>
                                        <p:sldTgt/>
                                      </p:tgtEl>
                                    </p:cond>
                                  </p:endCondLst>
                                  <p:childTnLst>
                                    <p:animMotion origin="layout" path="M 2.22222E-6 -2.49191E-6 C -0.00295 -0.02705 -0.00139 -0.06542 -0.02552 -0.07305 C -0.04271 -0.08438 -0.05989 -0.09316 -0.07847 -0.09917 C -0.08281 -0.1031 -0.08785 -0.10541 -0.09219 -0.10957 C -0.09444 -0.11165 -0.09566 -0.11535 -0.09792 -0.11743 C -0.10226 -0.12159 -0.10694 -0.12321 -0.1118 -0.12529 C -0.12083 -0.13731 -0.12969 -0.14656 -0.14114 -0.15396 C -0.15121 -0.17291 -0.16215 -0.19025 -0.17257 -0.20874 C -0.1743 -0.21868 -0.17882 -0.22515 -0.18038 -0.23486 C -0.18368 -0.25474 -0.18472 -0.26699 -0.19601 -0.28202 C -0.20035 -0.29959 -0.22396 -0.31369 -0.23524 -0.32363 C -0.25052 -0.33703 -0.22899 -0.31831 -0.25087 -0.33935 C -0.26042 -0.34859 -0.26198 -0.34721 -0.26858 -0.35761 C -0.2743 -0.36662 -0.27656 -0.37864 -0.28038 -0.38905 C -0.28316 -0.41147 -0.29739 -0.45608 -0.31753 -0.45955 C -0.32535 -0.46094 -0.33333 -0.45955 -0.34114 -0.45955 " pathEditMode="relative" ptsTypes="fffffffffffffffA">
                                      <p:cBhvr>
                                        <p:cTn id="66" dur="3000" fill="hold"/>
                                        <p:tgtEl>
                                          <p:spTgt spid="3"/>
                                        </p:tgtEl>
                                        <p:attrNameLst>
                                          <p:attrName>ppt_x</p:attrName>
                                          <p:attrName>ppt_y</p:attrName>
                                        </p:attrNameLst>
                                      </p:cBhvr>
                                    </p:animMotion>
                                  </p:childTnLst>
                                </p:cTn>
                              </p:par>
                              <p:par>
                                <p:cTn id="67" presetID="0" presetClass="path" presetSubtype="0" repeatCount="indefinite" accel="50000" decel="50000" fill="hold" nodeType="withEffect">
                                  <p:stCondLst>
                                    <p:cond delay="1700"/>
                                  </p:stCondLst>
                                  <p:endCondLst>
                                    <p:cond evt="onNext" delay="0">
                                      <p:tgtEl>
                                        <p:sldTgt/>
                                      </p:tgtEl>
                                    </p:cond>
                                  </p:endCondLst>
                                  <p:childTnLst>
                                    <p:animMotion origin="layout" path="M 1.73472E-18 -5.28895E-6 C 0.00365 -0.01896 0.00469 -0.03908 0.00973 -0.05757 C 0.01493 -0.07675 0.02726 -0.08623 0.03525 -0.10218 C 0.03664 -0.10473 0.03716 -0.10842 0.03924 -0.11004 C 0.04271 -0.11282 0.04705 -0.11351 0.05105 -0.11513 C 0.06077 -0.12807 0.06997 -0.12738 0.08039 -0.14102 C 0.08368 -0.15419 0.08907 -0.16275 0.0941 -0.175 C 0.09844 -0.18563 0.10295 -0.20019 0.10591 -0.21175 C 0.1125 -0.23787 0.11545 -0.26561 0.12552 -0.28988 C 0.1323 -0.3063 0.13802 -0.32525 0.15295 -0.33196 C 0.16945 -0.33889 0.15677 -0.33404 0.19219 -0.33681 C 0.20191 -0.34999 0.2125 -0.36247 0.22361 -0.37333 C 0.22882 -0.37842 0.23924 -0.38905 0.23924 -0.38905 C 0.24723 -0.40523 0.24705 -0.42581 0.25886 -0.43875 C 0.26407 -0.4443 0.26476 -0.44361 0.27066 -0.44661 C 0.28143 -0.45193 0.27691 -0.4517 0.2823 -0.4517 " pathEditMode="relative" ptsTypes="fffffffffffffffA">
                                      <p:cBhvr>
                                        <p:cTn id="68" dur="2000" fill="hold"/>
                                        <p:tgtEl>
                                          <p:spTgt spid="2"/>
                                        </p:tgtEl>
                                        <p:attrNameLst>
                                          <p:attrName>ppt_x</p:attrName>
                                          <p:attrName>ppt_y</p:attrName>
                                        </p:attrNameLst>
                                      </p:cBhvr>
                                    </p:animMotion>
                                  </p:childTnLst>
                                </p:cTn>
                              </p:par>
                              <p:par>
                                <p:cTn id="69" presetID="0" presetClass="path" presetSubtype="0" repeatCount="indefinite" fill="hold" nodeType="withEffect">
                                  <p:stCondLst>
                                    <p:cond delay="4200"/>
                                  </p:stCondLst>
                                  <p:endCondLst>
                                    <p:cond evt="onNext" delay="0">
                                      <p:tgtEl>
                                        <p:sldTgt/>
                                      </p:tgtEl>
                                    </p:cond>
                                  </p:endCondLst>
                                  <p:childTnLst>
                                    <p:animMotion origin="layout" path="M 1.66667E-6 7.33703E-6 C -0.00122 -0.00254 -0.00278 -0.00508 -0.00382 -0.00785 C -0.00469 -0.01039 -0.00486 -0.0134 -0.0059 -0.01571 C -0.01285 -0.03189 -0.02153 -0.04576 -0.02743 -0.06264 C -0.03056 -0.07142 -0.03299 -0.08067 -0.03715 -0.08876 C -0.03854 -0.0913 -0.03993 -0.09384 -0.04115 -0.09662 C -0.04254 -0.10008 -0.04288 -0.10425 -0.04497 -0.10702 C -0.04636 -0.1091 -0.04896 -0.10887 -0.05087 -0.10979 C -0.09636 -0.10263 -0.12101 -0.10563 -0.17639 -0.10702 C -0.18281 -0.11973 -0.18195 -0.13268 -0.18629 -0.14632 C -0.19358 -0.16897 -0.20521 -0.18192 -0.21563 -0.2011 C -0.2217 -0.21243 -0.21962 -0.21682 -0.22743 -0.22722 C -0.22813 -0.23162 -0.22952 -0.23578 -0.22934 -0.24017 C -0.22882 -0.26976 -0.2283 -0.29958 -0.22535 -0.32893 C -0.22465 -0.3361 -0.2007 -0.34997 -0.19601 -0.35251 C -0.19236 -0.35898 -0.18715 -0.36384 -0.1842 -0.37077 C -0.18177 -0.37632 -0.18229 -0.38326 -0.18038 -0.38904 C -0.17309 -0.41169 -0.17899 -0.3888 -0.17448 -0.4073 C -0.17587 -0.45468 -0.17708 -0.50462 -0.18629 -0.55085 C -0.18559 -0.55778 -0.18524 -0.56495 -0.1842 -0.57188 C -0.18316 -0.57905 -0.18038 -0.58529 -0.18038 -0.59269 " pathEditMode="relative" ptsTypes="ffffffffffffffffffffA">
                                      <p:cBhvr>
                                        <p:cTn id="70" dur="5000" fill="hold"/>
                                        <p:tgtEl>
                                          <p:spTgt spid="4"/>
                                        </p:tgtEl>
                                        <p:attrNameLst>
                                          <p:attrName>ppt_x</p:attrName>
                                          <p:attrName>ppt_y</p:attrName>
                                        </p:attrNameLst>
                                      </p:cBhvr>
                                    </p:animMotion>
                                  </p:childTnLst>
                                </p:cTn>
                              </p:par>
                              <p:par>
                                <p:cTn id="71" presetID="0" presetClass="path" presetSubtype="0" repeatCount="indefinite" accel="50000" decel="50000" fill="hold" nodeType="withEffect">
                                  <p:stCondLst>
                                    <p:cond delay="2500"/>
                                  </p:stCondLst>
                                  <p:endCondLst>
                                    <p:cond evt="onNext" delay="0">
                                      <p:tgtEl>
                                        <p:sldTgt/>
                                      </p:tgtEl>
                                    </p:cond>
                                  </p:endCondLst>
                                  <p:childTnLst>
                                    <p:animMotion origin="layout" path="M -2.77778E-7 7.37402E-6 C 0.00695 -0.0275 0.0066 -0.05408 0.00799 -0.08344 C 0.0073 -0.09569 0.00799 -0.10818 0.00591 -0.1202 C 0.00365 -0.13291 -0.01041 -0.16319 -0.01753 -0.17221 C -0.02187 -0.18862 -0.0276 -0.19532 -0.03524 -0.20896 C -0.03819 -0.22075 -0.04357 -0.23254 -0.04895 -0.24271 C -0.05347 -0.26814 -0.04687 -0.23786 -0.05677 -0.26398 C -0.06423 -0.28363 -0.05816 -0.27369 -0.06267 -0.28987 C -0.06632 -0.30304 -0.07014 -0.3153 -0.07639 -0.32639 C -0.07864 -0.34188 -0.08211 -0.34396 -0.08628 -0.3576 C -0.08819 -0.36407 -0.0927 -0.38557 -0.09409 -0.39158 C -0.096 -0.41308 -0.09461 -0.43665 -0.1 -0.457 C -0.0993 -0.4778 -0.09948 -0.49884 -0.09791 -0.51964 C -0.09687 -0.53328 -0.09062 -0.54738 -0.0901 -0.56125 C -0.08958 -0.57697 -0.0901 -0.59269 -0.0901 -0.60841 " pathEditMode="relative" ptsTypes="ffffffffffffffA">
                                      <p:cBhvr>
                                        <p:cTn id="72" dur="2000" fill="hold"/>
                                        <p:tgtEl>
                                          <p:spTgt spid="5"/>
                                        </p:tgtEl>
                                        <p:attrNameLst>
                                          <p:attrName>ppt_x</p:attrName>
                                          <p:attrName>ppt_y</p:attrName>
                                        </p:attrNameLst>
                                      </p:cBhvr>
                                    </p:animMotion>
                                  </p:childTnLst>
                                </p:cTn>
                              </p:par>
                              <p:par>
                                <p:cTn id="73" presetID="0" presetClass="path" presetSubtype="0" repeatCount="indefinite" accel="50000" decel="50000" fill="hold" grpId="0" nodeType="withEffect">
                                  <p:stCondLst>
                                    <p:cond delay="1700"/>
                                  </p:stCondLst>
                                  <p:endCondLst>
                                    <p:cond evt="onNext" delay="0">
                                      <p:tgtEl>
                                        <p:sldTgt/>
                                      </p:tgtEl>
                                    </p:cond>
                                  </p:endCondLst>
                                  <p:childTnLst>
                                    <p:animMotion origin="layout" path="M -0.05643 -0.01919 C -0.06945 0.0067 -0.08577 0.04623 -0.10938 0.0564 C -0.11389 0.06241 -0.11979 0.06727 -0.12309 0.07466 C -0.125 0.07905 -0.12622 0.08414 -0.12899 0.08784 C -0.13229 0.09223 -0.1408 0.09824 -0.1408 0.09824 C -0.14323 0.1031 -0.14427 0.10911 -0.1467 0.11396 C -0.16215 0.14517 -0.14393 0.10078 -0.15643 0.12945 C -0.16354 0.14563 -0.16771 0.16481 -0.17413 0.18169 C -0.17587 0.18631 -0.17813 0.19047 -0.18004 0.19487 C -0.18143 0.19833 -0.18264 0.2018 -0.18386 0.20527 C -0.18837 0.23601 -0.1816 0.20319 -0.19167 0.22607 C -0.1941 0.23162 -0.19375 0.23856 -0.19566 0.24433 C -0.19688 0.24803 -0.19827 0.2515 -0.19965 0.25497 C -0.20087 0.25728 -0.20261 0.25982 -0.20347 0.2626 C -0.20521 0.26768 -0.2059 0.27323 -0.20747 0.27831 C -0.20972 0.28548 -0.21268 0.29242 -0.21528 0.29935 C -0.21649 0.30259 -0.21945 0.30397 -0.22118 0.30698 C -0.23004 0.32085 -0.23507 0.32686 -0.2467 0.33842 C -0.25399 0.34558 -0.25955 0.35298 -0.26823 0.35668 C -0.27865 0.36569 -0.28733 0.37332 -0.29965 0.37748 C -0.3092 0.38395 -0.31684 0.39366 -0.32708 0.39852 C -0.33524 0.40938 -0.3434 0.41701 -0.35452 0.42187 C -0.36181 0.42834 -0.36597 0.43712 -0.37205 0.44544 C -0.37535 0.4577 -0.38247 0.46602 -0.38976 0.47411 C -0.39774 0.48289 -0.39427 0.4815 -0.40156 0.49237 C -0.42413 0.52566 -0.40504 0.49745 -0.4191 0.5134 C -0.42118 0.51572 -0.425 0.52126 -0.425 0.52126 " pathEditMode="relative" ptsTypes="ffffffffffffffffffffffffffA">
                                      <p:cBhvr>
                                        <p:cTn id="74" dur="3000" fill="hold"/>
                                        <p:tgtEl>
                                          <p:spTgt spid="137"/>
                                        </p:tgtEl>
                                        <p:attrNameLst>
                                          <p:attrName>ppt_x</p:attrName>
                                          <p:attrName>ppt_y</p:attrName>
                                        </p:attrNameLst>
                                      </p:cBhvr>
                                    </p:animMotion>
                                  </p:childTnLst>
                                </p:cTn>
                              </p:par>
                              <p:par>
                                <p:cTn id="75" presetID="0" presetClass="path" presetSubtype="0" repeatCount="indefinite" fill="hold" grpId="0" nodeType="withEffect">
                                  <p:stCondLst>
                                    <p:cond delay="1700"/>
                                  </p:stCondLst>
                                  <p:endCondLst>
                                    <p:cond evt="onNext" delay="0">
                                      <p:tgtEl>
                                        <p:sldTgt/>
                                      </p:tgtEl>
                                    </p:cond>
                                  </p:endCondLst>
                                  <p:childTnLst>
                                    <p:animMotion origin="layout" path="M 2.77778E-7 9.06149E-7 C -0.01493 0.01988 -0.03333 0.05016 -0.06024 0.05802 C -0.06528 0.06264 -0.07205 0.06634 -0.07587 0.07189 C -0.07795 0.07536 -0.07934 0.07929 -0.08247 0.08206 C -0.08628 0.08553 -0.09583 0.09015 -0.09583 0.09038 C -0.09861 0.09385 -0.09983 0.09847 -0.1026 0.10217 C -0.12014 0.12621 -0.09948 0.092 -0.11372 0.11419 C -0.1217 0.12644 -0.12639 0.14124 -0.13368 0.15418 C -0.13576 0.15788 -0.13837 0.16089 -0.14045 0.16435 C -0.14201 0.16713 -0.1434 0.16967 -0.14479 0.17244 C -0.15 0.19602 -0.14219 0.17083 -0.15365 0.18839 C -0.15642 0.19256 -0.15608 0.19787 -0.15816 0.20226 C -0.15955 0.20527 -0.16111 0.20781 -0.16267 0.21059 C -0.16406 0.2122 -0.16615 0.21428 -0.16701 0.21637 C -0.1691 0.22029 -0.16979 0.22446 -0.1717 0.22839 C -0.17413 0.23393 -0.1776 0.23925 -0.18056 0.24457 C -0.18194 0.24711 -0.18524 0.24827 -0.18715 0.25058 C -0.19722 0.26121 -0.20295 0.26583 -0.21615 0.27462 C -0.22448 0.28017 -0.23073 0.28594 -0.24063 0.28872 C -0.25243 0.29565 -0.26233 0.30143 -0.27639 0.30467 C -0.28715 0.30975 -0.29583 0.31715 -0.30747 0.32085 C -0.31667 0.32917 -0.32604 0.33495 -0.33854 0.33888 C -0.34688 0.34373 -0.35156 0.35044 -0.35851 0.35691 C -0.36233 0.36639 -0.37031 0.37263 -0.37865 0.37887 C -0.38767 0.38557 -0.38368 0.38465 -0.39201 0.39297 C -0.41771 0.41863 -0.39601 0.3969 -0.41198 0.40915 C -0.41441 0.41077 -0.41858 0.41516 -0.41858 0.41539 " pathEditMode="relative" rAng="0" ptsTypes="ffffffffffffffffffffffffffA">
                                      <p:cBhvr>
                                        <p:cTn id="76" dur="3000" fill="hold"/>
                                        <p:tgtEl>
                                          <p:spTgt spid="138"/>
                                        </p:tgtEl>
                                        <p:attrNameLst>
                                          <p:attrName>ppt_x</p:attrName>
                                          <p:attrName>ppt_y</p:attrName>
                                        </p:attrNameLst>
                                      </p:cBhvr>
                                      <p:rCtr x="-20900" y="20900"/>
                                    </p:animMotion>
                                  </p:childTnLst>
                                </p:cTn>
                              </p:par>
                              <p:par>
                                <p:cTn id="77" presetID="0" presetClass="path" presetSubtype="0" repeatCount="indefinite" accel="50000" decel="50000" fill="hold" grpId="0" nodeType="withEffect">
                                  <p:stCondLst>
                                    <p:cond delay="2400"/>
                                  </p:stCondLst>
                                  <p:endCondLst>
                                    <p:cond evt="onNext" delay="0">
                                      <p:tgtEl>
                                        <p:sldTgt/>
                                      </p:tgtEl>
                                    </p:cond>
                                  </p:endCondLst>
                                  <p:childTnLst>
                                    <p:animMotion origin="layout" path="M -3.05556E-6 -6.88858E-7 C 0.01493 0.02658 0.03351 0.0675 0.06077 0.0779 C 0.0658 0.08414 0.07257 0.08923 0.07639 0.09686 C 0.07865 0.10148 0.08004 0.10657 0.08316 0.1105 C 0.08698 0.11489 0.0967 0.12113 0.0967 0.12136 C 0.09948 0.12621 0.1007 0.13246 0.10348 0.13754 C 0.12136 0.16967 0.10035 0.1239 0.11476 0.15349 C 0.12292 0.17013 0.12761 0.19001 0.13507 0.20735 C 0.13698 0.21221 0.13959 0.2166 0.14184 0.22099 C 0.14341 0.22469 0.14479 0.22816 0.14618 0.23185 C 0.15139 0.26352 0.14358 0.22954 0.15521 0.25335 C 0.15799 0.2589 0.15747 0.26607 0.15973 0.27208 C 0.16111 0.27601 0.16268 0.27947 0.16441 0.28317 C 0.1658 0.28548 0.16771 0.28803 0.16875 0.29103 C 0.17066 0.29635 0.17153 0.3019 0.17327 0.30721 C 0.17587 0.31461 0.17934 0.32178 0.18229 0.32894 C 0.18368 0.33241 0.18698 0.3338 0.18907 0.3368 C 0.19914 0.35113 0.20504 0.35737 0.21841 0.3694 C 0.22674 0.37679 0.23316 0.38442 0.24306 0.38812 C 0.25504 0.3976 0.26493 0.40546 0.27917 0.40962 C 0.29011 0.41632 0.29879 0.42649 0.31059 0.43135 C 0.31997 0.44267 0.32934 0.45053 0.34202 0.45562 C 0.35052 0.46232 0.35521 0.47134 0.36216 0.47989 C 0.36598 0.4926 0.37414 0.50116 0.38247 0.50948 C 0.39167 0.51849 0.38768 0.51711 0.39618 0.52843 C 0.42205 0.56288 0.4 0.53352 0.41615 0.55016 C 0.41858 0.55247 0.42309 0.55825 0.42309 0.55848 " pathEditMode="relative" rAng="0" ptsTypes="ffffffffffffffffffffffffffA">
                                      <p:cBhvr>
                                        <p:cTn id="78" dur="3000" fill="hold"/>
                                        <p:tgtEl>
                                          <p:spTgt spid="139"/>
                                        </p:tgtEl>
                                        <p:attrNameLst>
                                          <p:attrName>ppt_x</p:attrName>
                                          <p:attrName>ppt_y</p:attrName>
                                        </p:attrNameLst>
                                      </p:cBhvr>
                                      <p:rCtr x="21100" y="28100"/>
                                    </p:animMotion>
                                  </p:childTnLst>
                                </p:cTn>
                              </p:par>
                              <p:par>
                                <p:cTn id="79" presetID="0" presetClass="path" presetSubtype="0" repeatCount="indefinite" accel="50000" decel="50000" fill="hold" grpId="0" nodeType="withEffect">
                                  <p:stCondLst>
                                    <p:cond delay="3000"/>
                                  </p:stCondLst>
                                  <p:endCondLst>
                                    <p:cond evt="onNext" delay="0">
                                      <p:tgtEl>
                                        <p:sldTgt/>
                                      </p:tgtEl>
                                    </p:cond>
                                  </p:endCondLst>
                                  <p:childTnLst>
                                    <p:animMotion origin="layout" path="M 2.77778E-7 4.91447E-6 C 0.00434 0.03143 0.00972 0.07951 0.01753 0.09177 C 0.0191 0.09916 0.02101 0.10494 0.02222 0.11396 C 0.02274 0.11927 0.02326 0.12552 0.02413 0.13014 C 0.02517 0.13546 0.02812 0.14262 0.02812 0.14308 C 0.02882 0.14863 0.02917 0.15603 0.03003 0.16181 C 0.03524 0.19972 0.02917 0.14586 0.03333 0.18076 C 0.03576 0.20041 0.03715 0.22376 0.03924 0.24433 C 0.03976 0.24988 0.04062 0.25497 0.04115 0.26028 C 0.04167 0.26444 0.04201 0.2686 0.04253 0.273 C 0.04392 0.31021 0.04167 0.27045 0.04514 0.29819 C 0.04583 0.3049 0.04583 0.31345 0.04635 0.32038 C 0.04687 0.32501 0.04722 0.32917 0.04774 0.33333 C 0.04809 0.3361 0.04878 0.33934 0.04896 0.34257 C 0.04965 0.34882 0.04983 0.35552 0.05035 0.36176 C 0.05104 0.37055 0.05208 0.37887 0.05295 0.38742 C 0.0533 0.39135 0.05434 0.39297 0.05486 0.39667 C 0.05781 0.41354 0.05955 0.42071 0.06354 0.43481 C 0.06597 0.44359 0.06771 0.45261 0.07066 0.457 C 0.07413 0.46809 0.07708 0.47734 0.08108 0.48243 C 0.08437 0.49029 0.08681 0.50208 0.09028 0.50785 C 0.09306 0.52126 0.09583 0.53051 0.09948 0.53629 C 0.10191 0.54415 0.1033 0.55501 0.10538 0.56495 C 0.10642 0.57998 0.10885 0.59015 0.11128 0.59986 C 0.11389 0.61049 0.11267 0.60887 0.1151 0.62205 C 0.12274 0.66273 0.11632 0.62829 0.12101 0.64771 C 0.1217 0.65048 0.12309 0.65718 0.12309 0.65765 " pathEditMode="relative" rAng="0" ptsTypes="ffffffffffffffffffffffffffA">
                                      <p:cBhvr>
                                        <p:cTn id="80" dur="3000" fill="hold"/>
                                        <p:tgtEl>
                                          <p:spTgt spid="140"/>
                                        </p:tgtEl>
                                        <p:attrNameLst>
                                          <p:attrName>ppt_x</p:attrName>
                                          <p:attrName>ppt_y</p:attrName>
                                        </p:attrNameLst>
                                      </p:cBhvr>
                                      <p:rCtr x="6100" y="33100"/>
                                    </p:animMotion>
                                  </p:childTnLst>
                                </p:cTn>
                              </p:par>
                              <p:par>
                                <p:cTn id="81" presetID="0" presetClass="path" presetSubtype="0" repeatCount="indefinite" fill="hold" grpId="0" nodeType="withEffect">
                                  <p:stCondLst>
                                    <p:cond delay="2200"/>
                                  </p:stCondLst>
                                  <p:endCondLst>
                                    <p:cond evt="onNext" delay="0">
                                      <p:tgtEl>
                                        <p:sldTgt/>
                                      </p:tgtEl>
                                    </p:cond>
                                  </p:endCondLst>
                                  <p:childTnLst>
                                    <p:animMotion origin="layout" path="M -0.04532 0.06773 C -0.06198 0.05663 -0.08264 0.03976 -0.1125 0.03537 C -0.11823 0.03283 -0.1257 0.03074 -0.13004 0.02751 C -0.1323 0.02566 -0.13386 0.02358 -0.13733 0.02196 C -0.14167 0.02011 -0.15226 0.01734 -0.15226 0.01734 C -0.15539 0.01549 -0.15677 0.01271 -0.15973 0.01063 C -0.17934 -0.00254 -0.15625 0.01641 -0.17223 0.00416 C -0.18108 -0.00277 -0.18629 -0.0111 -0.19445 -0.01826 C -0.19671 -0.02034 -0.19966 -0.02196 -0.20191 -0.02381 C -0.20365 -0.02543 -0.20521 -0.02681 -0.20677 -0.02843 C -0.21268 -0.04138 -0.204 -0.02751 -0.21667 -0.03722 C -0.2198 -0.03953 -0.21945 -0.04253 -0.22171 -0.04508 C -0.22327 -0.04669 -0.225 -0.04808 -0.22674 -0.0497 C -0.2283 -0.05039 -0.23056 -0.05155 -0.2316 -0.0527 C -0.23386 -0.05502 -0.23473 -0.05733 -0.23681 -0.05941 C -0.23959 -0.06264 -0.24341 -0.06565 -0.24671 -0.06842 C -0.24827 -0.07004 -0.25191 -0.0705 -0.254 -0.07189 C -0.26528 -0.07767 -0.27171 -0.08044 -0.28646 -0.0853 C -0.29566 -0.0883 -0.30261 -0.09154 -0.31372 -0.09316 C -0.32691 -0.09686 -0.33785 -0.10009 -0.35348 -0.10194 C -0.36563 -0.10472 -0.37518 -0.10888 -0.3882 -0.11096 C -0.39844 -0.11558 -0.40886 -0.11882 -0.42292 -0.1209 C -0.43212 -0.12367 -0.43733 -0.12737 -0.44514 -0.13107 C -0.44931 -0.13638 -0.45834 -0.13985 -0.46754 -0.14332 C -0.47761 -0.14702 -0.47309 -0.14656 -0.48247 -0.15118 C -0.51112 -0.16528 -0.48698 -0.15326 -0.50469 -0.16019 C -0.50747 -0.16112 -0.51198 -0.16343 -0.51198 -0.16366 " pathEditMode="relative" rAng="0" ptsTypes="ffffffffffffffffffffffffffA">
                                      <p:cBhvr>
                                        <p:cTn id="82" dur="3000" fill="hold"/>
                                        <p:tgtEl>
                                          <p:spTgt spid="149"/>
                                        </p:tgtEl>
                                        <p:attrNameLst>
                                          <p:attrName>ppt_x</p:attrName>
                                          <p:attrName>ppt_y</p:attrName>
                                        </p:attrNameLst>
                                      </p:cBhvr>
                                      <p:rCtr x="-23300" y="-11700"/>
                                    </p:animMotion>
                                  </p:childTnLst>
                                </p:cTn>
                              </p:par>
                              <p:par>
                                <p:cTn id="83" presetID="0" presetClass="path" presetSubtype="0" repeatCount="indefinite" fill="hold" grpId="0" nodeType="withEffect">
                                  <p:stCondLst>
                                    <p:cond delay="3600"/>
                                  </p:stCondLst>
                                  <p:endCondLst>
                                    <p:cond evt="onNext" delay="0">
                                      <p:tgtEl>
                                        <p:sldTgt/>
                                      </p:tgtEl>
                                    </p:cond>
                                  </p:endCondLst>
                                  <p:childTnLst>
                                    <p:animMotion origin="layout" path="M -4.16667E-6 3.96209E-6 C 0.01719 -0.01595 0.0382 -0.04023 0.06875 -0.04647 C 0.07466 -0.05017 0.0823 -0.05317 0.08681 -0.05779 C 0.08907 -0.06034 0.0908 -0.06334 0.09428 -0.06565 C 0.09879 -0.06843 0.10955 -0.07236 0.10955 -0.07213 C 0.11285 -0.0749 0.11424 -0.07906 0.11719 -0.08207 C 0.13733 -0.10079 0.11372 -0.07374 0.13004 -0.09131 C 0.13924 -0.10125 0.14445 -0.11304 0.15296 -0.12344 C 0.15521 -0.12645 0.15816 -0.12876 0.16059 -0.1313 C 0.16233 -0.13361 0.16389 -0.1357 0.16546 -0.13801 C 0.17153 -0.1565 0.16268 -0.13662 0.1757 -0.15049 C 0.17882 -0.15396 0.17848 -0.15812 0.18091 -0.16182 C 0.18247 -0.16413 0.18421 -0.16621 0.18594 -0.16852 C 0.18768 -0.16944 0.18993 -0.17106 0.19098 -0.17268 C 0.19323 -0.17615 0.19428 -0.17938 0.19636 -0.18239 C 0.19914 -0.18701 0.20313 -0.1914 0.20643 -0.19533 C 0.20816 -0.19765 0.21181 -0.19834 0.21389 -0.20019 C 0.22553 -0.20851 0.23212 -0.21244 0.24723 -0.21938 C 0.25678 -0.22377 0.26389 -0.22839 0.27518 -0.2307 C 0.28872 -0.23602 0.3 -0.24064 0.31598 -0.24342 C 0.32848 -0.24735 0.3382 -0.25336 0.35157 -0.25636 C 0.36216 -0.26283 0.37275 -0.26746 0.38716 -0.27046 C 0.39671 -0.27439 0.40191 -0.27971 0.41007 -0.28502 C 0.41424 -0.29265 0.42362 -0.29774 0.43299 -0.30259 C 0.44323 -0.30791 0.43872 -0.30722 0.44827 -0.31392 C 0.47761 -0.33403 0.45296 -0.31692 0.47101 -0.32686 C 0.47396 -0.32825 0.47865 -0.33149 0.47865 -0.33172 " pathEditMode="relative" rAng="0" ptsTypes="ffffffffffffffffffffffffffA">
                                      <p:cBhvr>
                                        <p:cTn id="84" dur="3000" fill="hold"/>
                                        <p:tgtEl>
                                          <p:spTgt spid="150"/>
                                        </p:tgtEl>
                                        <p:attrNameLst>
                                          <p:attrName>ppt_x</p:attrName>
                                          <p:attrName>ppt_y</p:attrName>
                                        </p:attrNameLst>
                                      </p:cBhvr>
                                      <p:rCtr x="23900" y="-16700"/>
                                    </p:animMotion>
                                  </p:childTnLst>
                                </p:cTn>
                              </p:par>
                              <p:par>
                                <p:cTn id="85" presetID="0" presetClass="path" presetSubtype="0" repeatCount="indefinite" accel="50000" decel="50000" fill="hold" grpId="0" nodeType="withEffect">
                                  <p:stCondLst>
                                    <p:cond delay="1700"/>
                                  </p:stCondLst>
                                  <p:endCondLst>
                                    <p:cond evt="onNext" delay="0">
                                      <p:tgtEl>
                                        <p:sldTgt/>
                                      </p:tgtEl>
                                    </p:cond>
                                  </p:endCondLst>
                                  <p:childTnLst>
                                    <p:animMotion origin="layout" path="M -3.05556E-6 -6.88858E-7 C 0.01493 0.02658 0.03351 0.0675 0.06077 0.0779 C 0.0658 0.08414 0.07257 0.08923 0.07639 0.09686 C 0.07865 0.10148 0.08004 0.10657 0.08316 0.1105 C 0.08698 0.11489 0.0967 0.12113 0.0967 0.12136 C 0.09948 0.12621 0.1007 0.13246 0.10348 0.13754 C 0.12136 0.16967 0.10035 0.1239 0.11476 0.15349 C 0.12292 0.17013 0.12761 0.19001 0.13507 0.20735 C 0.13698 0.21221 0.13959 0.2166 0.14184 0.22099 C 0.14341 0.22469 0.14479 0.22816 0.14618 0.23185 C 0.15139 0.26352 0.14358 0.22954 0.15521 0.25335 C 0.15799 0.2589 0.15747 0.26607 0.15973 0.27208 C 0.16111 0.27601 0.16268 0.27947 0.16441 0.28317 C 0.1658 0.28548 0.16771 0.28803 0.16875 0.29103 C 0.17066 0.29635 0.17153 0.3019 0.17327 0.30721 C 0.17587 0.31461 0.17934 0.32178 0.18229 0.32894 C 0.18368 0.33241 0.18698 0.3338 0.18907 0.3368 C 0.19914 0.35113 0.20504 0.35737 0.21841 0.3694 C 0.22674 0.37679 0.23316 0.38442 0.24306 0.38812 C 0.25504 0.3976 0.26493 0.40546 0.27917 0.40962 C 0.29011 0.41632 0.29879 0.42649 0.31059 0.43135 C 0.31997 0.44267 0.32934 0.45053 0.34202 0.45562 C 0.35052 0.46232 0.35521 0.47134 0.36216 0.47989 C 0.36598 0.4926 0.37414 0.50116 0.38247 0.50948 C 0.39167 0.51849 0.38768 0.51711 0.39618 0.52843 C 0.42205 0.56288 0.4 0.53352 0.41615 0.55016 C 0.41858 0.55247 0.42309 0.55825 0.42309 0.55848 " pathEditMode="relative" rAng="0" ptsTypes="ffffffffffffffffffffffffffA">
                                      <p:cBhvr>
                                        <p:cTn id="86" dur="3000" fill="hold"/>
                                        <p:tgtEl>
                                          <p:spTgt spid="151"/>
                                        </p:tgtEl>
                                        <p:attrNameLst>
                                          <p:attrName>ppt_x</p:attrName>
                                          <p:attrName>ppt_y</p:attrName>
                                        </p:attrNameLst>
                                      </p:cBhvr>
                                      <p:rCtr x="21100" y="28100"/>
                                    </p:animMotion>
                                  </p:childTnLst>
                                </p:cTn>
                              </p:par>
                              <p:par>
                                <p:cTn id="87" presetID="0" presetClass="path" presetSubtype="0" repeatCount="indefinite" fill="hold" nodeType="withEffect">
                                  <p:stCondLst>
                                    <p:cond delay="3000"/>
                                  </p:stCondLst>
                                  <p:endCondLst>
                                    <p:cond evt="onNext" delay="0">
                                      <p:tgtEl>
                                        <p:sldTgt/>
                                      </p:tgtEl>
                                    </p:cond>
                                  </p:endCondLst>
                                  <p:childTnLst>
                                    <p:animMotion origin="layout" path="M 0.00017 -3.7037E-7 C -0.01893 -0.01296 -0.03507 -0.02917 -0.05226 -0.04676 C -0.06962 -0.06458 -0.08594 -0.08519 -0.10643 -0.09722 C -0.11823 -0.10394 -0.13907 -0.10463 -0.14966 -0.10625 C -0.18924 -0.11829 -0.22674 -0.12986 -0.26737 -0.13333 C -0.28004 -0.13565 -0.29219 -0.13982 -0.30504 -0.14236 C -0.31719 -0.14722 -0.33039 -0.1456 -0.34289 -0.14769 C -0.37674 -0.15995 -0.34011 -0.1463 -0.3698 -0.15857 C -0.38612 -0.16528 -0.40764 -0.16921 -0.4198 -0.18727 C -0.42605 -0.19653 -0.42726 -0.20833 -0.43612 -0.21435 C -0.43802 -0.21551 -0.44254 -0.21713 -0.44427 -0.21782 C -0.44688 -0.21898 -0.45243 -0.22153 -0.45243 -0.22153 C -0.45695 -0.22616 -0.46077 -0.22894 -0.4658 -0.23241 C -0.47066 -0.23565 -0.47257 -0.24097 -0.47796 -0.24306 C -0.479 -0.24398 -0.49462 -0.25648 -0.48872 -0.24861 " pathEditMode="relative" ptsTypes="ffffffffffffffA">
                                      <p:cBhvr>
                                        <p:cTn id="88" dur="2000" fill="hold"/>
                                        <p:tgtEl>
                                          <p:spTgt spid="88"/>
                                        </p:tgtEl>
                                        <p:attrNameLst>
                                          <p:attrName>ppt_x</p:attrName>
                                          <p:attrName>ppt_y</p:attrName>
                                        </p:attrNameLst>
                                      </p:cBhvr>
                                    </p:animMotion>
                                  </p:childTnLst>
                                </p:cTn>
                              </p:par>
                              <p:par>
                                <p:cTn id="89" presetID="0" presetClass="path" presetSubtype="0" repeatCount="indefinite" fill="hold" nodeType="withEffect">
                                  <p:stCondLst>
                                    <p:cond delay="1700"/>
                                  </p:stCondLst>
                                  <p:endCondLst>
                                    <p:cond evt="onNext" delay="0">
                                      <p:tgtEl>
                                        <p:sldTgt/>
                                      </p:tgtEl>
                                    </p:cond>
                                  </p:endCondLst>
                                  <p:childTnLst>
                                    <p:animMotion origin="layout" path="M -0.04166 0.05347 C -0.05 0.02546 -0.05694 -0.00926 -0.06423 -0.04699 C -0.0717 -0.08519 -0.07882 -0.1294 -0.0875 -0.15509 C -0.0927 -0.16945 -0.10156 -0.17107 -0.10607 -0.17454 C -0.12309 -0.20023 -0.13923 -0.22523 -0.15677 -0.23264 C -0.16215 -0.2375 -0.16736 -0.24653 -0.17291 -0.25185 C -0.17812 -0.26227 -0.18385 -0.2588 -0.18923 -0.26343 C -0.20382 -0.28958 -0.18802 -0.26042 -0.20069 -0.28658 C -0.20781 -0.30116 -0.21701 -0.30949 -0.22222 -0.34815 C -0.225 -0.36806 -0.22552 -0.39329 -0.22934 -0.40625 C -0.23003 -0.4088 -0.23211 -0.41227 -0.23281 -0.41366 C -0.23385 -0.4162 -0.23628 -0.42176 -0.23628 -0.4213 C -0.23819 -0.43171 -0.23993 -0.4375 -0.24201 -0.44491 C -0.24409 -0.45208 -0.24496 -0.46343 -0.24722 -0.46783 C -0.24774 -0.46991 -0.25434 -0.49653 -0.25191 -0.47986 " pathEditMode="relative" rAng="0" ptsTypes="ffffffffffffffA">
                                      <p:cBhvr>
                                        <p:cTn id="90" dur="2000" fill="hold"/>
                                        <p:tgtEl>
                                          <p:spTgt spid="158"/>
                                        </p:tgtEl>
                                        <p:attrNameLst>
                                          <p:attrName>ppt_x</p:attrName>
                                          <p:attrName>ppt_y</p:attrName>
                                        </p:attrNameLst>
                                      </p:cBhvr>
                                      <p:rCtr x="-10600" y="-27500"/>
                                    </p:animMotion>
                                  </p:childTnLst>
                                </p:cTn>
                              </p:par>
                              <p:par>
                                <p:cTn id="91" presetID="0" presetClass="path" presetSubtype="0" repeatCount="indefinite" fill="hold" nodeType="withEffect">
                                  <p:stCondLst>
                                    <p:cond delay="3000"/>
                                  </p:stCondLst>
                                  <p:endCondLst>
                                    <p:cond evt="onNext" delay="0">
                                      <p:tgtEl>
                                        <p:sldTgt/>
                                      </p:tgtEl>
                                    </p:cond>
                                  </p:endCondLst>
                                  <p:childTnLst>
                                    <p:animMotion origin="layout" path="M -0.03351 0.03333 C -0.01476 0.01991 0.00104 0.00347 0.01806 -0.01435 C 0.03507 -0.03264 0.05122 -0.05347 0.07135 -0.06574 C 0.08299 -0.07269 0.10347 -0.07338 0.11389 -0.075 C 0.15295 -0.08727 0.18993 -0.09907 0.22986 -0.10255 C 0.24236 -0.10486 0.25434 -0.10903 0.26701 -0.11181 C 0.27899 -0.11667 0.29201 -0.11505 0.30434 -0.11713 C 0.33767 -0.12963 0.30156 -0.11574 0.33073 -0.12824 C 0.34688 -0.13495 0.36806 -0.13912 0.38004 -0.15741 C 0.38611 -0.1669 0.38733 -0.17894 0.39618 -0.18495 C 0.39792 -0.18611 0.40243 -0.18773 0.40417 -0.18843 C 0.40677 -0.18981 0.41215 -0.19236 0.41215 -0.19213 C 0.41667 -0.19699 0.42031 -0.19977 0.42535 -0.20347 C 0.43021 -0.20671 0.43195 -0.21204 0.43733 -0.21412 C 0.43837 -0.21528 0.45382 -0.22778 0.44792 -0.21991 " pathEditMode="relative" rAng="0" ptsTypes="ffffffffffffffA">
                                      <p:cBhvr>
                                        <p:cTn id="92" dur="2000" fill="hold"/>
                                        <p:tgtEl>
                                          <p:spTgt spid="162"/>
                                        </p:tgtEl>
                                        <p:attrNameLst>
                                          <p:attrName>ppt_x</p:attrName>
                                          <p:attrName>ppt_y</p:attrName>
                                        </p:attrNameLst>
                                      </p:cBhvr>
                                      <p:rCtr x="24400" y="-13100"/>
                                    </p:animMotion>
                                  </p:childTnLst>
                                </p:cTn>
                              </p:par>
                              <p:par>
                                <p:cTn id="93" presetID="0" presetClass="path" presetSubtype="0" repeatCount="indefinite" fill="hold" nodeType="withEffect">
                                  <p:stCondLst>
                                    <p:cond delay="2300"/>
                                  </p:stCondLst>
                                  <p:endCondLst>
                                    <p:cond evt="onNext" delay="0">
                                      <p:tgtEl>
                                        <p:sldTgt/>
                                      </p:tgtEl>
                                    </p:cond>
                                  </p:endCondLst>
                                  <p:childTnLst>
                                    <p:animMotion origin="layout" path="M -0.02483 0.00903 C -0.02709 -0.02107 -0.02882 -0.0588 -0.03073 -0.09954 C -0.03264 -0.14074 -0.03438 -0.18843 -0.03664 -0.21644 C -0.03785 -0.23195 -0.04028 -0.23357 -0.04132 -0.23727 C -0.04566 -0.26528 -0.04983 -0.29213 -0.05434 -0.3 C -0.05573 -0.30556 -0.05695 -0.31505 -0.05851 -0.32107 C -0.05973 -0.33241 -0.06129 -0.32847 -0.06268 -0.33334 C -0.06632 -0.36181 -0.06233 -0.33009 -0.06563 -0.35857 C -0.06736 -0.37408 -0.06962 -0.38334 -0.07101 -0.42523 C -0.0717 -0.44653 -0.07188 -0.47384 -0.07275 -0.48797 C -0.07309 -0.49051 -0.07361 -0.49422 -0.07379 -0.49584 C -0.07396 -0.49861 -0.07466 -0.50463 -0.07466 -0.50394 C -0.07518 -0.51528 -0.07552 -0.52176 -0.07604 -0.52963 C -0.07657 -0.53727 -0.07691 -0.54954 -0.07743 -0.5544 C -0.07761 -0.55648 -0.07917 -0.58542 -0.07865 -0.56736 " pathEditMode="relative" rAng="0" ptsTypes="ffffffffffffffA">
                                      <p:cBhvr>
                                        <p:cTn id="94" dur="2000" fill="hold"/>
                                        <p:tgtEl>
                                          <p:spTgt spid="166"/>
                                        </p:tgtEl>
                                        <p:attrNameLst>
                                          <p:attrName>ppt_x</p:attrName>
                                          <p:attrName>ppt_y</p:attrName>
                                        </p:attrNameLst>
                                      </p:cBhvr>
                                      <p:rCtr x="-2700" y="-29700"/>
                                    </p:animMotion>
                                  </p:childTnLst>
                                </p:cTn>
                              </p:par>
                              <p:par>
                                <p:cTn id="95" presetID="0" presetClass="path" presetSubtype="0" repeatCount="indefinite" fill="hold" grpId="0" nodeType="withEffect">
                                  <p:stCondLst>
                                    <p:cond delay="1700"/>
                                  </p:stCondLst>
                                  <p:endCondLst>
                                    <p:cond evt="onNext" delay="0">
                                      <p:tgtEl>
                                        <p:sldTgt/>
                                      </p:tgtEl>
                                    </p:cond>
                                  </p:endCondLst>
                                  <p:childTnLst>
                                    <p:animMotion origin="layout" path="M 2.77778E-7 9.06149E-7 C -0.01493 0.01988 -0.03333 0.05016 -0.06024 0.05802 C -0.06528 0.06264 -0.07205 0.06634 -0.07587 0.07189 C -0.07795 0.07536 -0.07934 0.07929 -0.08247 0.08206 C -0.08628 0.08553 -0.09583 0.09015 -0.09583 0.09038 C -0.09861 0.09385 -0.09983 0.09847 -0.1026 0.10217 C -0.12014 0.12621 -0.09948 0.092 -0.11372 0.11419 C -0.1217 0.12644 -0.12639 0.14124 -0.13368 0.15418 C -0.13576 0.15788 -0.13837 0.16089 -0.14045 0.16435 C -0.14201 0.16713 -0.1434 0.16967 -0.14479 0.17244 C -0.15 0.19602 -0.14219 0.17083 -0.15365 0.18839 C -0.15642 0.19256 -0.15608 0.19787 -0.15816 0.20226 C -0.15955 0.20527 -0.16111 0.20781 -0.16267 0.21059 C -0.16406 0.2122 -0.16615 0.21428 -0.16701 0.21637 C -0.1691 0.22029 -0.16979 0.22446 -0.1717 0.22839 C -0.17413 0.23393 -0.1776 0.23925 -0.18056 0.24457 C -0.18194 0.24711 -0.18524 0.24827 -0.18715 0.25058 C -0.19722 0.26121 -0.20295 0.26583 -0.21615 0.27462 C -0.22448 0.28017 -0.23073 0.28594 -0.24063 0.28872 C -0.25243 0.29565 -0.26233 0.30143 -0.27639 0.30467 C -0.28715 0.30975 -0.29583 0.31715 -0.30747 0.32085 C -0.31667 0.32917 -0.32604 0.33495 -0.33854 0.33888 C -0.34688 0.34373 -0.35156 0.35044 -0.35851 0.35691 C -0.36233 0.36639 -0.37031 0.37263 -0.37865 0.37887 C -0.38767 0.38557 -0.38368 0.38465 -0.39201 0.39297 C -0.41771 0.41863 -0.39601 0.3969 -0.41198 0.40915 C -0.41441 0.41077 -0.41858 0.41516 -0.41858 0.41539 " pathEditMode="relative" rAng="0" ptsTypes="ffffffffffffffffffffffffffA">
                                      <p:cBhvr>
                                        <p:cTn id="96" dur="3000" fill="hold"/>
                                        <p:tgtEl>
                                          <p:spTgt spid="172"/>
                                        </p:tgtEl>
                                        <p:attrNameLst>
                                          <p:attrName>ppt_x</p:attrName>
                                          <p:attrName>ppt_y</p:attrName>
                                        </p:attrNameLst>
                                      </p:cBhvr>
                                      <p:rCtr x="-20900" y="20900"/>
                                    </p:animMotion>
                                  </p:childTnLst>
                                </p:cTn>
                              </p:par>
                              <p:par>
                                <p:cTn id="97" presetID="0" presetClass="path" presetSubtype="0" repeatCount="indefinite" fill="hold" grpId="0" nodeType="withEffect">
                                  <p:stCondLst>
                                    <p:cond delay="2200"/>
                                  </p:stCondLst>
                                  <p:endCondLst>
                                    <p:cond evt="onNext" delay="0">
                                      <p:tgtEl>
                                        <p:sldTgt/>
                                      </p:tgtEl>
                                    </p:cond>
                                  </p:endCondLst>
                                  <p:childTnLst>
                                    <p:animMotion origin="layout" path="M -0.04532 0.06773 C -0.06198 0.05663 -0.08264 0.03976 -0.1125 0.03537 C -0.11823 0.03283 -0.1257 0.03074 -0.13004 0.02751 C -0.1323 0.02566 -0.13386 0.02358 -0.13733 0.02196 C -0.14167 0.02011 -0.15226 0.01734 -0.15226 0.01734 C -0.15539 0.01549 -0.15677 0.01271 -0.15973 0.01063 C -0.17934 -0.00254 -0.15625 0.01641 -0.17223 0.00416 C -0.18108 -0.00277 -0.18629 -0.0111 -0.19445 -0.01826 C -0.19671 -0.02034 -0.19966 -0.02196 -0.20191 -0.02381 C -0.20365 -0.02543 -0.20521 -0.02681 -0.20677 -0.02843 C -0.21268 -0.04138 -0.204 -0.02751 -0.21667 -0.03722 C -0.2198 -0.03953 -0.21945 -0.04253 -0.22171 -0.04508 C -0.22327 -0.04669 -0.225 -0.04808 -0.22674 -0.0497 C -0.2283 -0.05039 -0.23056 -0.05155 -0.2316 -0.0527 C -0.23386 -0.05502 -0.23473 -0.05733 -0.23681 -0.05941 C -0.23959 -0.06264 -0.24341 -0.06565 -0.24671 -0.06842 C -0.24827 -0.07004 -0.25191 -0.0705 -0.254 -0.07189 C -0.26528 -0.07767 -0.27171 -0.08044 -0.28646 -0.0853 C -0.29566 -0.0883 -0.30261 -0.09154 -0.31372 -0.09316 C -0.32691 -0.09686 -0.33785 -0.10009 -0.35348 -0.10194 C -0.36563 -0.10472 -0.37518 -0.10888 -0.3882 -0.11096 C -0.39844 -0.11558 -0.40886 -0.11882 -0.42292 -0.1209 C -0.43212 -0.12367 -0.43733 -0.12737 -0.44514 -0.13107 C -0.44931 -0.13638 -0.45834 -0.13985 -0.46754 -0.14332 C -0.47761 -0.14702 -0.47309 -0.14656 -0.48247 -0.15118 C -0.51112 -0.16528 -0.48698 -0.15326 -0.50469 -0.16019 C -0.50747 -0.16112 -0.51198 -0.16343 -0.51198 -0.16366 " pathEditMode="relative" rAng="0" ptsTypes="ffffffffffffffffffffffffffA">
                                      <p:cBhvr>
                                        <p:cTn id="98" dur="3000" fill="hold"/>
                                        <p:tgtEl>
                                          <p:spTgt spid="173"/>
                                        </p:tgtEl>
                                        <p:attrNameLst>
                                          <p:attrName>ppt_x</p:attrName>
                                          <p:attrName>ppt_y</p:attrName>
                                        </p:attrNameLst>
                                      </p:cBhvr>
                                      <p:rCtr x="-23300" y="-11700"/>
                                    </p:animMotion>
                                  </p:childTnLst>
                                </p:cTn>
                              </p:par>
                              <p:par>
                                <p:cTn id="99" presetID="0" presetClass="path" presetSubtype="0" repeatCount="indefinite" accel="50000" decel="50000" fill="hold" grpId="0" nodeType="withEffect">
                                  <p:stCondLst>
                                    <p:cond delay="3000"/>
                                  </p:stCondLst>
                                  <p:endCondLst>
                                    <p:cond evt="onNext" delay="0">
                                      <p:tgtEl>
                                        <p:sldTgt/>
                                      </p:tgtEl>
                                    </p:cond>
                                  </p:endCondLst>
                                  <p:childTnLst>
                                    <p:animMotion origin="layout" path="M 2.77778E-7 4.91447E-6 C 0.00434 0.03143 0.00972 0.07951 0.01753 0.09177 C 0.0191 0.09916 0.02101 0.10494 0.02222 0.11396 C 0.02274 0.11927 0.02326 0.12552 0.02413 0.13014 C 0.02517 0.13546 0.02812 0.14262 0.02812 0.14308 C 0.02882 0.14863 0.02917 0.15603 0.03003 0.16181 C 0.03524 0.19972 0.02917 0.14586 0.03333 0.18076 C 0.03576 0.20041 0.03715 0.22376 0.03924 0.24433 C 0.03976 0.24988 0.04062 0.25497 0.04115 0.26028 C 0.04167 0.26444 0.04201 0.2686 0.04253 0.273 C 0.04392 0.31021 0.04167 0.27045 0.04514 0.29819 C 0.04583 0.3049 0.04583 0.31345 0.04635 0.32038 C 0.04687 0.32501 0.04722 0.32917 0.04774 0.33333 C 0.04809 0.3361 0.04878 0.33934 0.04896 0.34257 C 0.04965 0.34882 0.04983 0.35552 0.05035 0.36176 C 0.05104 0.37055 0.05208 0.37887 0.05295 0.38742 C 0.0533 0.39135 0.05434 0.39297 0.05486 0.39667 C 0.05781 0.41354 0.05955 0.42071 0.06354 0.43481 C 0.06597 0.44359 0.06771 0.45261 0.07066 0.457 C 0.07413 0.46809 0.07708 0.47734 0.08108 0.48243 C 0.08437 0.49029 0.08681 0.50208 0.09028 0.50785 C 0.09306 0.52126 0.09583 0.53051 0.09948 0.53629 C 0.10191 0.54415 0.1033 0.55501 0.10538 0.56495 C 0.10642 0.57998 0.10885 0.59015 0.11128 0.59986 C 0.11389 0.61049 0.11267 0.60887 0.1151 0.62205 C 0.12274 0.66273 0.11632 0.62829 0.12101 0.64771 C 0.1217 0.65048 0.12309 0.65718 0.12309 0.65765 " pathEditMode="relative" rAng="0" ptsTypes="ffffffffffffffffffffffffffA">
                                      <p:cBhvr>
                                        <p:cTn id="100" dur="3000" fill="hold"/>
                                        <p:tgtEl>
                                          <p:spTgt spid="174"/>
                                        </p:tgtEl>
                                        <p:attrNameLst>
                                          <p:attrName>ppt_x</p:attrName>
                                          <p:attrName>ppt_y</p:attrName>
                                        </p:attrNameLst>
                                      </p:cBhvr>
                                      <p:rCtr x="6100" y="33100"/>
                                    </p:animMotion>
                                  </p:childTnLst>
                                </p:cTn>
                              </p:par>
                              <p:par>
                                <p:cTn id="101" presetID="0" presetClass="path" presetSubtype="0" repeatCount="indefinite" accel="50000" decel="50000" fill="hold" grpId="0" nodeType="withEffect">
                                  <p:stCondLst>
                                    <p:cond delay="1700"/>
                                  </p:stCondLst>
                                  <p:endCondLst>
                                    <p:cond evt="onNext" delay="0">
                                      <p:tgtEl>
                                        <p:sldTgt/>
                                      </p:tgtEl>
                                    </p:cond>
                                  </p:endCondLst>
                                  <p:childTnLst>
                                    <p:animMotion origin="layout" path="M -0.05643 -0.01919 C -0.06945 0.0067 -0.08577 0.04623 -0.10938 0.0564 C -0.11389 0.06241 -0.11979 0.06727 -0.12309 0.07466 C -0.125 0.07905 -0.12622 0.08414 -0.12899 0.08784 C -0.13229 0.09223 -0.1408 0.09824 -0.1408 0.09824 C -0.14323 0.1031 -0.14427 0.10911 -0.1467 0.11396 C -0.16215 0.14517 -0.14393 0.10078 -0.15643 0.12945 C -0.16354 0.14563 -0.16771 0.16481 -0.17413 0.18169 C -0.17587 0.18631 -0.17813 0.19047 -0.18004 0.19487 C -0.18143 0.19833 -0.18264 0.2018 -0.18386 0.20527 C -0.18837 0.23601 -0.1816 0.20319 -0.19167 0.22607 C -0.1941 0.23162 -0.19375 0.23856 -0.19566 0.24433 C -0.19688 0.24803 -0.19827 0.2515 -0.19965 0.25497 C -0.20087 0.25728 -0.20261 0.25982 -0.20347 0.2626 C -0.20521 0.26768 -0.2059 0.27323 -0.20747 0.27831 C -0.20972 0.28548 -0.21268 0.29242 -0.21528 0.29935 C -0.21649 0.30259 -0.21945 0.30397 -0.22118 0.30698 C -0.23004 0.32085 -0.23507 0.32686 -0.2467 0.33842 C -0.25399 0.34558 -0.25955 0.35298 -0.26823 0.35668 C -0.27865 0.36569 -0.28733 0.37332 -0.29965 0.37748 C -0.3092 0.38395 -0.31684 0.39366 -0.32708 0.39852 C -0.33524 0.40938 -0.3434 0.41701 -0.35452 0.42187 C -0.36181 0.42834 -0.36597 0.43712 -0.37205 0.44544 C -0.37535 0.4577 -0.38247 0.46602 -0.38976 0.47411 C -0.39774 0.48289 -0.39427 0.4815 -0.40156 0.49237 C -0.42413 0.52566 -0.40504 0.49745 -0.4191 0.5134 C -0.42118 0.51572 -0.425 0.52126 -0.425 0.52126 " pathEditMode="relative" ptsTypes="ffffffffffffffffffffffffffA">
                                      <p:cBhvr>
                                        <p:cTn id="102" dur="3000" fill="hold"/>
                                        <p:tgtEl>
                                          <p:spTgt spid="175"/>
                                        </p:tgtEl>
                                        <p:attrNameLst>
                                          <p:attrName>ppt_x</p:attrName>
                                          <p:attrName>ppt_y</p:attrName>
                                        </p:attrNameLst>
                                      </p:cBhvr>
                                    </p:animMotion>
                                  </p:childTnLst>
                                </p:cTn>
                              </p:par>
                              <p:par>
                                <p:cTn id="103" presetID="0" presetClass="path" presetSubtype="0" repeatCount="indefinite" accel="50000" decel="50000" fill="hold" grpId="0" nodeType="withEffect">
                                  <p:stCondLst>
                                    <p:cond delay="1700"/>
                                  </p:stCondLst>
                                  <p:endCondLst>
                                    <p:cond evt="onNext" delay="0">
                                      <p:tgtEl>
                                        <p:sldTgt/>
                                      </p:tgtEl>
                                    </p:cond>
                                  </p:endCondLst>
                                  <p:childTnLst>
                                    <p:animMotion origin="layout" path="M -3.05556E-6 -6.88858E-7 C 0.01493 0.02658 0.03351 0.0675 0.06077 0.0779 C 0.0658 0.08414 0.07257 0.08923 0.07639 0.09686 C 0.07865 0.10148 0.08004 0.10657 0.08316 0.1105 C 0.08698 0.11489 0.0967 0.12113 0.0967 0.12136 C 0.09948 0.12621 0.1007 0.13246 0.10348 0.13754 C 0.12136 0.16967 0.10035 0.1239 0.11476 0.15349 C 0.12292 0.17013 0.12761 0.19001 0.13507 0.20735 C 0.13698 0.21221 0.13959 0.2166 0.14184 0.22099 C 0.14341 0.22469 0.14479 0.22816 0.14618 0.23185 C 0.15139 0.26352 0.14358 0.22954 0.15521 0.25335 C 0.15799 0.2589 0.15747 0.26607 0.15973 0.27208 C 0.16111 0.27601 0.16268 0.27947 0.16441 0.28317 C 0.1658 0.28548 0.16771 0.28803 0.16875 0.29103 C 0.17066 0.29635 0.17153 0.3019 0.17327 0.30721 C 0.17587 0.31461 0.17934 0.32178 0.18229 0.32894 C 0.18368 0.33241 0.18698 0.3338 0.18907 0.3368 C 0.19914 0.35113 0.20504 0.35737 0.21841 0.3694 C 0.22674 0.37679 0.23316 0.38442 0.24306 0.38812 C 0.25504 0.3976 0.26493 0.40546 0.27917 0.40962 C 0.29011 0.41632 0.29879 0.42649 0.31059 0.43135 C 0.31997 0.44267 0.32934 0.45053 0.34202 0.45562 C 0.35052 0.46232 0.35521 0.47134 0.36216 0.47989 C 0.36598 0.4926 0.37414 0.50116 0.38247 0.50948 C 0.39167 0.51849 0.38768 0.51711 0.39618 0.52843 C 0.42205 0.56288 0.4 0.53352 0.41615 0.55016 C 0.41858 0.55247 0.42309 0.55825 0.42309 0.55848 " pathEditMode="relative" rAng="0" ptsTypes="ffffffffffffffffffffffffffA">
                                      <p:cBhvr>
                                        <p:cTn id="104" dur="3000" fill="hold"/>
                                        <p:tgtEl>
                                          <p:spTgt spid="176"/>
                                        </p:tgtEl>
                                        <p:attrNameLst>
                                          <p:attrName>ppt_x</p:attrName>
                                          <p:attrName>ppt_y</p:attrName>
                                        </p:attrNameLst>
                                      </p:cBhvr>
                                      <p:rCtr x="21100" y="28100"/>
                                    </p:animMotion>
                                  </p:childTnLst>
                                </p:cTn>
                              </p:par>
                              <p:par>
                                <p:cTn id="105" presetID="0" presetClass="path" presetSubtype="0" repeatCount="indefinite" fill="hold" grpId="0" nodeType="withEffect">
                                  <p:stCondLst>
                                    <p:cond delay="3600"/>
                                  </p:stCondLst>
                                  <p:endCondLst>
                                    <p:cond evt="onNext" delay="0">
                                      <p:tgtEl>
                                        <p:sldTgt/>
                                      </p:tgtEl>
                                    </p:cond>
                                  </p:endCondLst>
                                  <p:childTnLst>
                                    <p:animMotion origin="layout" path="M -4.16667E-6 3.96209E-6 C 0.01719 -0.01595 0.0382 -0.04023 0.06875 -0.04647 C 0.07466 -0.05017 0.0823 -0.05317 0.08681 -0.05779 C 0.08907 -0.06034 0.0908 -0.06334 0.09428 -0.06565 C 0.09879 -0.06843 0.10955 -0.07236 0.10955 -0.07213 C 0.11285 -0.0749 0.11424 -0.07906 0.11719 -0.08207 C 0.13733 -0.10079 0.11372 -0.07374 0.13004 -0.09131 C 0.13924 -0.10125 0.14445 -0.11304 0.15296 -0.12344 C 0.15521 -0.12645 0.15816 -0.12876 0.16059 -0.1313 C 0.16233 -0.13361 0.16389 -0.1357 0.16546 -0.13801 C 0.17153 -0.1565 0.16268 -0.13662 0.1757 -0.15049 C 0.17882 -0.15396 0.17848 -0.15812 0.18091 -0.16182 C 0.18247 -0.16413 0.18421 -0.16621 0.18594 -0.16852 C 0.18768 -0.16944 0.18993 -0.17106 0.19098 -0.17268 C 0.19323 -0.17615 0.19428 -0.17938 0.19636 -0.18239 C 0.19914 -0.18701 0.20313 -0.1914 0.20643 -0.19533 C 0.20816 -0.19765 0.21181 -0.19834 0.21389 -0.20019 C 0.22553 -0.20851 0.23212 -0.21244 0.24723 -0.21938 C 0.25678 -0.22377 0.26389 -0.22839 0.27518 -0.2307 C 0.28872 -0.23602 0.3 -0.24064 0.31598 -0.24342 C 0.32848 -0.24735 0.3382 -0.25336 0.35157 -0.25636 C 0.36216 -0.26283 0.37275 -0.26746 0.38716 -0.27046 C 0.39671 -0.27439 0.40191 -0.27971 0.41007 -0.28502 C 0.41424 -0.29265 0.42362 -0.29774 0.43299 -0.30259 C 0.44323 -0.30791 0.43872 -0.30722 0.44827 -0.31392 C 0.47761 -0.33403 0.45296 -0.31692 0.47101 -0.32686 C 0.47396 -0.32825 0.47865 -0.33149 0.47865 -0.33172 " pathEditMode="relative" rAng="0" ptsTypes="ffffffffffffffffffffffffffA">
                                      <p:cBhvr>
                                        <p:cTn id="106" dur="3000" fill="hold"/>
                                        <p:tgtEl>
                                          <p:spTgt spid="178"/>
                                        </p:tgtEl>
                                        <p:attrNameLst>
                                          <p:attrName>ppt_x</p:attrName>
                                          <p:attrName>ppt_y</p:attrName>
                                        </p:attrNameLst>
                                      </p:cBhvr>
                                      <p:rCtr x="23900" y="-16700"/>
                                    </p:animMotion>
                                  </p:childTnLst>
                                </p:cTn>
                              </p:par>
                              <p:par>
                                <p:cTn id="107" presetID="0" presetClass="path" presetSubtype="0" repeatCount="indefinite" accel="50000" decel="50000" fill="hold" grpId="0" nodeType="withEffect">
                                  <p:stCondLst>
                                    <p:cond delay="2400"/>
                                  </p:stCondLst>
                                  <p:endCondLst>
                                    <p:cond evt="onNext" delay="0">
                                      <p:tgtEl>
                                        <p:sldTgt/>
                                      </p:tgtEl>
                                    </p:cond>
                                  </p:endCondLst>
                                  <p:childTnLst>
                                    <p:animMotion origin="layout" path="M -3.05556E-6 -6.88858E-7 C 0.01493 0.02658 0.03351 0.0675 0.06077 0.0779 C 0.0658 0.08414 0.07257 0.08923 0.07639 0.09686 C 0.07865 0.10148 0.08004 0.10657 0.08316 0.1105 C 0.08698 0.11489 0.0967 0.12113 0.0967 0.12136 C 0.09948 0.12621 0.1007 0.13246 0.10348 0.13754 C 0.12136 0.16967 0.10035 0.1239 0.11476 0.15349 C 0.12292 0.17013 0.12761 0.19001 0.13507 0.20735 C 0.13698 0.21221 0.13959 0.2166 0.14184 0.22099 C 0.14341 0.22469 0.14479 0.22816 0.14618 0.23185 C 0.15139 0.26352 0.14358 0.22954 0.15521 0.25335 C 0.15799 0.2589 0.15747 0.26607 0.15973 0.27208 C 0.16111 0.27601 0.16268 0.27947 0.16441 0.28317 C 0.1658 0.28548 0.16771 0.28803 0.16875 0.29103 C 0.17066 0.29635 0.17153 0.3019 0.17327 0.30721 C 0.17587 0.31461 0.17934 0.32178 0.18229 0.32894 C 0.18368 0.33241 0.18698 0.3338 0.18907 0.3368 C 0.19914 0.35113 0.20504 0.35737 0.21841 0.3694 C 0.22674 0.37679 0.23316 0.38442 0.24306 0.38812 C 0.25504 0.3976 0.26493 0.40546 0.27917 0.40962 C 0.29011 0.41632 0.29879 0.42649 0.31059 0.43135 C 0.31997 0.44267 0.32934 0.45053 0.34202 0.45562 C 0.35052 0.46232 0.35521 0.47134 0.36216 0.47989 C 0.36598 0.4926 0.37414 0.50116 0.38247 0.50948 C 0.39167 0.51849 0.38768 0.51711 0.39618 0.52843 C 0.42205 0.56288 0.4 0.53352 0.41615 0.55016 C 0.41858 0.55247 0.42309 0.55825 0.42309 0.55848 " pathEditMode="relative" rAng="0" ptsTypes="ffffffffffffffffffffffffffA">
                                      <p:cBhvr>
                                        <p:cTn id="108" dur="3000" fill="hold"/>
                                        <p:tgtEl>
                                          <p:spTgt spid="179"/>
                                        </p:tgtEl>
                                        <p:attrNameLst>
                                          <p:attrName>ppt_x</p:attrName>
                                          <p:attrName>ppt_y</p:attrName>
                                        </p:attrNameLst>
                                      </p:cBhvr>
                                      <p:rCtr x="21100" y="28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94" grpId="0" animBg="1"/>
      <p:bldP spid="95" grpId="0" animBg="1"/>
      <p:bldP spid="96" grpId="0" animBg="1"/>
      <p:bldP spid="97"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3" grpId="0" animBg="1"/>
      <p:bldP spid="124" grpId="0" animBg="1"/>
      <p:bldP spid="125" grpId="0" animBg="1"/>
      <p:bldP spid="126" grpId="0" animBg="1"/>
      <p:bldP spid="129" grpId="0" animBg="1"/>
      <p:bldP spid="134" grpId="0" animBg="1"/>
      <p:bldP spid="137" grpId="0" animBg="1"/>
      <p:bldP spid="138" grpId="0" animBg="1"/>
      <p:bldP spid="139" grpId="0" animBg="1"/>
      <p:bldP spid="140" grpId="0" animBg="1"/>
      <p:bldP spid="149" grpId="0" animBg="1"/>
      <p:bldP spid="150" grpId="0" animBg="1"/>
      <p:bldP spid="151" grpId="0" animBg="1"/>
      <p:bldP spid="172" grpId="0" animBg="1"/>
      <p:bldP spid="173" grpId="0" animBg="1"/>
      <p:bldP spid="174" grpId="0" animBg="1"/>
      <p:bldP spid="175" grpId="0" animBg="1"/>
      <p:bldP spid="176" grpId="0" animBg="1"/>
      <p:bldP spid="178" grpId="0" animBg="1"/>
      <p:bldP spid="1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d_thumb_lighting_rendering_particles_particle_volumetric_flame_candle_fire.jpg"/>
          <p:cNvPicPr>
            <a:picLocks noChangeAspect="1"/>
          </p:cNvPicPr>
          <p:nvPr/>
        </p:nvPicPr>
        <p:blipFill>
          <a:blip r:embed="rId3"/>
          <a:stretch>
            <a:fillRect/>
          </a:stretch>
        </p:blipFill>
        <p:spPr>
          <a:xfrm>
            <a:off x="2438400" y="1981199"/>
            <a:ext cx="1524000" cy="2819401"/>
          </a:xfrm>
          <a:prstGeom prst="rect">
            <a:avLst/>
          </a:prstGeom>
        </p:spPr>
      </p:pic>
      <p:pic>
        <p:nvPicPr>
          <p:cNvPr id="29" name="Picture 28" descr="test.png"/>
          <p:cNvPicPr>
            <a:picLocks noChangeAspect="1"/>
          </p:cNvPicPr>
          <p:nvPr/>
        </p:nvPicPr>
        <p:blipFill>
          <a:blip r:embed="rId4"/>
          <a:srcRect r="61667"/>
          <a:stretch>
            <a:fillRect/>
          </a:stretch>
        </p:blipFill>
        <p:spPr>
          <a:xfrm>
            <a:off x="5562600" y="1981199"/>
            <a:ext cx="1600200" cy="2819401"/>
          </a:xfrm>
          <a:prstGeom prst="rect">
            <a:avLst/>
          </a:prstGeom>
        </p:spPr>
      </p:pic>
      <p:sp>
        <p:nvSpPr>
          <p:cNvPr id="5" name="TextBox 4"/>
          <p:cNvSpPr txBox="1"/>
          <p:nvPr/>
        </p:nvSpPr>
        <p:spPr>
          <a:xfrm>
            <a:off x="2095500" y="4828550"/>
            <a:ext cx="2209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সলতেযুক্ত</a:t>
            </a:r>
            <a:endParaRPr lang="en-US" sz="2800" dirty="0">
              <a:latin typeface="NikoshBAN" pitchFamily="2" charset="0"/>
              <a:cs typeface="NikoshBAN" pitchFamily="2" charset="0"/>
            </a:endParaRPr>
          </a:p>
        </p:txBody>
      </p:sp>
      <p:sp>
        <p:nvSpPr>
          <p:cNvPr id="6" name="TextBox 5"/>
          <p:cNvSpPr txBox="1"/>
          <p:nvPr/>
        </p:nvSpPr>
        <p:spPr>
          <a:xfrm>
            <a:off x="5257800" y="4843790"/>
            <a:ext cx="2209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সলতেবিহীন</a:t>
            </a:r>
            <a:endParaRPr lang="en-US" sz="2800" dirty="0">
              <a:latin typeface="NikoshBAN" pitchFamily="2" charset="0"/>
              <a:cs typeface="NikoshBAN" pitchFamily="2" charset="0"/>
            </a:endParaRPr>
          </a:p>
        </p:txBody>
      </p:sp>
      <p:sp>
        <p:nvSpPr>
          <p:cNvPr id="7" name="TextBox 6"/>
          <p:cNvSpPr txBox="1"/>
          <p:nvPr/>
        </p:nvSpPr>
        <p:spPr>
          <a:xfrm>
            <a:off x="1219200" y="1018848"/>
            <a:ext cx="4267200" cy="70788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4000" dirty="0" smtClean="0">
                <a:latin typeface="NikoshBAN" pitchFamily="2" charset="0"/>
                <a:cs typeface="NikoshBAN" pitchFamily="2" charset="0"/>
              </a:rPr>
              <a:t>দলীয় কাজ</a:t>
            </a:r>
            <a:endParaRPr lang="en-US" sz="4000" dirty="0">
              <a:latin typeface="NikoshBAN" pitchFamily="2" charset="0"/>
              <a:cs typeface="NikoshBAN" pitchFamily="2" charset="0"/>
            </a:endParaRPr>
          </a:p>
        </p:txBody>
      </p:sp>
      <p:sp>
        <p:nvSpPr>
          <p:cNvPr id="8" name="TextBox 7"/>
          <p:cNvSpPr txBox="1"/>
          <p:nvPr/>
        </p:nvSpPr>
        <p:spPr>
          <a:xfrm>
            <a:off x="5547360" y="841177"/>
            <a:ext cx="2133600" cy="461665"/>
          </a:xfrm>
          <a:prstGeom prst="rect">
            <a:avLst/>
          </a:prstGeom>
          <a:solidFill>
            <a:schemeClr val="accent5">
              <a:lumMod val="20000"/>
              <a:lumOff val="80000"/>
            </a:schemeClr>
          </a:solidFill>
        </p:spPr>
        <p:txBody>
          <a:bodyPr wrap="square" rtlCol="0">
            <a:spAutoFit/>
          </a:bodyPr>
          <a:lstStyle/>
          <a:p>
            <a:pPr algn="ctr"/>
            <a:r>
              <a:rPr lang="bn-BD" sz="2400" dirty="0" smtClean="0">
                <a:latin typeface="NikoshBAN" pitchFamily="2" charset="0"/>
                <a:cs typeface="NikoshBAN" pitchFamily="2" charset="0"/>
              </a:rPr>
              <a:t>সময়ঃ ১০ মিনিট</a:t>
            </a:r>
            <a:endParaRPr lang="en-US" sz="2400" dirty="0">
              <a:latin typeface="NikoshBAN" pitchFamily="2" charset="0"/>
              <a:cs typeface="NikoshBAN" pitchFamily="2" charset="0"/>
            </a:endParaRPr>
          </a:p>
        </p:txBody>
      </p:sp>
      <p:sp>
        <p:nvSpPr>
          <p:cNvPr id="9" name="TextBox 8"/>
          <p:cNvSpPr txBox="1"/>
          <p:nvPr/>
        </p:nvSpPr>
        <p:spPr>
          <a:xfrm>
            <a:off x="2057400" y="5337481"/>
            <a:ext cx="5715000" cy="70788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BD" sz="2000" dirty="0" smtClean="0">
                <a:latin typeface="NikoshBAN" pitchFamily="2" charset="0"/>
                <a:cs typeface="NikoshBAN" pitchFamily="2" charset="0"/>
              </a:rPr>
              <a:t>প্রশ্নঃ রাইয়ান বলল মোম দুইটি জ্বলার কথা নয়। ওর কথার সাথে কি তুমি</a:t>
            </a:r>
            <a:r>
              <a:rPr lang="bn-IN" sz="2000" dirty="0" smtClean="0">
                <a:latin typeface="NikoshBAN" pitchFamily="2" charset="0"/>
                <a:cs typeface="NikoshBAN" pitchFamily="2" charset="0"/>
              </a:rPr>
              <a:t> </a:t>
            </a:r>
            <a:r>
              <a:rPr lang="bn-BD" sz="2000" dirty="0" smtClean="0">
                <a:latin typeface="NikoshBAN" pitchFamily="2" charset="0"/>
                <a:cs typeface="NikoshBAN" pitchFamily="2" charset="0"/>
              </a:rPr>
              <a:t> একমত। যুক্তিসহ ব্যাখ্যা দাও</a:t>
            </a:r>
            <a:endParaRPr lang="en-US" sz="2000" dirty="0">
              <a:latin typeface="NikoshBAN" pitchFamily="2" charset="0"/>
              <a:cs typeface="NikoshBAN" pitchFamily="2" charset="0"/>
            </a:endParaRPr>
          </a:p>
        </p:txBody>
      </p:sp>
      <p:sp>
        <p:nvSpPr>
          <p:cNvPr id="10"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1"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2"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3"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anim calcmode="lin" valueType="num">
                                      <p:cBhvr>
                                        <p:cTn id="21" dur="1000" fill="hold"/>
                                        <p:tgtEl>
                                          <p:spTgt spid="29"/>
                                        </p:tgtEl>
                                        <p:attrNameLst>
                                          <p:attrName>ppt_x</p:attrName>
                                        </p:attrNameLst>
                                      </p:cBhvr>
                                      <p:tavLst>
                                        <p:tav tm="0">
                                          <p:val>
                                            <p:strVal val="#ppt_x"/>
                                          </p:val>
                                        </p:tav>
                                        <p:tav tm="100000">
                                          <p:val>
                                            <p:strVal val="#ppt_x"/>
                                          </p:val>
                                        </p:tav>
                                      </p:tavLst>
                                    </p:anim>
                                    <p:anim calcmode="lin" valueType="num">
                                      <p:cBhvr>
                                        <p:cTn id="2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1300" y="951012"/>
            <a:ext cx="3124200" cy="70788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4000" dirty="0" smtClean="0">
                <a:latin typeface="NikoshBAN" pitchFamily="2" charset="0"/>
                <a:cs typeface="NikoshBAN" pitchFamily="2" charset="0"/>
              </a:rPr>
              <a:t>মূল্যায়ন</a:t>
            </a:r>
            <a:endParaRPr lang="en-US" sz="4000" dirty="0">
              <a:latin typeface="NikoshBAN" pitchFamily="2" charset="0"/>
              <a:cs typeface="NikoshBAN" pitchFamily="2" charset="0"/>
            </a:endParaRPr>
          </a:p>
        </p:txBody>
      </p:sp>
      <p:sp>
        <p:nvSpPr>
          <p:cNvPr id="3" name="TextBox 2"/>
          <p:cNvSpPr txBox="1"/>
          <p:nvPr/>
        </p:nvSpPr>
        <p:spPr>
          <a:xfrm>
            <a:off x="838200" y="1905000"/>
            <a:ext cx="4648200" cy="584775"/>
          </a:xfrm>
          <a:prstGeom prst="rect">
            <a:avLst/>
          </a:prstGeom>
          <a:noFill/>
        </p:spPr>
        <p:txBody>
          <a:bodyPr wrap="square" rtlCol="0">
            <a:spAutoFit/>
          </a:bodyPr>
          <a:lstStyle/>
          <a:p>
            <a:r>
              <a:rPr lang="bn-BD" sz="3200" dirty="0" smtClean="0">
                <a:latin typeface="NikoshBAN" pitchFamily="2" charset="0"/>
                <a:cs typeface="NikoshBAN" pitchFamily="2" charset="0"/>
              </a:rPr>
              <a:t>১। মোমের জ্বলনে  উৎপন্ন  হয়-</a:t>
            </a:r>
            <a:endParaRPr lang="en-US" sz="3200" dirty="0">
              <a:latin typeface="NikoshBAN" pitchFamily="2" charset="0"/>
              <a:cs typeface="NikoshBAN" pitchFamily="2" charset="0"/>
            </a:endParaRPr>
          </a:p>
        </p:txBody>
      </p:sp>
      <p:sp>
        <p:nvSpPr>
          <p:cNvPr id="5" name="TextBox 4"/>
          <p:cNvSpPr txBox="1"/>
          <p:nvPr/>
        </p:nvSpPr>
        <p:spPr>
          <a:xfrm>
            <a:off x="838200" y="2895600"/>
            <a:ext cx="3733800" cy="400110"/>
          </a:xfrm>
          <a:prstGeom prst="rect">
            <a:avLst/>
          </a:prstGeom>
          <a:noFill/>
        </p:spPr>
        <p:txBody>
          <a:bodyPr wrap="square" rtlCol="0">
            <a:spAutoFit/>
          </a:bodyPr>
          <a:lstStyle/>
          <a:p>
            <a:r>
              <a:rPr lang="bn-BD" sz="2000" dirty="0" smtClean="0">
                <a:latin typeface="NikoshBAN" pitchFamily="2" charset="0"/>
                <a:cs typeface="NikoshBAN" pitchFamily="2" charset="0"/>
              </a:rPr>
              <a:t>ক)  </a:t>
            </a:r>
            <a:r>
              <a:rPr lang="en-US" sz="2000" dirty="0" smtClean="0">
                <a:cs typeface="NikoshBAN" pitchFamily="2" charset="0"/>
              </a:rPr>
              <a:t>CO</a:t>
            </a:r>
            <a:r>
              <a:rPr lang="en-US" sz="2000" baseline="-25000" dirty="0" smtClean="0">
                <a:latin typeface="Times New Roman" pitchFamily="18" charset="0"/>
                <a:cs typeface="Times New Roman" pitchFamily="18" charset="0"/>
              </a:rPr>
              <a:t>2</a:t>
            </a:r>
            <a:r>
              <a:rPr lang="en-US" sz="2000" dirty="0" smtClean="0">
                <a:cs typeface="NikoshBAN" pitchFamily="2" charset="0"/>
              </a:rPr>
              <a:t>(g) + </a:t>
            </a:r>
            <a:r>
              <a:rPr lang="en-US" sz="2000" dirty="0" smtClean="0">
                <a:latin typeface="Times New Roman" pitchFamily="18" charset="0"/>
                <a:cs typeface="Times New Roman" pitchFamily="18" charset="0"/>
              </a:rPr>
              <a:t>H </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O(g</a:t>
            </a:r>
            <a:r>
              <a:rPr lang="en-US" sz="2000" dirty="0" smtClean="0">
                <a:cs typeface="NikoshBAN" pitchFamily="2" charset="0"/>
              </a:rPr>
              <a:t>) + </a:t>
            </a:r>
            <a:r>
              <a:rPr lang="bn-BD" sz="2000" dirty="0" smtClean="0">
                <a:cs typeface="NikoshBAN" pitchFamily="2" charset="0"/>
              </a:rPr>
              <a:t>তাপ+ আলো</a:t>
            </a:r>
            <a:endParaRPr lang="en-US" sz="2000" dirty="0">
              <a:latin typeface="NikoshBAN" pitchFamily="2" charset="0"/>
              <a:cs typeface="NikoshBAN" pitchFamily="2" charset="0"/>
            </a:endParaRPr>
          </a:p>
        </p:txBody>
      </p:sp>
      <p:sp>
        <p:nvSpPr>
          <p:cNvPr id="6" name="TextBox 5"/>
          <p:cNvSpPr txBox="1"/>
          <p:nvPr/>
        </p:nvSpPr>
        <p:spPr>
          <a:xfrm>
            <a:off x="4953000" y="2895600"/>
            <a:ext cx="3200400" cy="400110"/>
          </a:xfrm>
          <a:prstGeom prst="rect">
            <a:avLst/>
          </a:prstGeom>
          <a:noFill/>
        </p:spPr>
        <p:txBody>
          <a:bodyPr wrap="square" rtlCol="0">
            <a:spAutoFit/>
          </a:bodyPr>
          <a:lstStyle/>
          <a:p>
            <a:r>
              <a:rPr lang="bn-BD" sz="2000" dirty="0" smtClean="0">
                <a:latin typeface="NikoshBAN" pitchFamily="2" charset="0"/>
                <a:cs typeface="NikoshBAN" pitchFamily="2" charset="0"/>
              </a:rPr>
              <a:t>খ)  </a:t>
            </a:r>
            <a:r>
              <a:rPr lang="en-US" sz="2000" dirty="0" smtClean="0">
                <a:cs typeface="NikoshBAN" pitchFamily="2" charset="0"/>
              </a:rPr>
              <a:t>CO</a:t>
            </a:r>
            <a:r>
              <a:rPr lang="en-US" sz="2000" baseline="-25000" dirty="0" smtClean="0">
                <a:latin typeface="Times New Roman" pitchFamily="18" charset="0"/>
                <a:cs typeface="Times New Roman" pitchFamily="18" charset="0"/>
              </a:rPr>
              <a:t>2</a:t>
            </a:r>
            <a:r>
              <a:rPr lang="en-US" sz="2000" dirty="0" smtClean="0">
                <a:cs typeface="NikoshBAN" pitchFamily="2" charset="0"/>
              </a:rPr>
              <a:t>(g) + </a:t>
            </a:r>
            <a:r>
              <a:rPr lang="en-US" sz="2000" dirty="0" smtClean="0">
                <a:latin typeface="Times New Roman" pitchFamily="18" charset="0"/>
                <a:cs typeface="Times New Roman" pitchFamily="18" charset="0"/>
              </a:rPr>
              <a:t>H </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O(g</a:t>
            </a:r>
            <a:r>
              <a:rPr lang="en-US" sz="2000" dirty="0" smtClean="0">
                <a:cs typeface="NikoshBAN" pitchFamily="2" charset="0"/>
              </a:rPr>
              <a:t>) </a:t>
            </a:r>
            <a:r>
              <a:rPr lang="bn-BD" sz="2000" dirty="0" smtClean="0">
                <a:cs typeface="NikoshBAN" pitchFamily="2" charset="0"/>
              </a:rPr>
              <a:t>+ আলো</a:t>
            </a:r>
            <a:endParaRPr lang="en-US" sz="2000" dirty="0">
              <a:latin typeface="NikoshBAN" pitchFamily="2" charset="0"/>
              <a:cs typeface="NikoshBAN" pitchFamily="2" charset="0"/>
            </a:endParaRPr>
          </a:p>
        </p:txBody>
      </p:sp>
      <p:sp>
        <p:nvSpPr>
          <p:cNvPr id="7" name="TextBox 6"/>
          <p:cNvSpPr txBox="1"/>
          <p:nvPr/>
        </p:nvSpPr>
        <p:spPr>
          <a:xfrm>
            <a:off x="838200" y="3397477"/>
            <a:ext cx="3886200" cy="400110"/>
          </a:xfrm>
          <a:prstGeom prst="rect">
            <a:avLst/>
          </a:prstGeom>
          <a:noFill/>
        </p:spPr>
        <p:txBody>
          <a:bodyPr wrap="square" rtlCol="0">
            <a:spAutoFit/>
          </a:bodyPr>
          <a:lstStyle/>
          <a:p>
            <a:r>
              <a:rPr lang="bn-BD" sz="2000" dirty="0" smtClean="0">
                <a:latin typeface="NikoshBAN" pitchFamily="2" charset="0"/>
                <a:cs typeface="NikoshBAN" pitchFamily="2" charset="0"/>
              </a:rPr>
              <a:t>গ)  </a:t>
            </a:r>
            <a:r>
              <a:rPr lang="en-US" sz="2000" dirty="0" smtClean="0">
                <a:latin typeface="NikoshBAN" pitchFamily="2" charset="0"/>
                <a:cs typeface="NikoshBAN" pitchFamily="2" charset="0"/>
              </a:rPr>
              <a:t>H</a:t>
            </a:r>
            <a:r>
              <a:rPr lang="en-US" sz="2000" baseline="-25000" dirty="0" smtClean="0">
                <a:latin typeface="Times New Roman" pitchFamily="18" charset="0"/>
                <a:cs typeface="Times New Roman" pitchFamily="18" charset="0"/>
              </a:rPr>
              <a:t>2</a:t>
            </a:r>
            <a:r>
              <a:rPr lang="en-US" sz="2000" dirty="0" smtClean="0">
                <a:cs typeface="NikoshBAN" pitchFamily="2" charset="0"/>
              </a:rPr>
              <a:t>(g) + </a:t>
            </a:r>
            <a:r>
              <a:rPr lang="en-US" sz="2000" dirty="0" smtClean="0">
                <a:latin typeface="Times New Roman" pitchFamily="18" charset="0"/>
                <a:cs typeface="Times New Roman" pitchFamily="18" charset="0"/>
              </a:rPr>
              <a:t>H </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O(g</a:t>
            </a:r>
            <a:r>
              <a:rPr lang="en-US" sz="2000" dirty="0" smtClean="0">
                <a:cs typeface="NikoshBAN" pitchFamily="2" charset="0"/>
              </a:rPr>
              <a:t>) + </a:t>
            </a:r>
            <a:r>
              <a:rPr lang="bn-BD" sz="2000" dirty="0" smtClean="0">
                <a:cs typeface="NikoshBAN" pitchFamily="2" charset="0"/>
              </a:rPr>
              <a:t>তাপ+ আলো</a:t>
            </a:r>
            <a:endParaRPr lang="en-US" sz="2000" dirty="0">
              <a:latin typeface="NikoshBAN" pitchFamily="2" charset="0"/>
              <a:cs typeface="NikoshBAN" pitchFamily="2" charset="0"/>
            </a:endParaRPr>
          </a:p>
        </p:txBody>
      </p:sp>
      <p:sp>
        <p:nvSpPr>
          <p:cNvPr id="8" name="TextBox 7"/>
          <p:cNvSpPr txBox="1"/>
          <p:nvPr/>
        </p:nvSpPr>
        <p:spPr>
          <a:xfrm>
            <a:off x="4953000" y="3440668"/>
            <a:ext cx="3352800" cy="400110"/>
          </a:xfrm>
          <a:prstGeom prst="rect">
            <a:avLst/>
          </a:prstGeom>
          <a:noFill/>
        </p:spPr>
        <p:txBody>
          <a:bodyPr wrap="square" rtlCol="0">
            <a:spAutoFit/>
          </a:bodyPr>
          <a:lstStyle/>
          <a:p>
            <a:r>
              <a:rPr lang="bn-BD" sz="2000" dirty="0" smtClean="0">
                <a:latin typeface="NikoshBAN" pitchFamily="2" charset="0"/>
                <a:cs typeface="NikoshBAN" pitchFamily="2" charset="0"/>
              </a:rPr>
              <a:t>ঘ)  </a:t>
            </a:r>
            <a:r>
              <a:rPr lang="en-US" sz="2000" dirty="0" smtClean="0">
                <a:cs typeface="NikoshBAN" pitchFamily="2" charset="0"/>
              </a:rPr>
              <a:t>CO</a:t>
            </a:r>
            <a:r>
              <a:rPr lang="en-US" sz="2000" baseline="-25000" dirty="0" smtClean="0">
                <a:latin typeface="Times New Roman" pitchFamily="18" charset="0"/>
                <a:cs typeface="Times New Roman" pitchFamily="18" charset="0"/>
              </a:rPr>
              <a:t>2</a:t>
            </a:r>
            <a:r>
              <a:rPr lang="en-US" sz="2000" dirty="0" smtClean="0">
                <a:cs typeface="NikoshBAN" pitchFamily="2" charset="0"/>
              </a:rPr>
              <a:t>(g) + </a:t>
            </a:r>
            <a:r>
              <a:rPr lang="en-US" sz="2000" dirty="0" smtClean="0">
                <a:latin typeface="Times New Roman" pitchFamily="18" charset="0"/>
                <a:cs typeface="Times New Roman" pitchFamily="18" charset="0"/>
              </a:rPr>
              <a:t>H </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(g</a:t>
            </a:r>
            <a:r>
              <a:rPr lang="en-US" sz="2000" dirty="0" smtClean="0">
                <a:cs typeface="NikoshBAN" pitchFamily="2" charset="0"/>
              </a:rPr>
              <a:t>) + </a:t>
            </a:r>
            <a:r>
              <a:rPr lang="bn-BD" sz="2000" dirty="0" smtClean="0">
                <a:cs typeface="NikoshBAN" pitchFamily="2" charset="0"/>
              </a:rPr>
              <a:t>তাপ+ আলো</a:t>
            </a:r>
            <a:endParaRPr lang="en-US" sz="2000" dirty="0">
              <a:latin typeface="NikoshBAN" pitchFamily="2" charset="0"/>
              <a:cs typeface="NikoshBAN" pitchFamily="2" charset="0"/>
            </a:endParaRPr>
          </a:p>
        </p:txBody>
      </p:sp>
      <p:sp>
        <p:nvSpPr>
          <p:cNvPr id="12" name="TextBox 11"/>
          <p:cNvSpPr txBox="1"/>
          <p:nvPr/>
        </p:nvSpPr>
        <p:spPr>
          <a:xfrm>
            <a:off x="2362200" y="4495800"/>
            <a:ext cx="2971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সঠিক উত্তরঃ ক</a:t>
            </a:r>
            <a:endParaRPr lang="en-US" sz="2800" dirty="0">
              <a:latin typeface="NikoshBAN" pitchFamily="2" charset="0"/>
              <a:cs typeface="NikoshBAN" pitchFamily="2" charset="0"/>
            </a:endParaRPr>
          </a:p>
        </p:txBody>
      </p:sp>
      <p:sp>
        <p:nvSpPr>
          <p:cNvPr id="9"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0"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1"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3"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98714"/>
            <a:ext cx="7193280" cy="461665"/>
          </a:xfrm>
          <a:prstGeom prst="rect">
            <a:avLst/>
          </a:prstGeom>
          <a:noFill/>
        </p:spPr>
        <p:txBody>
          <a:bodyPr wrap="square" rtlCol="0">
            <a:spAutoFit/>
          </a:bodyPr>
          <a:lstStyle/>
          <a:p>
            <a:r>
              <a:rPr lang="bn-BD" sz="2400" dirty="0" smtClean="0">
                <a:latin typeface="NikoshBAN" pitchFamily="2" charset="0"/>
                <a:cs typeface="NikoshBAN" pitchFamily="2" charset="0"/>
              </a:rPr>
              <a:t>২। মোম জ্বলানো অবস্থায় সুতার নিকটে পদার্থের কোন অবস্থা চলতে থাকে?   </a:t>
            </a:r>
            <a:endParaRPr lang="en-US" sz="2400" dirty="0">
              <a:latin typeface="NikoshBAN" pitchFamily="2" charset="0"/>
              <a:cs typeface="NikoshBAN" pitchFamily="2" charset="0"/>
            </a:endParaRPr>
          </a:p>
        </p:txBody>
      </p:sp>
      <p:sp>
        <p:nvSpPr>
          <p:cNvPr id="6" name="TextBox 5"/>
          <p:cNvSpPr txBox="1"/>
          <p:nvPr/>
        </p:nvSpPr>
        <p:spPr>
          <a:xfrm>
            <a:off x="1447800" y="1562100"/>
            <a:ext cx="1981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ক) তরল</a:t>
            </a:r>
            <a:endParaRPr lang="en-US" sz="2800" dirty="0">
              <a:latin typeface="NikoshBAN" pitchFamily="2" charset="0"/>
              <a:cs typeface="NikoshBAN" pitchFamily="2" charset="0"/>
            </a:endParaRPr>
          </a:p>
        </p:txBody>
      </p:sp>
      <p:sp>
        <p:nvSpPr>
          <p:cNvPr id="7" name="TextBox 6"/>
          <p:cNvSpPr txBox="1"/>
          <p:nvPr/>
        </p:nvSpPr>
        <p:spPr>
          <a:xfrm>
            <a:off x="3886200" y="1721078"/>
            <a:ext cx="2286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খ) গ্যাসীয়</a:t>
            </a:r>
            <a:endParaRPr lang="en-US" sz="2800" dirty="0">
              <a:latin typeface="NikoshBAN" pitchFamily="2" charset="0"/>
              <a:cs typeface="NikoshBAN" pitchFamily="2" charset="0"/>
            </a:endParaRPr>
          </a:p>
        </p:txBody>
      </p:sp>
      <p:sp>
        <p:nvSpPr>
          <p:cNvPr id="8" name="TextBox 7"/>
          <p:cNvSpPr txBox="1"/>
          <p:nvPr/>
        </p:nvSpPr>
        <p:spPr>
          <a:xfrm>
            <a:off x="1539240" y="2514600"/>
            <a:ext cx="25146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গ) কঠিন ও গ্যাসীয়</a:t>
            </a:r>
            <a:endParaRPr lang="en-US" sz="2800" dirty="0">
              <a:latin typeface="NikoshBAN" pitchFamily="2" charset="0"/>
              <a:cs typeface="NikoshBAN" pitchFamily="2" charset="0"/>
            </a:endParaRPr>
          </a:p>
        </p:txBody>
      </p:sp>
      <p:sp>
        <p:nvSpPr>
          <p:cNvPr id="9" name="TextBox 8"/>
          <p:cNvSpPr txBox="1"/>
          <p:nvPr/>
        </p:nvSpPr>
        <p:spPr>
          <a:xfrm>
            <a:off x="4419600" y="2407130"/>
            <a:ext cx="2209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ঘ) কঠিন ও তরল</a:t>
            </a:r>
            <a:endParaRPr lang="en-US" sz="2800" dirty="0">
              <a:latin typeface="NikoshBAN" pitchFamily="2" charset="0"/>
              <a:cs typeface="NikoshBAN" pitchFamily="2" charset="0"/>
            </a:endParaRPr>
          </a:p>
        </p:txBody>
      </p:sp>
      <p:sp>
        <p:nvSpPr>
          <p:cNvPr id="10" name="TextBox 9"/>
          <p:cNvSpPr txBox="1"/>
          <p:nvPr/>
        </p:nvSpPr>
        <p:spPr>
          <a:xfrm>
            <a:off x="2705100" y="3386286"/>
            <a:ext cx="2362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সঠিক উত্তরঃ খ</a:t>
            </a:r>
            <a:endParaRPr lang="en-US" sz="2800" dirty="0">
              <a:latin typeface="NikoshBAN" pitchFamily="2" charset="0"/>
              <a:cs typeface="NikoshBAN" pitchFamily="2" charset="0"/>
            </a:endParaRPr>
          </a:p>
        </p:txBody>
      </p:sp>
      <p:sp>
        <p:nvSpPr>
          <p:cNvPr id="11"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2"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3"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4"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066800"/>
            <a:ext cx="3581400" cy="646331"/>
          </a:xfrm>
          <a:prstGeom prst="rect">
            <a:avLst/>
          </a:prstGeom>
          <a:noFill/>
          <a:ln>
            <a:noFill/>
          </a:ln>
          <a:effectLst>
            <a:outerShdw blurRad="50800" dist="38100" dir="16200000" rotWithShape="0">
              <a:prstClr val="black">
                <a:alpha val="40000"/>
              </a:prstClr>
            </a:outerShdw>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600" dirty="0" smtClean="0">
                <a:latin typeface="NikoshBAN" pitchFamily="2" charset="0"/>
                <a:cs typeface="NikoshBAN" pitchFamily="2" charset="0"/>
              </a:rPr>
              <a:t>বাড়ির কাজ</a:t>
            </a:r>
            <a:endParaRPr lang="en-US" sz="3600" dirty="0">
              <a:latin typeface="NikoshBAN" pitchFamily="2" charset="0"/>
              <a:cs typeface="NikoshBAN" pitchFamily="2" charset="0"/>
            </a:endParaRPr>
          </a:p>
        </p:txBody>
      </p:sp>
      <p:sp>
        <p:nvSpPr>
          <p:cNvPr id="3" name="TextBox 2"/>
          <p:cNvSpPr txBox="1"/>
          <p:nvPr/>
        </p:nvSpPr>
        <p:spPr>
          <a:xfrm>
            <a:off x="914400" y="2133600"/>
            <a:ext cx="6934200" cy="954107"/>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BD" sz="2800" dirty="0" smtClean="0">
                <a:latin typeface="NikoshBAN" pitchFamily="2" charset="0"/>
                <a:cs typeface="NikoshBAN" pitchFamily="2" charset="0"/>
              </a:rPr>
              <a:t>সুতার অগ্রভাগে মোম যে অবস্থা প্রাপ্ত হয় তাকে পুনরায় মোমে পরিণত করা যাবে কি? তোমার মতামত লিখে আনবে।</a:t>
            </a:r>
            <a:endParaRPr lang="en-US" sz="2800" dirty="0">
              <a:latin typeface="NikoshBAN" pitchFamily="2" charset="0"/>
              <a:cs typeface="NikoshBAN" pitchFamily="2" charset="0"/>
            </a:endParaRPr>
          </a:p>
        </p:txBody>
      </p:sp>
      <p:sp>
        <p:nvSpPr>
          <p:cNvPr id="4"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5"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6"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7"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a:xfrm>
            <a:off x="838200" y="914401"/>
            <a:ext cx="4408289" cy="4175522"/>
          </a:xfrm>
          <a:custGeom>
            <a:avLst/>
            <a:gdLst>
              <a:gd name="connsiteX0" fmla="*/ 15766 w 3578773"/>
              <a:gd name="connsiteY0" fmla="*/ 378372 h 5092262"/>
              <a:gd name="connsiteX1" fmla="*/ 1418897 w 3578773"/>
              <a:gd name="connsiteY1" fmla="*/ 0 h 5092262"/>
              <a:gd name="connsiteX2" fmla="*/ 3578773 w 3578773"/>
              <a:gd name="connsiteY2" fmla="*/ 567559 h 5092262"/>
              <a:gd name="connsiteX3" fmla="*/ 3578773 w 3578773"/>
              <a:gd name="connsiteY3" fmla="*/ 4114800 h 5092262"/>
              <a:gd name="connsiteX4" fmla="*/ 0 w 3578773"/>
              <a:gd name="connsiteY4" fmla="*/ 5092262 h 5092262"/>
              <a:gd name="connsiteX5" fmla="*/ 15766 w 3578773"/>
              <a:gd name="connsiteY5" fmla="*/ 378372 h 509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8773" h="5092262">
                <a:moveTo>
                  <a:pt x="15766" y="378372"/>
                </a:moveTo>
                <a:lnTo>
                  <a:pt x="1418897" y="0"/>
                </a:lnTo>
                <a:lnTo>
                  <a:pt x="3578773" y="567559"/>
                </a:lnTo>
                <a:lnTo>
                  <a:pt x="3578773" y="4114800"/>
                </a:lnTo>
                <a:lnTo>
                  <a:pt x="0" y="5092262"/>
                </a:lnTo>
                <a:cubicBezTo>
                  <a:pt x="5255" y="3515710"/>
                  <a:pt x="10511" y="1939159"/>
                  <a:pt x="15766" y="378372"/>
                </a:cubicBezTo>
                <a:close/>
              </a:path>
            </a:pathLst>
          </a:custGeom>
          <a:solidFill>
            <a:schemeClr val="bg1"/>
          </a:solidFill>
          <a:ln w="381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bn-IN" sz="2100" dirty="0">
                <a:solidFill>
                  <a:schemeClr val="tx1"/>
                </a:solidFill>
              </a:rPr>
              <a:t>মোঃ নাজমুল হক (শামীম)</a:t>
            </a:r>
            <a:r>
              <a:rPr lang="en-US" sz="2100" dirty="0">
                <a:solidFill>
                  <a:schemeClr val="tx1"/>
                </a:solidFill>
              </a:rPr>
              <a:t> </a:t>
            </a:r>
            <a:r>
              <a:rPr lang="bn-IN" sz="2100" dirty="0" smtClean="0">
                <a:solidFill>
                  <a:schemeClr val="tx1"/>
                </a:solidFill>
              </a:rPr>
              <a:t> </a:t>
            </a:r>
            <a:endParaRPr lang="en-US" sz="2100" dirty="0">
              <a:solidFill>
                <a:schemeClr val="tx1"/>
              </a:solidFill>
            </a:endParaRPr>
          </a:p>
          <a:p>
            <a:r>
              <a:rPr lang="en-US" sz="2100" dirty="0">
                <a:solidFill>
                  <a:schemeClr val="tx1"/>
                </a:solidFill>
              </a:rPr>
              <a:t>                       </a:t>
            </a:r>
            <a:r>
              <a:rPr lang="en-US" sz="2100" dirty="0" smtClean="0">
                <a:solidFill>
                  <a:schemeClr val="tx1"/>
                </a:solidFill>
              </a:rPr>
              <a:t> </a:t>
            </a:r>
            <a:r>
              <a:rPr lang="bn-IN" dirty="0" smtClean="0">
                <a:solidFill>
                  <a:schemeClr val="tx1"/>
                </a:solidFill>
              </a:rPr>
              <a:t>বিএসসি,বিএড,এমএ,এমএড(শেষ পর্ব)</a:t>
            </a:r>
            <a:endParaRPr lang="bn-IN" dirty="0">
              <a:solidFill>
                <a:schemeClr val="tx1"/>
              </a:solidFill>
            </a:endParaRPr>
          </a:p>
          <a:p>
            <a:r>
              <a:rPr lang="bn-IN" sz="2100" dirty="0">
                <a:solidFill>
                  <a:schemeClr val="tx1"/>
                </a:solidFill>
              </a:rPr>
              <a:t>সহকারি শিক্ষক</a:t>
            </a:r>
          </a:p>
          <a:p>
            <a:r>
              <a:rPr lang="bn-IN" sz="2100" dirty="0">
                <a:solidFill>
                  <a:schemeClr val="tx1"/>
                </a:solidFill>
              </a:rPr>
              <a:t>থুপসারা সেলিমীয়া দাখিল মাদরাসা</a:t>
            </a:r>
            <a:r>
              <a:rPr lang="en-US" sz="2100" dirty="0">
                <a:solidFill>
                  <a:schemeClr val="tx1"/>
                </a:solidFill>
              </a:rPr>
              <a:t>, </a:t>
            </a:r>
            <a:r>
              <a:rPr lang="bn-IN" sz="2100" dirty="0">
                <a:solidFill>
                  <a:schemeClr val="tx1"/>
                </a:solidFill>
              </a:rPr>
              <a:t>কালাই, জয়পুরহাট।</a:t>
            </a:r>
          </a:p>
          <a:p>
            <a:r>
              <a:rPr lang="bn-IN" sz="2100" dirty="0">
                <a:solidFill>
                  <a:schemeClr val="tx1"/>
                </a:solidFill>
              </a:rPr>
              <a:t>মোবাইল নং ০১৭২১৭০৭৪৫৫, ০১৮৭১৭২১০৮৫ </a:t>
            </a:r>
          </a:p>
          <a:p>
            <a:r>
              <a:rPr lang="bn-IN" sz="2100" dirty="0">
                <a:solidFill>
                  <a:schemeClr val="tx1"/>
                </a:solidFill>
              </a:rPr>
              <a:t>ইমেইল- </a:t>
            </a:r>
            <a:r>
              <a:rPr lang="en-US" sz="2100" dirty="0">
                <a:solidFill>
                  <a:schemeClr val="tx1"/>
                </a:solidFill>
              </a:rPr>
              <a:t>atnazmul81@gmail.com</a:t>
            </a:r>
            <a:endParaRPr lang="en-US" sz="2100" u="sng" dirty="0">
              <a:solidFill>
                <a:schemeClr val="tx1"/>
              </a:solidFill>
            </a:endParaRPr>
          </a:p>
          <a:p>
            <a:r>
              <a:rPr lang="en-US" sz="2100" dirty="0">
                <a:solidFill>
                  <a:schemeClr val="tx1"/>
                </a:solidFill>
              </a:rPr>
              <a:t>Facebook- </a:t>
            </a:r>
            <a:r>
              <a:rPr lang="en-US" sz="2100" dirty="0" err="1">
                <a:solidFill>
                  <a:schemeClr val="tx1"/>
                </a:solidFill>
              </a:rPr>
              <a:t>Nazmul</a:t>
            </a:r>
            <a:r>
              <a:rPr lang="en-US" sz="2100" dirty="0">
                <a:solidFill>
                  <a:schemeClr val="tx1"/>
                </a:solidFill>
              </a:rPr>
              <a:t> </a:t>
            </a:r>
            <a:r>
              <a:rPr lang="en-US" sz="2100" dirty="0" err="1">
                <a:solidFill>
                  <a:schemeClr val="tx1"/>
                </a:solidFill>
              </a:rPr>
              <a:t>Haque</a:t>
            </a:r>
            <a:r>
              <a:rPr lang="en-US" sz="2100" dirty="0">
                <a:solidFill>
                  <a:schemeClr val="tx1"/>
                </a:solidFill>
              </a:rPr>
              <a:t> </a:t>
            </a:r>
            <a:r>
              <a:rPr lang="en-US" sz="2100" dirty="0" err="1">
                <a:solidFill>
                  <a:schemeClr val="tx1"/>
                </a:solidFill>
              </a:rPr>
              <a:t>Shamim</a:t>
            </a:r>
            <a:endParaRPr lang="en-US" sz="2100" dirty="0">
              <a:solidFill>
                <a:schemeClr val="tx1"/>
              </a:solidFill>
            </a:endParaRPr>
          </a:p>
          <a:p>
            <a:r>
              <a:rPr lang="en-US" sz="2100" dirty="0" err="1">
                <a:solidFill>
                  <a:schemeClr val="tx1"/>
                </a:solidFill>
                <a:latin typeface="NikoshBAN" pitchFamily="2" charset="0"/>
                <a:cs typeface="NikoshBAN" pitchFamily="2" charset="0"/>
              </a:rPr>
              <a:t>Youtube</a:t>
            </a:r>
            <a:r>
              <a:rPr lang="en-US" sz="2100" dirty="0">
                <a:solidFill>
                  <a:schemeClr val="tx1"/>
                </a:solidFill>
                <a:latin typeface="NikoshBAN" pitchFamily="2" charset="0"/>
                <a:cs typeface="NikoshBAN" pitchFamily="2" charset="0"/>
              </a:rPr>
              <a:t> channel: </a:t>
            </a:r>
            <a:r>
              <a:rPr lang="en-US" sz="2100" dirty="0" err="1">
                <a:solidFill>
                  <a:schemeClr val="tx1"/>
                </a:solidFill>
                <a:latin typeface="NikoshBAN" pitchFamily="2" charset="0"/>
                <a:cs typeface="NikoshBAN" pitchFamily="2" charset="0"/>
              </a:rPr>
              <a:t>Nazmul</a:t>
            </a:r>
            <a:r>
              <a:rPr lang="en-US" sz="2100" dirty="0">
                <a:solidFill>
                  <a:schemeClr val="tx1"/>
                </a:solidFill>
                <a:latin typeface="NikoshBAN" pitchFamily="2" charset="0"/>
                <a:cs typeface="NikoshBAN" pitchFamily="2" charset="0"/>
              </a:rPr>
              <a:t> </a:t>
            </a:r>
            <a:r>
              <a:rPr lang="en-US" sz="2100" dirty="0" err="1">
                <a:solidFill>
                  <a:schemeClr val="tx1"/>
                </a:solidFill>
                <a:latin typeface="NikoshBAN" pitchFamily="2" charset="0"/>
                <a:cs typeface="NikoshBAN" pitchFamily="2" charset="0"/>
              </a:rPr>
              <a:t>Haque</a:t>
            </a:r>
            <a:endParaRPr lang="en-US" sz="2100" dirty="0">
              <a:solidFill>
                <a:schemeClr val="tx1"/>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143000"/>
            <a:ext cx="2819400"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3"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4"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5"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extLst>
      <p:ext uri="{BB962C8B-B14F-4D97-AF65-F5344CB8AC3E}">
        <p14:creationId xmlns:p14="http://schemas.microsoft.com/office/powerpoint/2010/main" val="248489221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367" y="1290060"/>
            <a:ext cx="1616806" cy="3847207"/>
          </a:xfrm>
          <a:prstGeom prst="rect">
            <a:avLst/>
          </a:prstGeom>
          <a:noFill/>
          <a:ln w="76200">
            <a:solidFill>
              <a:schemeClr val="tx1"/>
            </a:solidFill>
          </a:ln>
        </p:spPr>
        <p:txBody>
          <a:bodyPr wrap="square" rtlCol="0">
            <a:spAutoFit/>
          </a:bodyPr>
          <a:lstStyle/>
          <a:p>
            <a:r>
              <a:rPr lang="bn-IN" sz="4800" dirty="0" smtClean="0"/>
              <a:t>সব্বাইকে </a:t>
            </a:r>
            <a:endParaRPr lang="bn-IN" sz="4800" dirty="0"/>
          </a:p>
          <a:p>
            <a:r>
              <a:rPr lang="bn-IN" sz="4800" dirty="0">
                <a:solidFill>
                  <a:srgbClr val="00B0F0"/>
                </a:solidFill>
              </a:rPr>
              <a:t>অনেক </a:t>
            </a:r>
          </a:p>
          <a:p>
            <a:r>
              <a:rPr lang="bn-IN" sz="4800" dirty="0">
                <a:solidFill>
                  <a:srgbClr val="FF0000"/>
                </a:solidFill>
              </a:rPr>
              <a:t>অনেক </a:t>
            </a:r>
          </a:p>
          <a:p>
            <a:r>
              <a:rPr lang="bn-IN" sz="4800" dirty="0">
                <a:solidFill>
                  <a:srgbClr val="0070C0"/>
                </a:solidFill>
              </a:rPr>
              <a:t>ধন্যবাদ</a:t>
            </a:r>
            <a:r>
              <a:rPr lang="en-US" sz="300" dirty="0">
                <a:solidFill>
                  <a:srgbClr val="0070C0"/>
                </a:solidFill>
              </a:rPr>
              <a:t>[</a:t>
            </a:r>
            <a:r>
              <a:rPr lang="bn-IN" sz="4800" dirty="0">
                <a:solidFill>
                  <a:srgbClr val="0070C0"/>
                </a:solidFill>
              </a:rPr>
              <a:t> </a:t>
            </a:r>
            <a:r>
              <a:rPr lang="en-US" sz="400" dirty="0">
                <a:solidFill>
                  <a:srgbClr val="0070C0"/>
                </a:solidFill>
              </a:rPr>
              <a:t>[</a:t>
            </a:r>
            <a:r>
              <a:rPr lang="en-US" sz="300" dirty="0">
                <a:solidFill>
                  <a:srgbClr val="0070C0"/>
                </a:solidFill>
              </a:rPr>
              <a:t>]</a:t>
            </a:r>
            <a:endParaRPr lang="en-US" sz="4800" dirty="0">
              <a:solidFill>
                <a:srgbClr val="0070C0"/>
              </a:solidFill>
            </a:endParaRPr>
          </a:p>
        </p:txBody>
      </p:sp>
      <p:pic>
        <p:nvPicPr>
          <p:cNvPr id="10" name="Picture 2" descr="F:\download net\Download picture\Annimation\agnature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867844"/>
            <a:ext cx="5571898" cy="4724400"/>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1"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2"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3"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extLst>
      <p:ext uri="{BB962C8B-B14F-4D97-AF65-F5344CB8AC3E}">
        <p14:creationId xmlns:p14="http://schemas.microsoft.com/office/powerpoint/2010/main" val="309292228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ppt_w</p:attrName>
                                        </p:attrNameLst>
                                      </p:cBhvr>
                                      <p:tavLst>
                                        <p:tav tm="0">
                                          <p:val>
                                            <p:fltVal val="0"/>
                                          </p:val>
                                        </p:tav>
                                        <p:tav tm="100000">
                                          <p:val>
                                            <p:strVal val="#ppt_w"/>
                                          </p:val>
                                        </p:tav>
                                      </p:tavLst>
                                    </p:anim>
                                    <p:anim calcmode="lin" valueType="num">
                                      <p:cBhvr>
                                        <p:cTn id="17" dur="1000" fill="hold"/>
                                        <p:tgtEl>
                                          <p:spTgt spid="10"/>
                                        </p:tgtEl>
                                        <p:attrNameLst>
                                          <p:attrName>ppt_h</p:attrName>
                                        </p:attrNameLst>
                                      </p:cBhvr>
                                      <p:tavLst>
                                        <p:tav tm="0">
                                          <p:val>
                                            <p:fltVal val="0"/>
                                          </p:val>
                                        </p:tav>
                                        <p:tav tm="100000">
                                          <p:val>
                                            <p:strVal val="#ppt_h"/>
                                          </p:val>
                                        </p:tav>
                                      </p:tavLst>
                                    </p:anim>
                                    <p:anim calcmode="lin" valueType="num">
                                      <p:cBhvr>
                                        <p:cTn id="1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514600" y="1295400"/>
            <a:ext cx="3733800" cy="3200400"/>
          </a:xfrm>
          <a:prstGeom prst="roundRect">
            <a:avLst/>
          </a:prstGeom>
          <a:noFill/>
          <a:ln w="571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4800" dirty="0" smtClean="0">
                <a:solidFill>
                  <a:schemeClr val="tx1"/>
                </a:solidFill>
                <a:latin typeface="NikoshBAN" pitchFamily="2" charset="0"/>
                <a:cs typeface="NikoshBAN" pitchFamily="2" charset="0"/>
              </a:rPr>
              <a:t>শ্রেণিঃ নবম</a:t>
            </a:r>
          </a:p>
          <a:p>
            <a:pPr algn="ctr"/>
            <a:r>
              <a:rPr lang="bn-BD" sz="4800" dirty="0" smtClean="0">
                <a:solidFill>
                  <a:schemeClr val="tx1"/>
                </a:solidFill>
                <a:latin typeface="NikoshBAN" pitchFamily="2" charset="0"/>
                <a:cs typeface="NikoshBAN" pitchFamily="2" charset="0"/>
              </a:rPr>
              <a:t>বিষয়ঃ রসায়ন</a:t>
            </a:r>
          </a:p>
          <a:p>
            <a:pPr algn="ctr"/>
            <a:r>
              <a:rPr lang="bn-BD" sz="4800" dirty="0" smtClean="0">
                <a:solidFill>
                  <a:schemeClr val="tx1"/>
                </a:solidFill>
                <a:latin typeface="NikoshBAN" pitchFamily="2" charset="0"/>
                <a:cs typeface="NikoshBAN" pitchFamily="2" charset="0"/>
              </a:rPr>
              <a:t>অধ্যায়ঃ দ্বিতীয়</a:t>
            </a:r>
          </a:p>
        </p:txBody>
      </p:sp>
      <p:sp>
        <p:nvSpPr>
          <p:cNvPr id="10"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2"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3"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4"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ndle.jpg2.jpg"/>
          <p:cNvPicPr>
            <a:picLocks noChangeAspect="1"/>
          </p:cNvPicPr>
          <p:nvPr/>
        </p:nvPicPr>
        <p:blipFill>
          <a:blip r:embed="rId3"/>
          <a:stretch>
            <a:fillRect/>
          </a:stretch>
        </p:blipFill>
        <p:spPr>
          <a:xfrm>
            <a:off x="1302430" y="2620516"/>
            <a:ext cx="3574369" cy="3162532"/>
          </a:xfrm>
          <a:prstGeom prst="rect">
            <a:avLst/>
          </a:prstGeom>
        </p:spPr>
      </p:pic>
      <p:sp>
        <p:nvSpPr>
          <p:cNvPr id="4" name="Rectangle 3"/>
          <p:cNvSpPr/>
          <p:nvPr/>
        </p:nvSpPr>
        <p:spPr>
          <a:xfrm>
            <a:off x="5250180" y="4682754"/>
            <a:ext cx="2642717" cy="110029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5" name="Oval 4"/>
          <p:cNvSpPr/>
          <p:nvPr/>
        </p:nvSpPr>
        <p:spPr>
          <a:xfrm>
            <a:off x="5301934" y="4738551"/>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6415704" y="5138349"/>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6827184" y="5227763"/>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552443" y="4738551"/>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5798208" y="5102845"/>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6079746" y="5227763"/>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Oval 11"/>
          <p:cNvSpPr/>
          <p:nvPr/>
        </p:nvSpPr>
        <p:spPr>
          <a:xfrm>
            <a:off x="6930178" y="5168688"/>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Oval 12"/>
          <p:cNvSpPr/>
          <p:nvPr/>
        </p:nvSpPr>
        <p:spPr>
          <a:xfrm>
            <a:off x="5262688" y="5302377"/>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5722410" y="4725489"/>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Oval 14"/>
          <p:cNvSpPr/>
          <p:nvPr/>
        </p:nvSpPr>
        <p:spPr>
          <a:xfrm>
            <a:off x="7381011" y="4927315"/>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Oval 15"/>
          <p:cNvSpPr/>
          <p:nvPr/>
        </p:nvSpPr>
        <p:spPr>
          <a:xfrm>
            <a:off x="7255070" y="5208029"/>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p:cNvSpPr/>
          <p:nvPr/>
        </p:nvSpPr>
        <p:spPr>
          <a:xfrm>
            <a:off x="5633953" y="5286884"/>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p:cNvSpPr/>
          <p:nvPr/>
        </p:nvSpPr>
        <p:spPr>
          <a:xfrm>
            <a:off x="5385768" y="5192766"/>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p:cNvSpPr/>
          <p:nvPr/>
        </p:nvSpPr>
        <p:spPr>
          <a:xfrm>
            <a:off x="6184632" y="4747103"/>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7278769" y="4799651"/>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Oval 20"/>
          <p:cNvSpPr/>
          <p:nvPr/>
        </p:nvSpPr>
        <p:spPr>
          <a:xfrm>
            <a:off x="6921051" y="5261876"/>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val 21"/>
          <p:cNvSpPr/>
          <p:nvPr/>
        </p:nvSpPr>
        <p:spPr>
          <a:xfrm>
            <a:off x="6401381" y="5266397"/>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6878010" y="4776984"/>
            <a:ext cx="452175" cy="455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ectangle 23"/>
          <p:cNvSpPr/>
          <p:nvPr/>
        </p:nvSpPr>
        <p:spPr>
          <a:xfrm>
            <a:off x="5044440" y="2945858"/>
            <a:ext cx="2900200" cy="16403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5" name="Oval 24"/>
          <p:cNvSpPr/>
          <p:nvPr/>
        </p:nvSpPr>
        <p:spPr>
          <a:xfrm>
            <a:off x="6936645" y="3739467"/>
            <a:ext cx="484803"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Oval 25"/>
          <p:cNvSpPr/>
          <p:nvPr/>
        </p:nvSpPr>
        <p:spPr>
          <a:xfrm>
            <a:off x="5044440" y="3230880"/>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Oval 26"/>
          <p:cNvSpPr/>
          <p:nvPr/>
        </p:nvSpPr>
        <p:spPr>
          <a:xfrm>
            <a:off x="6125647" y="3238566"/>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5381143" y="3890408"/>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Oval 28"/>
          <p:cNvSpPr/>
          <p:nvPr/>
        </p:nvSpPr>
        <p:spPr>
          <a:xfrm>
            <a:off x="6982099" y="3163613"/>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7408314" y="3388278"/>
            <a:ext cx="411480" cy="441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Rectangle 30"/>
          <p:cNvSpPr/>
          <p:nvPr/>
        </p:nvSpPr>
        <p:spPr>
          <a:xfrm>
            <a:off x="1999717" y="914400"/>
            <a:ext cx="5944923" cy="15628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32" name="Oval 31"/>
          <p:cNvSpPr/>
          <p:nvPr/>
        </p:nvSpPr>
        <p:spPr>
          <a:xfrm>
            <a:off x="2923465" y="1600739"/>
            <a:ext cx="526876"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Oval 32"/>
          <p:cNvSpPr/>
          <p:nvPr/>
        </p:nvSpPr>
        <p:spPr>
          <a:xfrm>
            <a:off x="5028643" y="1541707"/>
            <a:ext cx="447189"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p:cNvSpPr/>
          <p:nvPr/>
        </p:nvSpPr>
        <p:spPr>
          <a:xfrm>
            <a:off x="2400354" y="1102910"/>
            <a:ext cx="447189"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Oval 34"/>
          <p:cNvSpPr/>
          <p:nvPr/>
        </p:nvSpPr>
        <p:spPr>
          <a:xfrm>
            <a:off x="4356936" y="1057620"/>
            <a:ext cx="447189"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Oval 35"/>
          <p:cNvSpPr/>
          <p:nvPr/>
        </p:nvSpPr>
        <p:spPr>
          <a:xfrm>
            <a:off x="6107793" y="1106240"/>
            <a:ext cx="447189"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Oval 36"/>
          <p:cNvSpPr/>
          <p:nvPr/>
        </p:nvSpPr>
        <p:spPr>
          <a:xfrm>
            <a:off x="7214004" y="1057620"/>
            <a:ext cx="447189" cy="733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Arrow Connector 38"/>
          <p:cNvCxnSpPr/>
          <p:nvPr/>
        </p:nvCxnSpPr>
        <p:spPr>
          <a:xfrm rot="5400000" flipH="1" flipV="1">
            <a:off x="2590800" y="2667000"/>
            <a:ext cx="15240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200400" y="4083200"/>
            <a:ext cx="1577341" cy="869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109200" y="5365509"/>
            <a:ext cx="2362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2"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4"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45"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6"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path" presetSubtype="0" repeatCount="indefinite" autoRev="1" fill="hold" grpId="0" nodeType="withEffect">
                                  <p:stCondLst>
                                    <p:cond delay="0"/>
                                  </p:stCondLst>
                                  <p:endCondLst>
                                    <p:cond evt="onNext" delay="0">
                                      <p:tgtEl>
                                        <p:sldTgt/>
                                      </p:tgtEl>
                                    </p:cond>
                                  </p:endCondLst>
                                  <p:childTnLst>
                                    <p:animMotion origin="layout" path="M 5E-6 3.7037E-7 C 5E-6 -0.0162 0.00313 -0.02824 0.00712 -0.02824 C 0.01129 -0.02824 0.01494 -0.0162 0.01494 3.7037E-7 C 0.01494 0.0162 0.01823 0.0294 0.0224 0.0294 C 0.02639 0.0294 0.03021 0.0162 0.03021 3.7037E-7 " pathEditMode="relative" rAng="0" ptsTypes="AAAAA">
                                      <p:cBhvr>
                                        <p:cTn id="6" dur="2000" fill="hold"/>
                                        <p:tgtEl>
                                          <p:spTgt spid="5"/>
                                        </p:tgtEl>
                                        <p:attrNameLst>
                                          <p:attrName>ppt_x</p:attrName>
                                          <p:attrName>ppt_y</p:attrName>
                                        </p:attrNameLst>
                                      </p:cBhvr>
                                      <p:rCtr x="1510" y="46"/>
                                    </p:animMotion>
                                  </p:childTnLst>
                                </p:cTn>
                              </p:par>
                              <p:par>
                                <p:cTn id="7" presetID="59" presetClass="path" presetSubtype="0" repeatCount="indefinite" autoRev="1" fill="hold" grpId="0" nodeType="withEffect">
                                  <p:stCondLst>
                                    <p:cond delay="300"/>
                                  </p:stCondLst>
                                  <p:endCondLst>
                                    <p:cond evt="onNext" delay="0">
                                      <p:tgtEl>
                                        <p:sldTgt/>
                                      </p:tgtEl>
                                    </p:cond>
                                  </p:endCondLst>
                                  <p:childTnLst>
                                    <p:animMotion origin="layout" path="M -2.77778E-7 3.7037E-7 C -2.77778E-7 -0.0162 0.00313 -0.02824 0.00712 -0.02824 C 0.01129 -0.02824 0.01493 -0.0162 0.01493 3.7037E-7 C 0.01493 0.0162 0.01823 0.0294 0.0224 0.0294 C 0.02639 0.0294 0.03021 0.0162 0.03021 3.7037E-7 " pathEditMode="relative" rAng="0" ptsTypes="AAAAA">
                                      <p:cBhvr>
                                        <p:cTn id="8" dur="2000" fill="hold"/>
                                        <p:tgtEl>
                                          <p:spTgt spid="6"/>
                                        </p:tgtEl>
                                        <p:attrNameLst>
                                          <p:attrName>ppt_x</p:attrName>
                                          <p:attrName>ppt_y</p:attrName>
                                        </p:attrNameLst>
                                      </p:cBhvr>
                                      <p:rCtr x="1510" y="46"/>
                                    </p:animMotion>
                                  </p:childTnLst>
                                </p:cTn>
                              </p:par>
                              <p:par>
                                <p:cTn id="9" presetID="59" presetClass="path" presetSubtype="0" repeatCount="indefinite" autoRev="1" fill="hold" grpId="0" nodeType="withEffect">
                                  <p:stCondLst>
                                    <p:cond delay="200"/>
                                  </p:stCondLst>
                                  <p:endCondLst>
                                    <p:cond evt="onNext" delay="0">
                                      <p:tgtEl>
                                        <p:sldTgt/>
                                      </p:tgtEl>
                                    </p:cond>
                                  </p:endCondLst>
                                  <p:childTnLst>
                                    <p:animMotion origin="layout" path="M -0.01476 3.7037E-7 C -0.01476 -0.0162 -0.01164 -0.02824 -0.00764 -0.02824 C -0.00348 -0.02824 0.00017 -0.0162 0.00017 3.7037E-7 C 0.00017 0.0162 0.00347 0.0294 0.00763 0.0294 C 0.01163 0.0294 0.01545 0.0162 0.01545 3.7037E-7 " pathEditMode="relative" rAng="0" ptsTypes="AAAAA">
                                      <p:cBhvr>
                                        <p:cTn id="10" dur="2000" fill="hold"/>
                                        <p:tgtEl>
                                          <p:spTgt spid="7"/>
                                        </p:tgtEl>
                                        <p:attrNameLst>
                                          <p:attrName>ppt_x</p:attrName>
                                          <p:attrName>ppt_y</p:attrName>
                                        </p:attrNameLst>
                                      </p:cBhvr>
                                      <p:rCtr x="1510" y="46"/>
                                    </p:animMotion>
                                  </p:childTnLst>
                                </p:cTn>
                              </p:par>
                              <p:par>
                                <p:cTn id="11" presetID="59" presetClass="path" presetSubtype="0" repeatCount="indefinite" autoRev="1" fill="hold" grpId="0" nodeType="withEffect">
                                  <p:stCondLst>
                                    <p:cond delay="200"/>
                                  </p:stCondLst>
                                  <p:endCondLst>
                                    <p:cond evt="onNext" delay="0">
                                      <p:tgtEl>
                                        <p:sldTgt/>
                                      </p:tgtEl>
                                    </p:cond>
                                  </p:endCondLst>
                                  <p:childTnLst>
                                    <p:animMotion origin="layout" path="M -8.33333E-7 3.7037E-7 C -8.33333E-7 -0.0162 0.00313 -0.02824 0.00712 -0.02824 C 0.01129 -0.02824 0.01493 -0.0162 0.01493 3.7037E-7 C 0.01493 0.0162 0.01823 0.0294 0.0224 0.0294 C 0.02639 0.0294 0.03021 0.0162 0.03021 3.7037E-7 " pathEditMode="relative" rAng="0" ptsTypes="AAAAA">
                                      <p:cBhvr>
                                        <p:cTn id="12" dur="2000" fill="hold"/>
                                        <p:tgtEl>
                                          <p:spTgt spid="8"/>
                                        </p:tgtEl>
                                        <p:attrNameLst>
                                          <p:attrName>ppt_x</p:attrName>
                                          <p:attrName>ppt_y</p:attrName>
                                        </p:attrNameLst>
                                      </p:cBhvr>
                                      <p:rCtr x="1510" y="46"/>
                                    </p:animMotion>
                                  </p:childTnLst>
                                </p:cTn>
                              </p:par>
                              <p:par>
                                <p:cTn id="13" presetID="59" presetClass="path" presetSubtype="0" repeatCount="indefinite" autoRev="1" fill="hold" grpId="0" nodeType="withEffect">
                                  <p:stCondLst>
                                    <p:cond delay="100"/>
                                  </p:stCondLst>
                                  <p:endCondLst>
                                    <p:cond evt="onNext" delay="0">
                                      <p:tgtEl>
                                        <p:sldTgt/>
                                      </p:tgtEl>
                                    </p:cond>
                                  </p:endCondLst>
                                  <p:childTnLst>
                                    <p:animMotion origin="layout" path="M 4.44444E-6 4.81481E-6 C 4.44444E-6 -0.01621 0.00312 -0.02825 0.00711 -0.02825 C 0.01128 -0.02825 0.01493 -0.01621 0.01493 4.81481E-6 C 0.01493 0.0162 0.01822 0.02939 0.02239 0.02939 C 0.02638 0.02939 0.0302 0.0162 0.0302 4.81481E-6 " pathEditMode="relative" rAng="0" ptsTypes="AAAAA">
                                      <p:cBhvr>
                                        <p:cTn id="14" dur="2000" fill="hold"/>
                                        <p:tgtEl>
                                          <p:spTgt spid="9"/>
                                        </p:tgtEl>
                                        <p:attrNameLst>
                                          <p:attrName>ppt_x</p:attrName>
                                          <p:attrName>ppt_y</p:attrName>
                                        </p:attrNameLst>
                                      </p:cBhvr>
                                      <p:rCtr x="1510" y="46"/>
                                    </p:animMotion>
                                  </p:childTnLst>
                                </p:cTn>
                              </p:par>
                              <p:par>
                                <p:cTn id="15" presetID="59" presetClass="path" presetSubtype="0" repeatCount="indefinite" autoRev="1" fill="hold" grpId="0" nodeType="withEffect">
                                  <p:stCondLst>
                                    <p:cond delay="100"/>
                                  </p:stCondLst>
                                  <p:endCondLst>
                                    <p:cond evt="onNext" delay="0">
                                      <p:tgtEl>
                                        <p:sldTgt/>
                                      </p:tgtEl>
                                    </p:cond>
                                  </p:endCondLst>
                                  <p:childTnLst>
                                    <p:animMotion origin="layout" path="M -3.88889E-6 -1.48148E-6 C -3.88889E-6 -0.0162 0.00313 -0.02824 0.00712 -0.02824 C 0.01129 -0.02824 0.01493 -0.0162 0.01493 -1.48148E-6 C 0.01493 0.01621 0.01823 0.0294 0.0224 0.0294 C 0.02639 0.0294 0.03021 0.01621 0.03021 -1.48148E-6 " pathEditMode="relative" rAng="0" ptsTypes="AAAAA">
                                      <p:cBhvr>
                                        <p:cTn id="16" dur="2000" fill="hold"/>
                                        <p:tgtEl>
                                          <p:spTgt spid="10"/>
                                        </p:tgtEl>
                                        <p:attrNameLst>
                                          <p:attrName>ppt_x</p:attrName>
                                          <p:attrName>ppt_y</p:attrName>
                                        </p:attrNameLst>
                                      </p:cBhvr>
                                      <p:rCtr x="1510" y="46"/>
                                    </p:animMotion>
                                  </p:childTnLst>
                                </p:cTn>
                              </p:par>
                              <p:par>
                                <p:cTn id="17" presetID="59" presetClass="path" presetSubtype="0" repeatCount="indefinite" autoRev="1" fill="hold" grpId="0" nodeType="withEffect">
                                  <p:stCondLst>
                                    <p:cond delay="300"/>
                                  </p:stCondLst>
                                  <p:endCondLst>
                                    <p:cond evt="onNext" delay="0">
                                      <p:tgtEl>
                                        <p:sldTgt/>
                                      </p:tgtEl>
                                    </p:cond>
                                  </p:endCondLst>
                                  <p:childTnLst>
                                    <p:animMotion origin="layout" path="M 4.44444E-6 -4.81481E-6 C 4.44444E-6 -0.0162 0.00312 -0.02824 0.00711 -0.02824 C 0.01128 -0.02824 0.01493 -0.0162 0.01493 -4.81481E-6 C 0.01493 0.01621 0.01822 0.0294 0.02239 0.0294 C 0.02638 0.0294 0.0302 0.01621 0.0302 -4.81481E-6 " pathEditMode="relative" rAng="0" ptsTypes="AAAAA">
                                      <p:cBhvr>
                                        <p:cTn id="18" dur="2000" fill="hold"/>
                                        <p:tgtEl>
                                          <p:spTgt spid="12"/>
                                        </p:tgtEl>
                                        <p:attrNameLst>
                                          <p:attrName>ppt_x</p:attrName>
                                          <p:attrName>ppt_y</p:attrName>
                                        </p:attrNameLst>
                                      </p:cBhvr>
                                      <p:rCtr x="1510" y="46"/>
                                    </p:animMotion>
                                  </p:childTnLst>
                                </p:cTn>
                              </p:par>
                              <p:par>
                                <p:cTn id="19" presetID="59" presetClass="path" presetSubtype="0" repeatCount="indefinite" autoRev="1" fill="hold" grpId="0" nodeType="withEffect">
                                  <p:stCondLst>
                                    <p:cond delay="300"/>
                                  </p:stCondLst>
                                  <p:endCondLst>
                                    <p:cond evt="onNext" delay="0">
                                      <p:tgtEl>
                                        <p:sldTgt/>
                                      </p:tgtEl>
                                    </p:cond>
                                  </p:endCondLst>
                                  <p:childTnLst>
                                    <p:animMotion origin="layout" path="M -2.5E-6 -3.7037E-7 C -2.5E-6 -0.0162 0.00313 -0.02824 0.00712 -0.02824 C 0.01129 -0.02824 0.01493 -0.0162 0.01493 -3.7037E-7 C 0.01493 0.0162 0.01823 0.0294 0.0224 0.0294 C 0.02639 0.0294 0.03021 0.0162 0.03021 -3.7037E-7 " pathEditMode="relative" rAng="0" ptsTypes="AAAAA">
                                      <p:cBhvr>
                                        <p:cTn id="20" dur="2000" fill="hold"/>
                                        <p:tgtEl>
                                          <p:spTgt spid="13"/>
                                        </p:tgtEl>
                                        <p:attrNameLst>
                                          <p:attrName>ppt_x</p:attrName>
                                          <p:attrName>ppt_y</p:attrName>
                                        </p:attrNameLst>
                                      </p:cBhvr>
                                      <p:rCtr x="1510" y="46"/>
                                    </p:animMotion>
                                  </p:childTnLst>
                                </p:cTn>
                              </p:par>
                              <p:par>
                                <p:cTn id="21" presetID="59" presetClass="path" presetSubtype="0" repeatCount="indefinite" autoRev="1" fill="hold" grpId="0" nodeType="withEffect">
                                  <p:stCondLst>
                                    <p:cond delay="300"/>
                                  </p:stCondLst>
                                  <p:endCondLst>
                                    <p:cond evt="onNext" delay="0">
                                      <p:tgtEl>
                                        <p:sldTgt/>
                                      </p:tgtEl>
                                    </p:cond>
                                  </p:endCondLst>
                                  <p:childTnLst>
                                    <p:animMotion origin="layout" path="M -3.33333E-6 2.13873E-6 C -3.33333E-6 -0.01179 0.004 -0.02058 0.00903 -0.02058 C 0.01441 -0.02058 0.01927 -0.01179 0.01927 2.13873E-6 C 0.01927 0.01202 0.02344 0.02173 0.02882 0.02173 C 0.03403 0.02173 0.03907 0.01202 0.03907 2.13873E-6 " pathEditMode="relative" rAng="0" ptsTypes="AAAAA">
                                      <p:cBhvr>
                                        <p:cTn id="22" dur="2000" fill="hold"/>
                                        <p:tgtEl>
                                          <p:spTgt spid="25"/>
                                        </p:tgtEl>
                                        <p:attrNameLst>
                                          <p:attrName>ppt_x</p:attrName>
                                          <p:attrName>ppt_y</p:attrName>
                                        </p:attrNameLst>
                                      </p:cBhvr>
                                      <p:rCtr x="19" y="0"/>
                                    </p:animMotion>
                                  </p:childTnLst>
                                </p:cTn>
                              </p:par>
                              <p:par>
                                <p:cTn id="23" presetID="59" presetClass="path" presetSubtype="0" repeatCount="indefinite" autoRev="1" fill="hold" grpId="0" nodeType="withEffect">
                                  <p:stCondLst>
                                    <p:cond delay="200"/>
                                  </p:stCondLst>
                                  <p:endCondLst>
                                    <p:cond evt="onNext" delay="0">
                                      <p:tgtEl>
                                        <p:sldTgt/>
                                      </p:tgtEl>
                                    </p:cond>
                                  </p:endCondLst>
                                  <p:childTnLst>
                                    <p:animMotion origin="layout" path="M -0.00573 -0.01873 C -0.00573 -0.04092 0.00382 -0.05665 0.01579 -0.05665 C 0.02934 -0.05665 0.04045 -0.04092 0.04045 -0.01873 C 0.04045 0.00324 0.05069 0.0215 0.06371 0.0215 C 0.07621 0.0215 0.08854 0.00324 0.08854 -0.01873 " pathEditMode="relative" rAng="0" ptsTypes="AAAAA">
                                      <p:cBhvr>
                                        <p:cTn id="24" dur="2000" fill="hold"/>
                                        <p:tgtEl>
                                          <p:spTgt spid="26"/>
                                        </p:tgtEl>
                                        <p:attrNameLst>
                                          <p:attrName>ppt_x</p:attrName>
                                          <p:attrName>ppt_y</p:attrName>
                                        </p:attrNameLst>
                                      </p:cBhvr>
                                      <p:rCtr x="47" y="1"/>
                                    </p:animMotion>
                                  </p:childTnLst>
                                </p:cTn>
                              </p:par>
                              <p:par>
                                <p:cTn id="25" presetID="59" presetClass="path" presetSubtype="0" repeatCount="indefinite" autoRev="1" fill="hold" grpId="0" nodeType="withEffect">
                                  <p:stCondLst>
                                    <p:cond delay="200"/>
                                  </p:stCondLst>
                                  <p:endCondLst>
                                    <p:cond evt="onNext" delay="0">
                                      <p:tgtEl>
                                        <p:sldTgt/>
                                      </p:tgtEl>
                                    </p:cond>
                                  </p:endCondLst>
                                  <p:childTnLst>
                                    <p:animMotion origin="layout" path="M -0.04149 4.16185E-6 C -0.04149 -0.01156 -0.03732 -0.01989 -0.03194 -0.01989 C -0.02621 -0.01989 -0.02118 -0.01156 -0.02118 4.16185E-6 C -0.02118 0.01156 -0.01666 0.02104 -0.01093 0.02104 C -0.00538 0.02104 -3.33333E-6 0.01156 -3.33333E-6 4.16185E-6 " pathEditMode="relative" rAng="0" ptsTypes="AAAAA">
                                      <p:cBhvr>
                                        <p:cTn id="26" dur="2000" fill="hold"/>
                                        <p:tgtEl>
                                          <p:spTgt spid="27"/>
                                        </p:tgtEl>
                                        <p:attrNameLst>
                                          <p:attrName>ppt_x</p:attrName>
                                          <p:attrName>ppt_y</p:attrName>
                                        </p:attrNameLst>
                                      </p:cBhvr>
                                      <p:rCtr x="21" y="0"/>
                                    </p:animMotion>
                                  </p:childTnLst>
                                </p:cTn>
                              </p:par>
                              <p:par>
                                <p:cTn id="27" presetID="59" presetClass="path" presetSubtype="0" repeatCount="indefinite" autoRev="1" fill="hold" grpId="0" nodeType="withEffect">
                                  <p:stCondLst>
                                    <p:cond delay="100"/>
                                  </p:stCondLst>
                                  <p:endCondLst>
                                    <p:cond evt="onNext" delay="0">
                                      <p:tgtEl>
                                        <p:sldTgt/>
                                      </p:tgtEl>
                                    </p:cond>
                                  </p:endCondLst>
                                  <p:childTnLst>
                                    <p:animMotion origin="layout" path="M 3.33333E-6 -4.07407E-6 C 3.33333E-6 -0.0162 0.0085 -0.02824 0.01961 -0.02824 C 0.03107 -0.02824 0.04114 -0.0162 0.04114 -4.07407E-6 C 0.04114 0.01621 0.05034 0.0294 0.0618 0.0294 C 0.07291 0.0294 0.0835 0.01621 0.0835 -4.07407E-6 " pathEditMode="relative" rAng="0" ptsTypes="AAAAA">
                                      <p:cBhvr>
                                        <p:cTn id="28" dur="2000" fill="hold"/>
                                        <p:tgtEl>
                                          <p:spTgt spid="28"/>
                                        </p:tgtEl>
                                        <p:attrNameLst>
                                          <p:attrName>ppt_x</p:attrName>
                                          <p:attrName>ppt_y</p:attrName>
                                        </p:attrNameLst>
                                      </p:cBhvr>
                                      <p:rCtr x="4167" y="46"/>
                                    </p:animMotion>
                                  </p:childTnLst>
                                </p:cTn>
                              </p:par>
                              <p:par>
                                <p:cTn id="29" presetID="59" presetClass="path" presetSubtype="0" repeatCount="indefinite" autoRev="1" fill="hold" grpId="0" nodeType="withEffect">
                                  <p:stCondLst>
                                    <p:cond delay="300"/>
                                  </p:stCondLst>
                                  <p:endCondLst>
                                    <p:cond evt="onNext" delay="0">
                                      <p:tgtEl>
                                        <p:sldTgt/>
                                      </p:tgtEl>
                                    </p:cond>
                                  </p:endCondLst>
                                  <p:childTnLst>
                                    <p:animMotion origin="layout" path="M 3.33333E-6 1.27168E-6 C 3.33333E-6 -0.01364 0.0059 -0.02359 0.01354 -0.02359 C 0.0217 -0.02359 0.02882 -0.01364 0.02882 1.27168E-6 C 0.02882 0.01364 0.03524 0.02474 0.04323 0.02474 C 0.05104 0.02474 0.0585 0.01364 0.0585 1.27168E-6 " pathEditMode="relative" rAng="0" ptsTypes="AAAAA">
                                      <p:cBhvr>
                                        <p:cTn id="30" dur="2000" fill="hold"/>
                                        <p:tgtEl>
                                          <p:spTgt spid="29"/>
                                        </p:tgtEl>
                                        <p:attrNameLst>
                                          <p:attrName>ppt_x</p:attrName>
                                          <p:attrName>ppt_y</p:attrName>
                                        </p:attrNameLst>
                                      </p:cBhvr>
                                      <p:rCtr x="29" y="0"/>
                                    </p:animMotion>
                                  </p:childTnLst>
                                </p:cTn>
                              </p:par>
                              <p:par>
                                <p:cTn id="31" presetID="59" presetClass="path" presetSubtype="0" repeatCount="indefinite" autoRev="1" fill="hold" grpId="0" nodeType="withEffect">
                                  <p:stCondLst>
                                    <p:cond delay="300"/>
                                  </p:stCondLst>
                                  <p:endCondLst>
                                    <p:cond evt="onNext" delay="0">
                                      <p:tgtEl>
                                        <p:sldTgt/>
                                      </p:tgtEl>
                                    </p:cond>
                                  </p:endCondLst>
                                  <p:childTnLst>
                                    <p:animMotion origin="layout" path="M 1.11022E-16 2.94798E-6 C 1.11022E-16 -0.00902 0.0066 -0.01573 0.01545 -0.01573 C 0.02465 -0.01573 0.03264 -0.00902 0.03264 2.94798E-6 C 0.03264 0.00901 0.0401 0.01664 0.04913 0.01664 C 0.05799 0.01664 0.06667 0.00901 0.06667 2.94798E-6 " pathEditMode="relative" rAng="0" ptsTypes="AAAAA">
                                      <p:cBhvr>
                                        <p:cTn id="32" dur="2000" fill="hold"/>
                                        <p:tgtEl>
                                          <p:spTgt spid="30"/>
                                        </p:tgtEl>
                                        <p:attrNameLst>
                                          <p:attrName>ppt_x</p:attrName>
                                          <p:attrName>ppt_y</p:attrName>
                                        </p:attrNameLst>
                                      </p:cBhvr>
                                      <p:rCtr x="33" y="0"/>
                                    </p:animMotion>
                                  </p:childTnLst>
                                </p:cTn>
                              </p:par>
                              <p:par>
                                <p:cTn id="33" presetID="59" presetClass="path" presetSubtype="0" repeatCount="indefinite" autoRev="1" fill="hold" grpId="0" nodeType="withEffect">
                                  <p:stCondLst>
                                    <p:cond delay="300"/>
                                  </p:stCondLst>
                                  <p:endCondLst>
                                    <p:cond evt="onNext" delay="0">
                                      <p:tgtEl>
                                        <p:sldTgt/>
                                      </p:tgtEl>
                                    </p:cond>
                                  </p:endCondLst>
                                  <p:childTnLst>
                                    <p:animMotion origin="layout" path="M 2.92854E-7 -3.33333E-6 C 2.92854E-7 0.00857 0.03983 0.01505 0.09202 0.01505 C 0.14552 0.01505 0.19289 0.00857 0.19289 -3.33333E-6 C 0.19289 -0.00856 0.23624 -0.01551 0.2896 -0.01551 C 0.34166 -0.01551 0.39164 -0.00856 0.39164 -3.33333E-6 " pathEditMode="relative" rAng="0" ptsTypes="AAAAA">
                                      <p:cBhvr>
                                        <p:cTn id="34" dur="2000" fill="hold"/>
                                        <p:tgtEl>
                                          <p:spTgt spid="32"/>
                                        </p:tgtEl>
                                        <p:attrNameLst>
                                          <p:attrName>ppt_x</p:attrName>
                                          <p:attrName>ppt_y</p:attrName>
                                        </p:attrNameLst>
                                      </p:cBhvr>
                                      <p:rCtr x="196" y="0"/>
                                    </p:animMotion>
                                  </p:childTnLst>
                                </p:cTn>
                              </p:par>
                              <p:par>
                                <p:cTn id="35" presetID="59" presetClass="path" presetSubtype="0" repeatCount="indefinite" autoRev="1" fill="hold" grpId="0" nodeType="withEffect">
                                  <p:stCondLst>
                                    <p:cond delay="200"/>
                                  </p:stCondLst>
                                  <p:endCondLst>
                                    <p:cond evt="onNext" delay="0">
                                      <p:tgtEl>
                                        <p:sldTgt/>
                                      </p:tgtEl>
                                    </p:cond>
                                  </p:endCondLst>
                                  <p:childTnLst>
                                    <p:animMotion origin="layout" path="M 0.03524 -0.05347 C 0.03524 -0.06967 0.04253 -0.08171 0.05174 -0.08171 C 0.06163 -0.08171 0.07014 -0.06967 0.07014 -0.05347 C 0.07014 -0.03726 0.07778 -0.02407 0.0875 -0.02407 C 0.09687 -0.02407 0.1059 -0.03726 0.1059 -0.05347 " pathEditMode="relative" rAng="0" ptsTypes="AAAAA">
                                      <p:cBhvr>
                                        <p:cTn id="36" dur="2000" fill="hold"/>
                                        <p:tgtEl>
                                          <p:spTgt spid="33"/>
                                        </p:tgtEl>
                                        <p:attrNameLst>
                                          <p:attrName>ppt_x</p:attrName>
                                          <p:attrName>ppt_y</p:attrName>
                                        </p:attrNameLst>
                                      </p:cBhvr>
                                      <p:rCtr x="3524" y="46"/>
                                    </p:animMotion>
                                  </p:childTnLst>
                                </p:cTn>
                              </p:par>
                              <p:par>
                                <p:cTn id="37" presetID="59" presetClass="path" presetSubtype="0" repeatCount="indefinite" autoRev="1" fill="hold" grpId="0" nodeType="withEffect">
                                  <p:stCondLst>
                                    <p:cond delay="200"/>
                                  </p:stCondLst>
                                  <p:endCondLst>
                                    <p:cond evt="onNext" delay="0">
                                      <p:tgtEl>
                                        <p:sldTgt/>
                                      </p:tgtEl>
                                    </p:cond>
                                  </p:endCondLst>
                                  <p:childTnLst>
                                    <p:animMotion origin="layout" path="M -3.7993E-6 0.02291 C -3.7993E-6 0.01944 0.0587 0.0169 0.13589 0.0169 C 0.2158 0.0169 0.28596 0.01944 0.28596 0.02291 C 0.28596 0.02639 0.34909 0.0294 0.42887 0.0294 C 0.50619 0.0294 0.58051 0.02639 0.58051 0.02291 " pathEditMode="relative" rAng="0" ptsTypes="AAAAA">
                                      <p:cBhvr>
                                        <p:cTn id="38" dur="2000" fill="hold"/>
                                        <p:tgtEl>
                                          <p:spTgt spid="34"/>
                                        </p:tgtEl>
                                        <p:attrNameLst>
                                          <p:attrName>ppt_x</p:attrName>
                                          <p:attrName>ppt_y</p:attrName>
                                        </p:attrNameLst>
                                      </p:cBhvr>
                                      <p:rCtr x="290" y="0"/>
                                    </p:animMotion>
                                  </p:childTnLst>
                                </p:cTn>
                              </p:par>
                              <p:par>
                                <p:cTn id="39" presetID="59" presetClass="path" presetSubtype="0" repeatCount="indefinite" autoRev="1" fill="hold" grpId="0" nodeType="withEffect">
                                  <p:stCondLst>
                                    <p:cond delay="100"/>
                                  </p:stCondLst>
                                  <p:endCondLst>
                                    <p:cond evt="onNext" delay="0">
                                      <p:tgtEl>
                                        <p:sldTgt/>
                                      </p:tgtEl>
                                    </p:cond>
                                  </p:endCondLst>
                                  <p:childTnLst>
                                    <p:animMotion origin="layout" path="M 0.00455 0.15208 C 0.00455 0.13912 0.04985 0.12939 0.10907 0.12939 C 0.1705 0.12939 0.224 0.13912 0.224 0.15208 C 0.224 0.16527 0.27333 0.17615 0.33437 0.17615 C 0.39385 0.17615 0.45073 0.16527 0.45073 0.15208 " pathEditMode="relative" rAng="0" ptsTypes="AAAAA">
                                      <p:cBhvr>
                                        <p:cTn id="40" dur="2000" fill="hold"/>
                                        <p:tgtEl>
                                          <p:spTgt spid="35"/>
                                        </p:tgtEl>
                                        <p:attrNameLst>
                                          <p:attrName>ppt_x</p:attrName>
                                          <p:attrName>ppt_y</p:attrName>
                                        </p:attrNameLst>
                                      </p:cBhvr>
                                      <p:rCtr x="223" y="1"/>
                                    </p:animMotion>
                                  </p:childTnLst>
                                </p:cTn>
                              </p:par>
                              <p:par>
                                <p:cTn id="41" presetID="59" presetClass="path" presetSubtype="0" repeatCount="indefinite" autoRev="1" fill="hold" grpId="0" nodeType="withEffect">
                                  <p:stCondLst>
                                    <p:cond delay="300"/>
                                  </p:stCondLst>
                                  <p:endCondLst>
                                    <p:cond evt="onNext" delay="0">
                                      <p:tgtEl>
                                        <p:sldTgt/>
                                      </p:tgtEl>
                                    </p:cond>
                                  </p:endCondLst>
                                  <p:childTnLst>
                                    <p:animMotion origin="layout" path="M 5.07614E-7 -4.44444E-6 C 5.07614E-7 -0.00277 0.02629 -0.00486 0.05987 -0.00486 C 0.09527 -0.00486 0.12651 -0.00277 0.12651 -4.44444E-6 C 0.12651 0.00278 0.15437 0.00533 0.18977 0.00533 C 0.22387 0.00533 0.25641 0.00278 0.25641 -4.44444E-6 " pathEditMode="relative" rAng="0" ptsTypes="AAAAA">
                                      <p:cBhvr>
                                        <p:cTn id="42" dur="2000" fill="hold"/>
                                        <p:tgtEl>
                                          <p:spTgt spid="36"/>
                                        </p:tgtEl>
                                        <p:attrNameLst>
                                          <p:attrName>ppt_x</p:attrName>
                                          <p:attrName>ppt_y</p:attrName>
                                        </p:attrNameLst>
                                      </p:cBhvr>
                                      <p:rCtr x="128" y="0"/>
                                    </p:animMotion>
                                  </p:childTnLst>
                                </p:cTn>
                              </p:par>
                              <p:par>
                                <p:cTn id="43" presetID="59" presetClass="path" presetSubtype="0" repeatCount="indefinite" autoRev="1" fill="hold" grpId="0" nodeType="withEffect">
                                  <p:stCondLst>
                                    <p:cond delay="300"/>
                                  </p:stCondLst>
                                  <p:endCondLst>
                                    <p:cond evt="onNext" delay="0">
                                      <p:tgtEl>
                                        <p:sldTgt/>
                                      </p:tgtEl>
                                    </p:cond>
                                  </p:endCondLst>
                                  <p:childTnLst>
                                    <p:animMotion origin="layout" path="M 3.65092E-6 -0.02778 C 3.65092E-6 -0.08912 0.01627 -0.1345 0.03761 -0.1345 C 0.05974 -0.1345 0.07913 -0.08912 0.07913 -0.02778 C 0.07913 0.03356 0.09683 0.08356 0.11896 0.08356 C 0.14031 0.08356 0.16074 0.03356 0.16074 -0.02778 " pathEditMode="relative" rAng="0" ptsTypes="AAAAA">
                                      <p:cBhvr>
                                        <p:cTn id="44" dur="2000" fill="hold"/>
                                        <p:tgtEl>
                                          <p:spTgt spid="37"/>
                                        </p:tgtEl>
                                        <p:attrNameLst>
                                          <p:attrName>ppt_x</p:attrName>
                                          <p:attrName>ppt_y</p:attrName>
                                        </p:attrNameLst>
                                      </p:cBhvr>
                                      <p:rCtr x="80" y="2"/>
                                    </p:animMotion>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grpId="1" nodeType="clickEffect">
                                  <p:stCondLst>
                                    <p:cond delay="0"/>
                                  </p:stCondLst>
                                  <p:childTnLst>
                                    <p:animMotion origin="layout" path="M 0.17428 0.01736 L 0.17428 0.01759 C 0.19849 0.01088 0.18131 0.01713 0.19485 0.00949 C 0.19615 0.00856 0.19797 0.00833 0.19927 0.0074 C 0.21437 -0.00394 0.2024 0.00208 0.21255 -0.00232 C 0.21333 -0.0044 0.21424 -0.00672 0.21541 -0.00834 C 0.21672 -0.00996 0.2188 -0.01042 0.21984 -0.01227 C 0.22218 -0.01574 0.22322 -0.0206 0.2257 -0.02408 C 0.22726 -0.02593 0.22882 -0.02778 0.23025 -0.02986 C 0.23233 -0.03357 0.23494 -0.03727 0.23598 -0.04167 C 0.23806 -0.04977 0.23663 -0.04584 0.2404 -0.05347 C 0.24066 -0.05486 0.24275 -0.07292 0.2434 -0.075 C 0.24457 -0.07963 0.24756 -0.08287 0.25069 -0.08496 C 0.25759 -0.08889 0.2568 -0.08866 0.2611 -0.08866 L 0.2611 -0.08843 " pathEditMode="relative" rAng="0" ptsTypes="AAAAAAAAAAAAAAA">
                                      <p:cBhvr>
                                        <p:cTn id="48" dur="2000" fill="hold"/>
                                        <p:tgtEl>
                                          <p:spTgt spid="34"/>
                                        </p:tgtEl>
                                        <p:attrNameLst>
                                          <p:attrName>ppt_x</p:attrName>
                                          <p:attrName>ppt_y</p:attrName>
                                        </p:attrNameLst>
                                      </p:cBhvr>
                                      <p:rCtr x="43" y="-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25" grpId="0" animBg="1"/>
      <p:bldP spid="26" grpId="0" animBg="1"/>
      <p:bldP spid="27" grpId="0" animBg="1"/>
      <p:bldP spid="28" grpId="0" animBg="1"/>
      <p:bldP spid="29" grpId="0" animBg="1"/>
      <p:bldP spid="30" grpId="0" animBg="1"/>
      <p:bldP spid="32" grpId="0" animBg="1"/>
      <p:bldP spid="33" grpId="0" animBg="1"/>
      <p:bldP spid="34" grpId="0" animBg="1"/>
      <p:bldP spid="34" grpId="1" animBg="1"/>
      <p:bldP spid="35" grpId="0" animBg="1"/>
      <p:bldP spid="36"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135559"/>
            <a:ext cx="6400800" cy="76944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4400" dirty="0" smtClean="0">
                <a:latin typeface="NikoshBAN" pitchFamily="2" charset="0"/>
                <a:cs typeface="NikoshBAN" pitchFamily="2" charset="0"/>
              </a:rPr>
              <a:t>মোমের জ্বলন ও পদার্থের তিন অবস্থা</a:t>
            </a:r>
            <a:endParaRPr lang="en-US" sz="4400" dirty="0">
              <a:latin typeface="NikoshBAN" pitchFamily="2" charset="0"/>
              <a:cs typeface="NikoshBAN" pitchFamily="2" charset="0"/>
            </a:endParaRPr>
          </a:p>
        </p:txBody>
      </p:sp>
      <p:pic>
        <p:nvPicPr>
          <p:cNvPr id="4" name="Picture 3" descr="candle.jpg2.jpg"/>
          <p:cNvPicPr>
            <a:picLocks noChangeAspect="1"/>
          </p:cNvPicPr>
          <p:nvPr/>
        </p:nvPicPr>
        <p:blipFill>
          <a:blip r:embed="rId3"/>
          <a:stretch>
            <a:fillRect/>
          </a:stretch>
        </p:blipFill>
        <p:spPr>
          <a:xfrm>
            <a:off x="1371600" y="1905000"/>
            <a:ext cx="6477000" cy="3962400"/>
          </a:xfrm>
          <a:prstGeom prst="rect">
            <a:avLst/>
          </a:prstGeom>
        </p:spPr>
      </p:pic>
      <p:sp>
        <p:nvSpPr>
          <p:cNvPr id="5"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6"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7"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8"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2353" y="668774"/>
            <a:ext cx="4648200" cy="70788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IN" sz="4000" dirty="0" smtClean="0">
                <a:latin typeface="NikoshBAN" pitchFamily="2" charset="0"/>
                <a:cs typeface="NikoshBAN" pitchFamily="2" charset="0"/>
              </a:rPr>
              <a:t>পাঠ শেষে জানতে পারবে- </a:t>
            </a:r>
            <a:endParaRPr lang="en-US" sz="4000" dirty="0">
              <a:latin typeface="NikoshBAN" pitchFamily="2" charset="0"/>
              <a:cs typeface="NikoshBAN" pitchFamily="2" charset="0"/>
            </a:endParaRPr>
          </a:p>
        </p:txBody>
      </p:sp>
      <p:grpSp>
        <p:nvGrpSpPr>
          <p:cNvPr id="7" name="Group 6"/>
          <p:cNvGrpSpPr/>
          <p:nvPr/>
        </p:nvGrpSpPr>
        <p:grpSpPr>
          <a:xfrm>
            <a:off x="1219200" y="1676400"/>
            <a:ext cx="7010400" cy="3266420"/>
            <a:chOff x="1219200" y="1676400"/>
            <a:chExt cx="7391400" cy="3266420"/>
          </a:xfrm>
          <a:noFill/>
          <a:scene3d>
            <a:camera prst="orthographicFront">
              <a:rot lat="0" lon="0" rev="0"/>
            </a:camera>
            <a:lightRig rig="balanced" dir="t">
              <a:rot lat="0" lon="0" rev="8700000"/>
            </a:lightRig>
          </a:scene3d>
        </p:grpSpPr>
        <p:sp>
          <p:nvSpPr>
            <p:cNvPr id="3" name="TextBox 2"/>
            <p:cNvSpPr txBox="1"/>
            <p:nvPr/>
          </p:nvSpPr>
          <p:spPr>
            <a:xfrm>
              <a:off x="1219200" y="4419600"/>
              <a:ext cx="7391400" cy="523220"/>
            </a:xfrm>
            <a:prstGeom prst="rect">
              <a:avLst/>
            </a:prstGeom>
            <a:grpFill/>
            <a:ln>
              <a:noFill/>
            </a:ln>
            <a:effectLst>
              <a:outerShdw blurRad="44450" dist="27940" dir="5400000" algn="ctr">
                <a:srgbClr val="000000">
                  <a:alpha val="32000"/>
                </a:srgbClr>
              </a:outerShdw>
            </a:effectLst>
            <a:sp3d>
              <a:bevelT w="190500" h="38100"/>
            </a:sp3d>
          </p:spPr>
          <p:txBody>
            <a:bodyPr wrap="square" rtlCol="0">
              <a:spAutoFit/>
            </a:bodyPr>
            <a:lstStyle/>
            <a:p>
              <a:r>
                <a:rPr lang="bn-BD" sz="2800" dirty="0" smtClean="0">
                  <a:latin typeface="NikoshBAN" pitchFamily="2" charset="0"/>
                  <a:cs typeface="NikoshBAN" pitchFamily="2" charset="0"/>
                </a:rPr>
                <a:t> মোমের জ্বলন ও পদার্থের তিন অবস্থা ব্যাখ্যা করতে পারবে।</a:t>
              </a:r>
              <a:endParaRPr lang="en-US" sz="2800" dirty="0">
                <a:latin typeface="NikoshBAN" pitchFamily="2" charset="0"/>
                <a:cs typeface="NikoshBAN" pitchFamily="2" charset="0"/>
              </a:endParaRPr>
            </a:p>
          </p:txBody>
        </p:sp>
        <p:sp>
          <p:nvSpPr>
            <p:cNvPr id="4" name="TextBox 3"/>
            <p:cNvSpPr txBox="1"/>
            <p:nvPr/>
          </p:nvSpPr>
          <p:spPr>
            <a:xfrm>
              <a:off x="1219200" y="1676400"/>
              <a:ext cx="5181600" cy="523220"/>
            </a:xfrm>
            <a:prstGeom prst="rect">
              <a:avLst/>
            </a:prstGeom>
            <a:grpFill/>
            <a:ln>
              <a:noFill/>
            </a:ln>
            <a:effectLst>
              <a:outerShdw blurRad="44450" dist="27940" dir="5400000" algn="ctr">
                <a:srgbClr val="000000">
                  <a:alpha val="32000"/>
                </a:srgbClr>
              </a:outerShdw>
            </a:effectLst>
            <a:sp3d>
              <a:bevelT w="190500" h="38100"/>
            </a:sp3d>
          </p:spPr>
          <p:txBody>
            <a:bodyPr wrap="square" rtlCol="0">
              <a:spAutoFit/>
            </a:bodyPr>
            <a:lstStyle/>
            <a:p>
              <a:r>
                <a:rPr lang="bn-IN" sz="2800" dirty="0">
                  <a:latin typeface="NikoshBAN" pitchFamily="2" charset="0"/>
                  <a:cs typeface="NikoshBAN" pitchFamily="2" charset="0"/>
                </a:rPr>
                <a:t> </a:t>
              </a:r>
              <a:r>
                <a:rPr lang="bn-BD" sz="2800" dirty="0" smtClean="0">
                  <a:latin typeface="NikoshBAN" pitchFamily="2" charset="0"/>
                  <a:cs typeface="NikoshBAN" pitchFamily="2" charset="0"/>
                </a:rPr>
                <a:t>মোম কিসের যৌগ তা বলতে পারবে।</a:t>
              </a:r>
              <a:endParaRPr lang="en-US" sz="2800" dirty="0">
                <a:latin typeface="NikoshBAN" pitchFamily="2" charset="0"/>
                <a:cs typeface="NikoshBAN" pitchFamily="2" charset="0"/>
              </a:endParaRPr>
            </a:p>
          </p:txBody>
        </p:sp>
        <p:sp>
          <p:nvSpPr>
            <p:cNvPr id="5" name="TextBox 4"/>
            <p:cNvSpPr txBox="1"/>
            <p:nvPr/>
          </p:nvSpPr>
          <p:spPr>
            <a:xfrm>
              <a:off x="1219200" y="2514600"/>
              <a:ext cx="6781800" cy="523220"/>
            </a:xfrm>
            <a:prstGeom prst="rect">
              <a:avLst/>
            </a:prstGeom>
            <a:grpFill/>
            <a:ln>
              <a:noFill/>
            </a:ln>
            <a:effectLst>
              <a:outerShdw blurRad="44450" dist="27940" dir="5400000" algn="ctr">
                <a:srgbClr val="000000">
                  <a:alpha val="32000"/>
                </a:srgbClr>
              </a:outerShdw>
            </a:effectLst>
            <a:sp3d>
              <a:bevelT w="190500" h="38100"/>
            </a:sp3d>
          </p:spPr>
          <p:txBody>
            <a:bodyPr wrap="square" rtlCol="0">
              <a:spAutoFit/>
            </a:bodyPr>
            <a:lstStyle/>
            <a:p>
              <a:r>
                <a:rPr lang="bn-BD" sz="2800" dirty="0" smtClean="0">
                  <a:latin typeface="NikoshBAN" pitchFamily="2" charset="0"/>
                  <a:cs typeface="NikoshBAN" pitchFamily="2" charset="0"/>
                </a:rPr>
                <a:t> মোমের জ্বলন কোন ধরনের বিক্রিয়া তা বলতে পারবে।</a:t>
              </a:r>
              <a:endParaRPr lang="en-US" sz="2800" dirty="0">
                <a:latin typeface="NikoshBAN" pitchFamily="2" charset="0"/>
                <a:cs typeface="NikoshBAN" pitchFamily="2" charset="0"/>
              </a:endParaRPr>
            </a:p>
          </p:txBody>
        </p:sp>
        <p:sp>
          <p:nvSpPr>
            <p:cNvPr id="6" name="TextBox 5"/>
            <p:cNvSpPr txBox="1"/>
            <p:nvPr/>
          </p:nvSpPr>
          <p:spPr>
            <a:xfrm>
              <a:off x="1219200" y="3505200"/>
              <a:ext cx="6629400" cy="523220"/>
            </a:xfrm>
            <a:prstGeom prst="rect">
              <a:avLst/>
            </a:prstGeom>
            <a:grpFill/>
            <a:ln>
              <a:noFill/>
            </a:ln>
            <a:effectLst>
              <a:outerShdw blurRad="44450" dist="27940" dir="5400000" algn="ctr">
                <a:srgbClr val="000000">
                  <a:alpha val="32000"/>
                </a:srgbClr>
              </a:outerShdw>
            </a:effectLst>
            <a:sp3d>
              <a:bevelT w="190500" h="38100"/>
            </a:sp3d>
          </p:spPr>
          <p:txBody>
            <a:bodyPr wrap="square" rtlCol="0">
              <a:spAutoFit/>
            </a:bodyPr>
            <a:lstStyle/>
            <a:p>
              <a:r>
                <a:rPr lang="bn-BD" sz="2800" dirty="0" smtClean="0">
                  <a:latin typeface="NikoshBAN" pitchFamily="2" charset="0"/>
                  <a:cs typeface="NikoshBAN" pitchFamily="2" charset="0"/>
                </a:rPr>
                <a:t> মোমের ভেতরের সুতার ভুমিকা ব্যাখ্যা করতে পারবে।</a:t>
              </a:r>
              <a:endParaRPr lang="en-US" sz="2800" dirty="0">
                <a:latin typeface="NikoshBAN" pitchFamily="2" charset="0"/>
                <a:cs typeface="NikoshBAN" pitchFamily="2" charset="0"/>
              </a:endParaRPr>
            </a:p>
          </p:txBody>
        </p:sp>
      </p:grpSp>
      <p:sp>
        <p:nvSpPr>
          <p:cNvPr id="8"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9"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10"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1"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133600"/>
            <a:ext cx="4114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71800" y="3581400"/>
            <a:ext cx="3505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এটা কি?</a:t>
            </a:r>
            <a:endParaRPr lang="en-US" sz="2800" dirty="0">
              <a:latin typeface="NikoshBAN" pitchFamily="2" charset="0"/>
              <a:cs typeface="NikoshBAN" pitchFamily="2" charset="0"/>
            </a:endParaRPr>
          </a:p>
        </p:txBody>
      </p:sp>
      <p:sp>
        <p:nvSpPr>
          <p:cNvPr id="4" name="TextBox 3"/>
          <p:cNvSpPr txBox="1"/>
          <p:nvPr/>
        </p:nvSpPr>
        <p:spPr>
          <a:xfrm>
            <a:off x="3048000" y="3581400"/>
            <a:ext cx="3505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একটি দন্ড ( কঠিন) </a:t>
            </a:r>
            <a:endParaRPr lang="en-US" sz="2800" dirty="0">
              <a:latin typeface="NikoshBAN" pitchFamily="2" charset="0"/>
              <a:cs typeface="NikoshBAN" pitchFamily="2" charset="0"/>
            </a:endParaRPr>
          </a:p>
        </p:txBody>
      </p:sp>
      <p:sp>
        <p:nvSpPr>
          <p:cNvPr id="5" name="TextBox 4"/>
          <p:cNvSpPr txBox="1"/>
          <p:nvPr/>
        </p:nvSpPr>
        <p:spPr>
          <a:xfrm>
            <a:off x="2895600" y="3657600"/>
            <a:ext cx="3505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দন্ডটি কি</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দিয়ে তৈরি?</a:t>
            </a:r>
            <a:endParaRPr lang="en-US" sz="2800" dirty="0">
              <a:latin typeface="NikoshBAN" pitchFamily="2" charset="0"/>
              <a:cs typeface="NikoshBAN" pitchFamily="2" charset="0"/>
            </a:endParaRPr>
          </a:p>
        </p:txBody>
      </p:sp>
      <p:sp>
        <p:nvSpPr>
          <p:cNvPr id="6" name="TextBox 5"/>
          <p:cNvSpPr txBox="1"/>
          <p:nvPr/>
        </p:nvSpPr>
        <p:spPr>
          <a:xfrm>
            <a:off x="3048000" y="3581400"/>
            <a:ext cx="3505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ছোট ছোট কণা দিয়ে তৈরি।</a:t>
            </a:r>
            <a:endParaRPr lang="en-US" sz="2800" dirty="0">
              <a:latin typeface="NikoshBAN" pitchFamily="2" charset="0"/>
              <a:cs typeface="NikoshBAN" pitchFamily="2" charset="0"/>
            </a:endParaRPr>
          </a:p>
        </p:txBody>
      </p:sp>
      <p:sp>
        <p:nvSpPr>
          <p:cNvPr id="7"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8"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9"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10"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1000" accel="50000">
                                          <p:stCondLst>
                                            <p:cond delay="0"/>
                                          </p:stCondLst>
                                        </p:cTn>
                                        <p:tgtEl>
                                          <p:spTgt spid="3"/>
                                        </p:tgtEl>
                                      </p:cBhvr>
                                    </p:animEffect>
                                    <p:anim calcmode="lin" valueType="num">
                                      <p:cBhvr>
                                        <p:cTn id="14" dur="500" accel="50000">
                                          <p:stCondLst>
                                            <p:cond delay="0"/>
                                          </p:stCondLst>
                                        </p:cTn>
                                        <p:tgtEl>
                                          <p:spTgt spid="3"/>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3"/>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3"/>
                                        </p:tgtEl>
                                        <p:attrNameLst>
                                          <p:attrName>ppt_x</p:attrName>
                                        </p:attrNameLst>
                                      </p:cBhvr>
                                      <p:tavLst>
                                        <p:tav tm="0">
                                          <p:val>
                                            <p:strVal val="ppt_x"/>
                                          </p:val>
                                        </p:tav>
                                        <p:tav tm="100000">
                                          <p:val>
                                            <p:strVal val="ppt_x+.4"/>
                                          </p:val>
                                        </p:tav>
                                      </p:tavLst>
                                    </p:anim>
                                    <p:anim calcmode="lin" valueType="num">
                                      <p:cBhvr>
                                        <p:cTn id="17" dur="1000"/>
                                        <p:tgtEl>
                                          <p:spTgt spid="3"/>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3"/>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3"/>
                                        </p:tgtEl>
                                        <p:attrNameLst>
                                          <p:attrName>style.rotation</p:attrName>
                                        </p:attrNameLst>
                                      </p:cBhvr>
                                      <p:tavLst>
                                        <p:tav tm="0">
                                          <p:val>
                                            <p:fltVal val="0"/>
                                          </p:val>
                                        </p:tav>
                                        <p:tav tm="100000">
                                          <p:val>
                                            <p:fltVal val="-90"/>
                                          </p:val>
                                        </p:tav>
                                      </p:tavLst>
                                    </p:anim>
                                    <p:set>
                                      <p:cBhvr>
                                        <p:cTn id="21" dur="1" fill="hold">
                                          <p:stCondLst>
                                            <p:cond delay="999"/>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ppt_x</p:attrName>
                                        </p:attrNameLst>
                                      </p:cBhvr>
                                      <p:tavLst>
                                        <p:tav tm="0">
                                          <p:val>
                                            <p:strVal val="#ppt_x-.2"/>
                                          </p:val>
                                        </p:tav>
                                        <p:tav tm="100000">
                                          <p:val>
                                            <p:strVal val="#ppt_x"/>
                                          </p:val>
                                        </p:tav>
                                      </p:tavLst>
                                    </p:anim>
                                    <p:anim calcmode="lin" valueType="num">
                                      <p:cBhvr>
                                        <p:cTn id="27"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4"/>
                                        </p:tgtEl>
                                      </p:cBhvr>
                                    </p:animEffect>
                                    <p:anim calcmode="lin" valueType="num">
                                      <p:cBhvr>
                                        <p:cTn id="33" dur="500" accel="50000">
                                          <p:stCondLst>
                                            <p:cond delay="0"/>
                                          </p:stCondLst>
                                        </p:cTn>
                                        <p:tgtEl>
                                          <p:spTgt spid="4"/>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4"/>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4"/>
                                        </p:tgtEl>
                                        <p:attrNameLst>
                                          <p:attrName>ppt_x</p:attrName>
                                        </p:attrNameLst>
                                      </p:cBhvr>
                                      <p:tavLst>
                                        <p:tav tm="0">
                                          <p:val>
                                            <p:strVal val="ppt_x"/>
                                          </p:val>
                                        </p:tav>
                                        <p:tav tm="100000">
                                          <p:val>
                                            <p:strVal val="ppt_x+.4"/>
                                          </p:val>
                                        </p:tav>
                                      </p:tavLst>
                                    </p:anim>
                                    <p:anim calcmode="lin" valueType="num">
                                      <p:cBhvr>
                                        <p:cTn id="36" dur="1000"/>
                                        <p:tgtEl>
                                          <p:spTgt spid="4"/>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4"/>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4"/>
                                        </p:tgtEl>
                                        <p:attrNameLst>
                                          <p:attrName>style.rotation</p:attrName>
                                        </p:attrNameLst>
                                      </p:cBhvr>
                                      <p:tavLst>
                                        <p:tav tm="0">
                                          <p:val>
                                            <p:fltVal val="0"/>
                                          </p:val>
                                        </p:tav>
                                        <p:tav tm="100000">
                                          <p:val>
                                            <p:fltVal val="-90"/>
                                          </p:val>
                                        </p:tav>
                                      </p:tavLst>
                                    </p:anim>
                                    <p:set>
                                      <p:cBhvr>
                                        <p:cTn id="40" dur="1" fill="hold">
                                          <p:stCondLst>
                                            <p:cond delay="9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ppt_x</p:attrName>
                                        </p:attrNameLst>
                                      </p:cBhvr>
                                      <p:tavLst>
                                        <p:tav tm="0">
                                          <p:val>
                                            <p:strVal val="#ppt_x-.2"/>
                                          </p:val>
                                        </p:tav>
                                        <p:tav tm="100000">
                                          <p:val>
                                            <p:strVal val="#ppt_x"/>
                                          </p:val>
                                        </p:tav>
                                      </p:tavLst>
                                    </p:anim>
                                    <p:anim calcmode="lin" valueType="num">
                                      <p:cBhvr>
                                        <p:cTn id="46"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7" dur="1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5" presetClass="exit" presetSubtype="0" fill="hold" grpId="1" nodeType="clickEffect">
                                  <p:stCondLst>
                                    <p:cond delay="0"/>
                                  </p:stCondLst>
                                  <p:childTnLst>
                                    <p:animEffect transition="out" filter="fade">
                                      <p:cBhvr>
                                        <p:cTn id="51" dur="1000" accel="50000">
                                          <p:stCondLst>
                                            <p:cond delay="0"/>
                                          </p:stCondLst>
                                        </p:cTn>
                                        <p:tgtEl>
                                          <p:spTgt spid="5"/>
                                        </p:tgtEl>
                                      </p:cBhvr>
                                    </p:animEffect>
                                    <p:anim calcmode="lin" valueType="num">
                                      <p:cBhvr>
                                        <p:cTn id="52" dur="500" accel="50000">
                                          <p:stCondLst>
                                            <p:cond delay="0"/>
                                          </p:stCondLst>
                                        </p:cTn>
                                        <p:tgtEl>
                                          <p:spTgt spid="5"/>
                                        </p:tgtEl>
                                        <p:attrNameLst>
                                          <p:attrName>ppt_y</p:attrName>
                                        </p:attrNameLst>
                                      </p:cBhvr>
                                      <p:tavLst>
                                        <p:tav tm="0">
                                          <p:val>
                                            <p:strVal val="ppt_y"/>
                                          </p:val>
                                        </p:tav>
                                        <p:tav tm="100000">
                                          <p:val>
                                            <p:strVal val="ppt_y+.1"/>
                                          </p:val>
                                        </p:tav>
                                      </p:tavLst>
                                    </p:anim>
                                    <p:anim calcmode="lin" valueType="num">
                                      <p:cBhvr>
                                        <p:cTn id="53" dur="500" decel="50000">
                                          <p:stCondLst>
                                            <p:cond delay="500"/>
                                          </p:stCondLst>
                                        </p:cTn>
                                        <p:tgtEl>
                                          <p:spTgt spid="5"/>
                                        </p:tgtEl>
                                        <p:attrNameLst>
                                          <p:attrName>ppt_y</p:attrName>
                                        </p:attrNameLst>
                                      </p:cBhvr>
                                      <p:tavLst>
                                        <p:tav tm="0">
                                          <p:val>
                                            <p:strVal val="ppt_y"/>
                                          </p:val>
                                        </p:tav>
                                        <p:tav tm="100000">
                                          <p:val>
                                            <p:strVal val="ppt_y-.1"/>
                                          </p:val>
                                        </p:tav>
                                      </p:tavLst>
                                    </p:anim>
                                    <p:anim calcmode="lin" valueType="num">
                                      <p:cBhvr>
                                        <p:cTn id="54" dur="500" accel="50000">
                                          <p:stCondLst>
                                            <p:cond delay="500"/>
                                          </p:stCondLst>
                                        </p:cTn>
                                        <p:tgtEl>
                                          <p:spTgt spid="5"/>
                                        </p:tgtEl>
                                        <p:attrNameLst>
                                          <p:attrName>ppt_x</p:attrName>
                                        </p:attrNameLst>
                                      </p:cBhvr>
                                      <p:tavLst>
                                        <p:tav tm="0">
                                          <p:val>
                                            <p:strVal val="ppt_x"/>
                                          </p:val>
                                        </p:tav>
                                        <p:tav tm="100000">
                                          <p:val>
                                            <p:strVal val="ppt_x+.4"/>
                                          </p:val>
                                        </p:tav>
                                      </p:tavLst>
                                    </p:anim>
                                    <p:anim calcmode="lin" valueType="num">
                                      <p:cBhvr>
                                        <p:cTn id="55" dur="1000"/>
                                        <p:tgtEl>
                                          <p:spTgt spid="5"/>
                                        </p:tgtEl>
                                        <p:attrNameLst>
                                          <p:attrName>ppt_h</p:attrName>
                                        </p:attrNameLst>
                                      </p:cBhvr>
                                      <p:tavLst>
                                        <p:tav tm="0">
                                          <p:val>
                                            <p:strVal val="ppt_h"/>
                                          </p:val>
                                        </p:tav>
                                        <p:tav tm="100000">
                                          <p:val>
                                            <p:strVal val="ppt_h"/>
                                          </p:val>
                                        </p:tav>
                                      </p:tavLst>
                                    </p:anim>
                                    <p:anim calcmode="lin" valueType="num">
                                      <p:cBhvr>
                                        <p:cTn id="56" dur="500" accel="50000">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57" dur="500" decel="50000">
                                          <p:stCondLst>
                                            <p:cond delay="500"/>
                                          </p:stCondLst>
                                        </p:cTn>
                                        <p:tgtEl>
                                          <p:spTgt spid="5"/>
                                        </p:tgtEl>
                                        <p:attrNameLst>
                                          <p:attrName>ppt_w</p:attrName>
                                        </p:attrNameLst>
                                      </p:cBhvr>
                                      <p:tavLst>
                                        <p:tav tm="0">
                                          <p:val>
                                            <p:strVal val="ppt_w"/>
                                          </p:val>
                                        </p:tav>
                                        <p:tav tm="100000">
                                          <p:val>
                                            <p:strVal val="ppt_w/.05"/>
                                          </p:val>
                                        </p:tav>
                                      </p:tavLst>
                                    </p:anim>
                                    <p:anim calcmode="lin" valueType="num">
                                      <p:cBhvr>
                                        <p:cTn id="58" dur="500" accel="50000">
                                          <p:stCondLst>
                                            <p:cond delay="500"/>
                                          </p:stCondLst>
                                        </p:cTn>
                                        <p:tgtEl>
                                          <p:spTgt spid="5"/>
                                        </p:tgtEl>
                                        <p:attrNameLst>
                                          <p:attrName>style.rotation</p:attrName>
                                        </p:attrNameLst>
                                      </p:cBhvr>
                                      <p:tavLst>
                                        <p:tav tm="0">
                                          <p:val>
                                            <p:fltVal val="0"/>
                                          </p:val>
                                        </p:tav>
                                        <p:tav tm="100000">
                                          <p:val>
                                            <p:fltVal val="-90"/>
                                          </p:val>
                                        </p:tav>
                                      </p:tavLst>
                                    </p:anim>
                                    <p:set>
                                      <p:cBhvr>
                                        <p:cTn id="59" dur="1" fill="hold">
                                          <p:stCondLst>
                                            <p:cond delay="999"/>
                                          </p:stCondLst>
                                        </p:cTn>
                                        <p:tgtEl>
                                          <p:spTgt spid="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1000" fill="hold"/>
                                        <p:tgtEl>
                                          <p:spTgt spid="6"/>
                                        </p:tgtEl>
                                        <p:attrNameLst>
                                          <p:attrName>ppt_x</p:attrName>
                                        </p:attrNameLst>
                                      </p:cBhvr>
                                      <p:tavLst>
                                        <p:tav tm="0">
                                          <p:val>
                                            <p:strVal val="#ppt_x-.2"/>
                                          </p:val>
                                        </p:tav>
                                        <p:tav tm="100000">
                                          <p:val>
                                            <p:strVal val="#ppt_x"/>
                                          </p:val>
                                        </p:tav>
                                      </p:tavLst>
                                    </p:anim>
                                    <p:anim calcmode="lin" valueType="num">
                                      <p:cBhvr>
                                        <p:cTn id="6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6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990600" y="1481675"/>
            <a:ext cx="3733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2190626" y="1199599"/>
            <a:ext cx="249528" cy="934001"/>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40" name="Group 39"/>
          <p:cNvGrpSpPr/>
          <p:nvPr/>
        </p:nvGrpSpPr>
        <p:grpSpPr>
          <a:xfrm>
            <a:off x="1868654" y="1199599"/>
            <a:ext cx="1143000" cy="934001"/>
            <a:chOff x="2286000" y="1143000"/>
            <a:chExt cx="5410200" cy="4648200"/>
          </a:xfrm>
        </p:grpSpPr>
        <p:sp>
          <p:nvSpPr>
            <p:cNvPr id="2" name="Oval 1"/>
            <p:cNvSpPr/>
            <p:nvPr/>
          </p:nvSpPr>
          <p:spPr>
            <a:xfrm>
              <a:off x="3963837" y="3262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191000"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422474" y="3262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49637"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963837"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191000"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422474"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649637"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963837"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191000"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422474"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649637"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3837"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10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422474"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649637"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3962400" y="2424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4189563" y="2438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4421037" y="2424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4648200" y="2438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962400" y="265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4189563"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4421037" y="265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46482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962400" y="2881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4189563" y="2895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4421037" y="2881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4648200" y="2895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3962400" y="3109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4189563" y="3124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4421037" y="3109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4648200" y="3124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3810000" y="1143000"/>
              <a:ext cx="1295400" cy="4648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5105400" y="3124200"/>
              <a:ext cx="2590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286000" y="31242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2"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43"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4"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0"/>
                                        </p:tgtEl>
                                      </p:cBhvr>
                                      <p:by x="400000" y="400000"/>
                                    </p:animScale>
                                  </p:childTnLst>
                                </p:cTn>
                              </p:par>
                              <p:par>
                                <p:cTn id="7" presetID="49" presetClass="path" presetSubtype="0" accel="50000" decel="50000" fill="hold" nodeType="withEffect">
                                  <p:stCondLst>
                                    <p:cond delay="0"/>
                                  </p:stCondLst>
                                  <p:childTnLst>
                                    <p:animMotion origin="layout" path="M -3.33333E-6 4.39667E-6 L 0.27917 0.53259 " pathEditMode="relative" rAng="0" ptsTypes="AA">
                                      <p:cBhvr>
                                        <p:cTn id="8" dur="2000" fill="hold"/>
                                        <p:tgtEl>
                                          <p:spTgt spid="40"/>
                                        </p:tgtEl>
                                        <p:attrNameLst>
                                          <p:attrName>ppt_x</p:attrName>
                                          <p:attrName>ppt_y</p:attrName>
                                        </p:attrNameLst>
                                      </p:cBhvr>
                                      <p:rCtr x="14000" y="26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Rectangle 189"/>
          <p:cNvSpPr/>
          <p:nvPr/>
        </p:nvSpPr>
        <p:spPr>
          <a:xfrm>
            <a:off x="951781" y="1341120"/>
            <a:ext cx="2363637"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3963837" y="3262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191000"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422474" y="3262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49637"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963837"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191000"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422474"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649637"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963837"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191000"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422474"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649637"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3837"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910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422474"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649637"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3962400" y="2424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4189563" y="2438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4421037" y="2424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4648200" y="2438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962400" y="265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4189563"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4421037" y="265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46482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962400" y="2881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4189563" y="2895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4421037" y="2881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4648200" y="2895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3962400" y="3109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4189563" y="3124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4421037" y="3109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4648200" y="3124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3810000" y="1143000"/>
            <a:ext cx="1295400" cy="4648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996440" y="1013460"/>
            <a:ext cx="304800" cy="1219200"/>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7" name="Straight Arrow Connector 186"/>
          <p:cNvCxnSpPr/>
          <p:nvPr/>
        </p:nvCxnSpPr>
        <p:spPr>
          <a:xfrm>
            <a:off x="3048000" y="1828800"/>
            <a:ext cx="7620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8" name="Rectangle 187"/>
          <p:cNvSpPr/>
          <p:nvPr/>
        </p:nvSpPr>
        <p:spPr>
          <a:xfrm>
            <a:off x="5105400" y="3124200"/>
            <a:ext cx="2590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286000" y="31242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184273" y="3733800"/>
            <a:ext cx="3124200" cy="52322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r>
              <a:rPr lang="bn-BD" sz="2800" dirty="0" smtClean="0">
                <a:latin typeface="NikoshBAN" pitchFamily="2" charset="0"/>
                <a:cs typeface="NikoshBAN" pitchFamily="2" charset="0"/>
              </a:rPr>
              <a:t>কঠিন পদার্থে কণার অবস্থা।</a:t>
            </a:r>
            <a:endParaRPr lang="en-US" sz="2800" dirty="0">
              <a:latin typeface="NikoshBAN" pitchFamily="2" charset="0"/>
              <a:cs typeface="NikoshBAN" pitchFamily="2" charset="0"/>
            </a:endParaRPr>
          </a:p>
        </p:txBody>
      </p:sp>
      <p:sp>
        <p:nvSpPr>
          <p:cNvPr id="42"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3"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44"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45"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 dur="2000" fill="hold"/>
                                        <p:tgtEl>
                                          <p:spTgt spid="2"/>
                                        </p:tgtEl>
                                        <p:attrNameLst>
                                          <p:attrName>ppt_x</p:attrName>
                                          <p:attrName>ppt_y</p:attrName>
                                        </p:attrNameLst>
                                      </p:cBhvr>
                                      <p:rCtr x="-70000" y="80000"/>
                                    </p:animMotion>
                                  </p:childTnLst>
                                </p:cTn>
                              </p:par>
                              <p:par>
                                <p:cTn id="7"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8" dur="1750" fill="hold"/>
                                        <p:tgtEl>
                                          <p:spTgt spid="24"/>
                                        </p:tgtEl>
                                        <p:attrNameLst>
                                          <p:attrName>ppt_x</p:attrName>
                                          <p:attrName>ppt_y</p:attrName>
                                        </p:attrNameLst>
                                      </p:cBhvr>
                                      <p:rCtr x="-70000" y="80000"/>
                                    </p:animMotion>
                                  </p:childTnLst>
                                </p:cTn>
                              </p:par>
                              <p:par>
                                <p:cTn id="9"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0" dur="1750" fill="hold"/>
                                        <p:tgtEl>
                                          <p:spTgt spid="25"/>
                                        </p:tgtEl>
                                        <p:attrNameLst>
                                          <p:attrName>ppt_x</p:attrName>
                                          <p:attrName>ppt_y</p:attrName>
                                        </p:attrNameLst>
                                      </p:cBhvr>
                                      <p:rCtr x="-70000" y="80000"/>
                                    </p:animMotion>
                                  </p:childTnLst>
                                </p:cTn>
                              </p:par>
                              <p:par>
                                <p:cTn id="11"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2" dur="1700" fill="hold"/>
                                        <p:tgtEl>
                                          <p:spTgt spid="26"/>
                                        </p:tgtEl>
                                        <p:attrNameLst>
                                          <p:attrName>ppt_x</p:attrName>
                                          <p:attrName>ppt_y</p:attrName>
                                        </p:attrNameLst>
                                      </p:cBhvr>
                                      <p:rCtr x="-70000" y="80000"/>
                                    </p:animMotion>
                                  </p:childTnLst>
                                </p:cTn>
                              </p:par>
                              <p:par>
                                <p:cTn id="1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4" dur="2000" fill="hold"/>
                                        <p:tgtEl>
                                          <p:spTgt spid="27"/>
                                        </p:tgtEl>
                                        <p:attrNameLst>
                                          <p:attrName>ppt_x</p:attrName>
                                          <p:attrName>ppt_y</p:attrName>
                                        </p:attrNameLst>
                                      </p:cBhvr>
                                      <p:rCtr x="-70000" y="80000"/>
                                    </p:animMotion>
                                  </p:childTnLst>
                                </p:cTn>
                              </p:par>
                              <p:par>
                                <p:cTn id="15"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6" dur="1600" fill="hold"/>
                                        <p:tgtEl>
                                          <p:spTgt spid="28"/>
                                        </p:tgtEl>
                                        <p:attrNameLst>
                                          <p:attrName>ppt_x</p:attrName>
                                          <p:attrName>ppt_y</p:attrName>
                                        </p:attrNameLst>
                                      </p:cBhvr>
                                      <p:rCtr x="-70000" y="80000"/>
                                    </p:animMotion>
                                  </p:childTnLst>
                                </p:cTn>
                              </p:par>
                              <p:par>
                                <p:cTn id="1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8" dur="2000" fill="hold"/>
                                        <p:tgtEl>
                                          <p:spTgt spid="29"/>
                                        </p:tgtEl>
                                        <p:attrNameLst>
                                          <p:attrName>ppt_x</p:attrName>
                                          <p:attrName>ppt_y</p:attrName>
                                        </p:attrNameLst>
                                      </p:cBhvr>
                                      <p:rCtr x="-70000" y="80000"/>
                                    </p:animMotion>
                                  </p:childTnLst>
                                </p:cTn>
                              </p:par>
                              <p:par>
                                <p:cTn id="19"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0" dur="1650" fill="hold"/>
                                        <p:tgtEl>
                                          <p:spTgt spid="30"/>
                                        </p:tgtEl>
                                        <p:attrNameLst>
                                          <p:attrName>ppt_x</p:attrName>
                                          <p:attrName>ppt_y</p:attrName>
                                        </p:attrNameLst>
                                      </p:cBhvr>
                                      <p:rCtr x="-70000" y="80000"/>
                                    </p:animMotion>
                                  </p:childTnLst>
                                </p:cTn>
                              </p:par>
                              <p:par>
                                <p:cTn id="21"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2" dur="2000" fill="hold"/>
                                        <p:tgtEl>
                                          <p:spTgt spid="31"/>
                                        </p:tgtEl>
                                        <p:attrNameLst>
                                          <p:attrName>ppt_x</p:attrName>
                                          <p:attrName>ppt_y</p:attrName>
                                        </p:attrNameLst>
                                      </p:cBhvr>
                                      <p:rCtr x="-70000" y="80000"/>
                                    </p:animMotion>
                                  </p:childTnLst>
                                </p:cTn>
                              </p:par>
                              <p:par>
                                <p:cTn id="23"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4" dur="2000" fill="hold"/>
                                        <p:tgtEl>
                                          <p:spTgt spid="32"/>
                                        </p:tgtEl>
                                        <p:attrNameLst>
                                          <p:attrName>ppt_x</p:attrName>
                                          <p:attrName>ppt_y</p:attrName>
                                        </p:attrNameLst>
                                      </p:cBhvr>
                                      <p:rCtr x="-70000" y="80000"/>
                                    </p:animMotion>
                                  </p:childTnLst>
                                </p:cTn>
                              </p:par>
                              <p:par>
                                <p:cTn id="2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6" dur="2000" fill="hold"/>
                                        <p:tgtEl>
                                          <p:spTgt spid="33"/>
                                        </p:tgtEl>
                                        <p:attrNameLst>
                                          <p:attrName>ppt_x</p:attrName>
                                          <p:attrName>ppt_y</p:attrName>
                                        </p:attrNameLst>
                                      </p:cBhvr>
                                      <p:rCtr x="-70000" y="80000"/>
                                    </p:animMotion>
                                  </p:childTnLst>
                                </p:cTn>
                              </p:par>
                              <p:par>
                                <p:cTn id="27" presetID="48" presetClass="path" presetSubtype="0" repeatCount="indefinite" autoRev="1" fill="hold" grpId="0" nodeType="withEffect">
                                  <p:stCondLst>
                                    <p:cond delay="4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8" dur="2000" fill="hold"/>
                                        <p:tgtEl>
                                          <p:spTgt spid="34"/>
                                        </p:tgtEl>
                                        <p:attrNameLst>
                                          <p:attrName>ppt_x</p:attrName>
                                          <p:attrName>ppt_y</p:attrName>
                                        </p:attrNameLst>
                                      </p:cBhvr>
                                      <p:rCtr x="-70000" y="80000"/>
                                    </p:animMotion>
                                  </p:childTnLst>
                                </p:cTn>
                              </p:par>
                              <p:par>
                                <p:cTn id="29" presetID="48" presetClass="path" presetSubtype="0" repeatCount="indefinite" autoRev="1" fill="hold" grpId="0" nodeType="withEffect">
                                  <p:stCondLst>
                                    <p:cond delay="9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0" dur="1550" fill="hold"/>
                                        <p:tgtEl>
                                          <p:spTgt spid="35"/>
                                        </p:tgtEl>
                                        <p:attrNameLst>
                                          <p:attrName>ppt_x</p:attrName>
                                          <p:attrName>ppt_y</p:attrName>
                                        </p:attrNameLst>
                                      </p:cBhvr>
                                      <p:rCtr x="-70000" y="80000"/>
                                    </p:animMotion>
                                  </p:childTnLst>
                                </p:cTn>
                              </p:par>
                              <p:par>
                                <p:cTn id="31"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2" dur="2000" fill="hold"/>
                                        <p:tgtEl>
                                          <p:spTgt spid="36"/>
                                        </p:tgtEl>
                                        <p:attrNameLst>
                                          <p:attrName>ppt_x</p:attrName>
                                          <p:attrName>ppt_y</p:attrName>
                                        </p:attrNameLst>
                                      </p:cBhvr>
                                      <p:rCtr x="-70000" y="80000"/>
                                    </p:animMotion>
                                  </p:childTnLst>
                                </p:cTn>
                              </p:par>
                              <p:par>
                                <p:cTn id="33"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4" dur="1600" fill="hold"/>
                                        <p:tgtEl>
                                          <p:spTgt spid="37"/>
                                        </p:tgtEl>
                                        <p:attrNameLst>
                                          <p:attrName>ppt_x</p:attrName>
                                          <p:attrName>ppt_y</p:attrName>
                                        </p:attrNameLst>
                                      </p:cBhvr>
                                      <p:rCtr x="-70000" y="80000"/>
                                    </p:animMotion>
                                  </p:childTnLst>
                                </p:cTn>
                              </p:par>
                              <p:par>
                                <p:cTn id="35"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6" dur="2000" fill="hold"/>
                                        <p:tgtEl>
                                          <p:spTgt spid="38"/>
                                        </p:tgtEl>
                                        <p:attrNameLst>
                                          <p:attrName>ppt_x</p:attrName>
                                          <p:attrName>ppt_y</p:attrName>
                                        </p:attrNameLst>
                                      </p:cBhvr>
                                      <p:rCtr x="-70000" y="80000"/>
                                    </p:animMotion>
                                  </p:childTnLst>
                                </p:cTn>
                              </p:par>
                              <p:par>
                                <p:cTn id="3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8" dur="2000" fill="hold"/>
                                        <p:tgtEl>
                                          <p:spTgt spid="167"/>
                                        </p:tgtEl>
                                        <p:attrNameLst>
                                          <p:attrName>ppt_x</p:attrName>
                                          <p:attrName>ppt_y</p:attrName>
                                        </p:attrNameLst>
                                      </p:cBhvr>
                                      <p:rCtr x="-70000" y="80000"/>
                                    </p:animMotion>
                                  </p:childTnLst>
                                </p:cTn>
                              </p:par>
                              <p:par>
                                <p:cTn id="39"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0" dur="1750" fill="hold"/>
                                        <p:tgtEl>
                                          <p:spTgt spid="168"/>
                                        </p:tgtEl>
                                        <p:attrNameLst>
                                          <p:attrName>ppt_x</p:attrName>
                                          <p:attrName>ppt_y</p:attrName>
                                        </p:attrNameLst>
                                      </p:cBhvr>
                                      <p:rCtr x="-70000" y="80000"/>
                                    </p:animMotion>
                                  </p:childTnLst>
                                </p:cTn>
                              </p:par>
                              <p:par>
                                <p:cTn id="41"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2" dur="1750" fill="hold"/>
                                        <p:tgtEl>
                                          <p:spTgt spid="169"/>
                                        </p:tgtEl>
                                        <p:attrNameLst>
                                          <p:attrName>ppt_x</p:attrName>
                                          <p:attrName>ppt_y</p:attrName>
                                        </p:attrNameLst>
                                      </p:cBhvr>
                                      <p:rCtr x="-70000" y="80000"/>
                                    </p:animMotion>
                                  </p:childTnLst>
                                </p:cTn>
                              </p:par>
                              <p:par>
                                <p:cTn id="43"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4" dur="1700" fill="hold"/>
                                        <p:tgtEl>
                                          <p:spTgt spid="170"/>
                                        </p:tgtEl>
                                        <p:attrNameLst>
                                          <p:attrName>ppt_x</p:attrName>
                                          <p:attrName>ppt_y</p:attrName>
                                        </p:attrNameLst>
                                      </p:cBhvr>
                                      <p:rCtr x="-70000" y="80000"/>
                                    </p:animMotion>
                                  </p:childTnLst>
                                </p:cTn>
                              </p:par>
                              <p:par>
                                <p:cTn id="4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6" dur="2000" fill="hold"/>
                                        <p:tgtEl>
                                          <p:spTgt spid="171"/>
                                        </p:tgtEl>
                                        <p:attrNameLst>
                                          <p:attrName>ppt_x</p:attrName>
                                          <p:attrName>ppt_y</p:attrName>
                                        </p:attrNameLst>
                                      </p:cBhvr>
                                      <p:rCtr x="-70000" y="80000"/>
                                    </p:animMotion>
                                  </p:childTnLst>
                                </p:cTn>
                              </p:par>
                              <p:par>
                                <p:cTn id="47"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8" dur="1600" fill="hold"/>
                                        <p:tgtEl>
                                          <p:spTgt spid="172"/>
                                        </p:tgtEl>
                                        <p:attrNameLst>
                                          <p:attrName>ppt_x</p:attrName>
                                          <p:attrName>ppt_y</p:attrName>
                                        </p:attrNameLst>
                                      </p:cBhvr>
                                      <p:rCtr x="-70000" y="80000"/>
                                    </p:animMotion>
                                  </p:childTnLst>
                                </p:cTn>
                              </p:par>
                              <p:par>
                                <p:cTn id="49"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0" dur="2000" fill="hold"/>
                                        <p:tgtEl>
                                          <p:spTgt spid="173"/>
                                        </p:tgtEl>
                                        <p:attrNameLst>
                                          <p:attrName>ppt_x</p:attrName>
                                          <p:attrName>ppt_y</p:attrName>
                                        </p:attrNameLst>
                                      </p:cBhvr>
                                      <p:rCtr x="-70000" y="80000"/>
                                    </p:animMotion>
                                  </p:childTnLst>
                                </p:cTn>
                              </p:par>
                              <p:par>
                                <p:cTn id="51"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2" dur="1650" fill="hold"/>
                                        <p:tgtEl>
                                          <p:spTgt spid="174"/>
                                        </p:tgtEl>
                                        <p:attrNameLst>
                                          <p:attrName>ppt_x</p:attrName>
                                          <p:attrName>ppt_y</p:attrName>
                                        </p:attrNameLst>
                                      </p:cBhvr>
                                      <p:rCtr x="-70000" y="80000"/>
                                    </p:animMotion>
                                  </p:childTnLst>
                                </p:cTn>
                              </p:par>
                              <p:par>
                                <p:cTn id="53"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4" dur="2000" fill="hold"/>
                                        <p:tgtEl>
                                          <p:spTgt spid="175"/>
                                        </p:tgtEl>
                                        <p:attrNameLst>
                                          <p:attrName>ppt_x</p:attrName>
                                          <p:attrName>ppt_y</p:attrName>
                                        </p:attrNameLst>
                                      </p:cBhvr>
                                      <p:rCtr x="-70000" y="80000"/>
                                    </p:animMotion>
                                  </p:childTnLst>
                                </p:cTn>
                              </p:par>
                              <p:par>
                                <p:cTn id="55"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6" dur="2000" fill="hold"/>
                                        <p:tgtEl>
                                          <p:spTgt spid="176"/>
                                        </p:tgtEl>
                                        <p:attrNameLst>
                                          <p:attrName>ppt_x</p:attrName>
                                          <p:attrName>ppt_y</p:attrName>
                                        </p:attrNameLst>
                                      </p:cBhvr>
                                      <p:rCtr x="-70000" y="80000"/>
                                    </p:animMotion>
                                  </p:childTnLst>
                                </p:cTn>
                              </p:par>
                              <p:par>
                                <p:cTn id="5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8" dur="2000" fill="hold"/>
                                        <p:tgtEl>
                                          <p:spTgt spid="177"/>
                                        </p:tgtEl>
                                        <p:attrNameLst>
                                          <p:attrName>ppt_x</p:attrName>
                                          <p:attrName>ppt_y</p:attrName>
                                        </p:attrNameLst>
                                      </p:cBhvr>
                                      <p:rCtr x="-70000" y="80000"/>
                                    </p:animMotion>
                                  </p:childTnLst>
                                </p:cTn>
                              </p:par>
                              <p:par>
                                <p:cTn id="59" presetID="48" presetClass="path" presetSubtype="0" repeatCount="indefinite" autoRev="1" fill="hold" grpId="0" nodeType="withEffect">
                                  <p:stCondLst>
                                    <p:cond delay="4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0" dur="2000" fill="hold"/>
                                        <p:tgtEl>
                                          <p:spTgt spid="178"/>
                                        </p:tgtEl>
                                        <p:attrNameLst>
                                          <p:attrName>ppt_x</p:attrName>
                                          <p:attrName>ppt_y</p:attrName>
                                        </p:attrNameLst>
                                      </p:cBhvr>
                                      <p:rCtr x="-70000" y="80000"/>
                                    </p:animMotion>
                                  </p:childTnLst>
                                </p:cTn>
                              </p:par>
                              <p:par>
                                <p:cTn id="61" presetID="48" presetClass="path" presetSubtype="0" repeatCount="indefinite" autoRev="1" fill="hold" grpId="0" nodeType="withEffect">
                                  <p:stCondLst>
                                    <p:cond delay="9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2" dur="1550" fill="hold"/>
                                        <p:tgtEl>
                                          <p:spTgt spid="179"/>
                                        </p:tgtEl>
                                        <p:attrNameLst>
                                          <p:attrName>ppt_x</p:attrName>
                                          <p:attrName>ppt_y</p:attrName>
                                        </p:attrNameLst>
                                      </p:cBhvr>
                                      <p:rCtr x="-70000" y="80000"/>
                                    </p:animMotion>
                                  </p:childTnLst>
                                </p:cTn>
                              </p:par>
                              <p:par>
                                <p:cTn id="6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4" dur="2000" fill="hold"/>
                                        <p:tgtEl>
                                          <p:spTgt spid="180"/>
                                        </p:tgtEl>
                                        <p:attrNameLst>
                                          <p:attrName>ppt_x</p:attrName>
                                          <p:attrName>ppt_y</p:attrName>
                                        </p:attrNameLst>
                                      </p:cBhvr>
                                      <p:rCtr x="-70000" y="80000"/>
                                    </p:animMotion>
                                  </p:childTnLst>
                                </p:cTn>
                              </p:par>
                              <p:par>
                                <p:cTn id="65"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6" dur="1600" fill="hold"/>
                                        <p:tgtEl>
                                          <p:spTgt spid="181"/>
                                        </p:tgtEl>
                                        <p:attrNameLst>
                                          <p:attrName>ppt_x</p:attrName>
                                          <p:attrName>ppt_y</p:attrName>
                                        </p:attrNameLst>
                                      </p:cBhvr>
                                      <p:rCtr x="-70000" y="80000"/>
                                    </p:animMotion>
                                  </p:childTnLst>
                                </p:cTn>
                              </p:par>
                              <p:par>
                                <p:cTn id="67"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8" dur="2000" fill="hold"/>
                                        <p:tgtEl>
                                          <p:spTgt spid="182"/>
                                        </p:tgtEl>
                                        <p:attrNameLst>
                                          <p:attrName>ppt_x</p:attrName>
                                          <p:attrName>ppt_y</p:attrName>
                                        </p:attrNameLst>
                                      </p:cBhvr>
                                      <p:rCtr x="-70000" y="8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1"/>
          <p:cNvSpPr/>
          <p:nvPr/>
        </p:nvSpPr>
        <p:spPr>
          <a:xfrm>
            <a:off x="5791200" y="2057400"/>
            <a:ext cx="609600" cy="1302651"/>
          </a:xfrm>
          <a:custGeom>
            <a:avLst/>
            <a:gdLst>
              <a:gd name="connsiteX0" fmla="*/ 448236 w 1330395"/>
              <a:gd name="connsiteY0" fmla="*/ 1403468 h 1759851"/>
              <a:gd name="connsiteX1" fmla="*/ 322730 w 1330395"/>
              <a:gd name="connsiteY1" fmla="*/ 1260032 h 1759851"/>
              <a:gd name="connsiteX2" fmla="*/ 251012 w 1330395"/>
              <a:gd name="connsiteY2" fmla="*/ 1242103 h 1759851"/>
              <a:gd name="connsiteX3" fmla="*/ 143436 w 1330395"/>
              <a:gd name="connsiteY3" fmla="*/ 1188315 h 1759851"/>
              <a:gd name="connsiteX4" fmla="*/ 53788 w 1330395"/>
              <a:gd name="connsiteY4" fmla="*/ 1062809 h 1759851"/>
              <a:gd name="connsiteX5" fmla="*/ 0 w 1330395"/>
              <a:gd name="connsiteY5" fmla="*/ 1009020 h 1759851"/>
              <a:gd name="connsiteX6" fmla="*/ 53788 w 1330395"/>
              <a:gd name="connsiteY6" fmla="*/ 1044879 h 1759851"/>
              <a:gd name="connsiteX7" fmla="*/ 161365 w 1330395"/>
              <a:gd name="connsiteY7" fmla="*/ 1188315 h 1759851"/>
              <a:gd name="connsiteX8" fmla="*/ 215153 w 1330395"/>
              <a:gd name="connsiteY8" fmla="*/ 1242103 h 1759851"/>
              <a:gd name="connsiteX9" fmla="*/ 233083 w 1330395"/>
              <a:gd name="connsiteY9" fmla="*/ 1188315 h 1759851"/>
              <a:gd name="connsiteX10" fmla="*/ 179294 w 1330395"/>
              <a:gd name="connsiteY10" fmla="*/ 1062809 h 1759851"/>
              <a:gd name="connsiteX11" fmla="*/ 107577 w 1330395"/>
              <a:gd name="connsiteY11" fmla="*/ 937303 h 1759851"/>
              <a:gd name="connsiteX12" fmla="*/ 107577 w 1330395"/>
              <a:gd name="connsiteY12" fmla="*/ 919373 h 1759851"/>
              <a:gd name="connsiteX13" fmla="*/ 143436 w 1330395"/>
              <a:gd name="connsiteY13" fmla="*/ 973162 h 1759851"/>
              <a:gd name="connsiteX14" fmla="*/ 215153 w 1330395"/>
              <a:gd name="connsiteY14" fmla="*/ 1080738 h 1759851"/>
              <a:gd name="connsiteX15" fmla="*/ 233083 w 1330395"/>
              <a:gd name="connsiteY15" fmla="*/ 1134526 h 1759851"/>
              <a:gd name="connsiteX16" fmla="*/ 304800 w 1330395"/>
              <a:gd name="connsiteY16" fmla="*/ 1224173 h 1759851"/>
              <a:gd name="connsiteX17" fmla="*/ 322730 w 1330395"/>
              <a:gd name="connsiteY17" fmla="*/ 1170385 h 1759851"/>
              <a:gd name="connsiteX18" fmla="*/ 304800 w 1330395"/>
              <a:gd name="connsiteY18" fmla="*/ 1026950 h 1759851"/>
              <a:gd name="connsiteX19" fmla="*/ 268941 w 1330395"/>
              <a:gd name="connsiteY19" fmla="*/ 919373 h 1759851"/>
              <a:gd name="connsiteX20" fmla="*/ 251012 w 1330395"/>
              <a:gd name="connsiteY20" fmla="*/ 847656 h 1759851"/>
              <a:gd name="connsiteX21" fmla="*/ 197224 w 1330395"/>
              <a:gd name="connsiteY21" fmla="*/ 793868 h 1759851"/>
              <a:gd name="connsiteX22" fmla="*/ 125506 w 1330395"/>
              <a:gd name="connsiteY22" fmla="*/ 775938 h 1759851"/>
              <a:gd name="connsiteX23" fmla="*/ 89647 w 1330395"/>
              <a:gd name="connsiteY23" fmla="*/ 596644 h 1759851"/>
              <a:gd name="connsiteX24" fmla="*/ 125506 w 1330395"/>
              <a:gd name="connsiteY24" fmla="*/ 524926 h 1759851"/>
              <a:gd name="connsiteX25" fmla="*/ 268941 w 1330395"/>
              <a:gd name="connsiteY25" fmla="*/ 632503 h 1759851"/>
              <a:gd name="connsiteX26" fmla="*/ 251012 w 1330395"/>
              <a:gd name="connsiteY26" fmla="*/ 524926 h 1759851"/>
              <a:gd name="connsiteX27" fmla="*/ 304800 w 1330395"/>
              <a:gd name="connsiteY27" fmla="*/ 417350 h 1759851"/>
              <a:gd name="connsiteX28" fmla="*/ 322730 w 1330395"/>
              <a:gd name="connsiteY28" fmla="*/ 542856 h 1759851"/>
              <a:gd name="connsiteX29" fmla="*/ 358588 w 1330395"/>
              <a:gd name="connsiteY29" fmla="*/ 614573 h 1759851"/>
              <a:gd name="connsiteX30" fmla="*/ 340659 w 1330395"/>
              <a:gd name="connsiteY30" fmla="*/ 560785 h 1759851"/>
              <a:gd name="connsiteX31" fmla="*/ 358588 w 1330395"/>
              <a:gd name="connsiteY31" fmla="*/ 273915 h 1759851"/>
              <a:gd name="connsiteX32" fmla="*/ 412377 w 1330395"/>
              <a:gd name="connsiteY32" fmla="*/ 345632 h 1759851"/>
              <a:gd name="connsiteX33" fmla="*/ 448236 w 1330395"/>
              <a:gd name="connsiteY33" fmla="*/ 471138 h 1759851"/>
              <a:gd name="connsiteX34" fmla="*/ 484094 w 1330395"/>
              <a:gd name="connsiteY34" fmla="*/ 524926 h 1759851"/>
              <a:gd name="connsiteX35" fmla="*/ 537883 w 1330395"/>
              <a:gd name="connsiteY35" fmla="*/ 471138 h 1759851"/>
              <a:gd name="connsiteX36" fmla="*/ 573741 w 1330395"/>
              <a:gd name="connsiteY36" fmla="*/ 417350 h 1759851"/>
              <a:gd name="connsiteX37" fmla="*/ 717177 w 1330395"/>
              <a:gd name="connsiteY37" fmla="*/ 381491 h 1759851"/>
              <a:gd name="connsiteX38" fmla="*/ 788894 w 1330395"/>
              <a:gd name="connsiteY38" fmla="*/ 273915 h 1759851"/>
              <a:gd name="connsiteX39" fmla="*/ 842683 w 1330395"/>
              <a:gd name="connsiteY39" fmla="*/ 166338 h 1759851"/>
              <a:gd name="connsiteX40" fmla="*/ 1039906 w 1330395"/>
              <a:gd name="connsiteY40" fmla="*/ 58762 h 1759851"/>
              <a:gd name="connsiteX41" fmla="*/ 1093694 w 1330395"/>
              <a:gd name="connsiteY41" fmla="*/ 4973 h 1759851"/>
              <a:gd name="connsiteX42" fmla="*/ 1129553 w 1330395"/>
              <a:gd name="connsiteY42" fmla="*/ 76691 h 1759851"/>
              <a:gd name="connsiteX43" fmla="*/ 1093694 w 1330395"/>
              <a:gd name="connsiteY43" fmla="*/ 184268 h 1759851"/>
              <a:gd name="connsiteX44" fmla="*/ 1147483 w 1330395"/>
              <a:gd name="connsiteY44" fmla="*/ 255985 h 1759851"/>
              <a:gd name="connsiteX45" fmla="*/ 1129553 w 1330395"/>
              <a:gd name="connsiteY45" fmla="*/ 381491 h 1759851"/>
              <a:gd name="connsiteX46" fmla="*/ 1021977 w 1330395"/>
              <a:gd name="connsiteY46" fmla="*/ 506997 h 1759851"/>
              <a:gd name="connsiteX47" fmla="*/ 1093694 w 1330395"/>
              <a:gd name="connsiteY47" fmla="*/ 542856 h 1759851"/>
              <a:gd name="connsiteX48" fmla="*/ 1147483 w 1330395"/>
              <a:gd name="connsiteY48" fmla="*/ 506997 h 1759851"/>
              <a:gd name="connsiteX49" fmla="*/ 1075765 w 1330395"/>
              <a:gd name="connsiteY49" fmla="*/ 524926 h 1759851"/>
              <a:gd name="connsiteX50" fmla="*/ 1129553 w 1330395"/>
              <a:gd name="connsiteY50" fmla="*/ 632503 h 1759851"/>
              <a:gd name="connsiteX51" fmla="*/ 1183341 w 1330395"/>
              <a:gd name="connsiteY51" fmla="*/ 650432 h 1759851"/>
              <a:gd name="connsiteX52" fmla="*/ 1237130 w 1330395"/>
              <a:gd name="connsiteY52" fmla="*/ 686291 h 1759851"/>
              <a:gd name="connsiteX53" fmla="*/ 1326777 w 1330395"/>
              <a:gd name="connsiteY53" fmla="*/ 847656 h 1759851"/>
              <a:gd name="connsiteX54" fmla="*/ 1308847 w 1330395"/>
              <a:gd name="connsiteY54" fmla="*/ 937303 h 1759851"/>
              <a:gd name="connsiteX55" fmla="*/ 1201271 w 1330395"/>
              <a:gd name="connsiteY55" fmla="*/ 973162 h 1759851"/>
              <a:gd name="connsiteX56" fmla="*/ 1039906 w 1330395"/>
              <a:gd name="connsiteY56" fmla="*/ 1044879 h 1759851"/>
              <a:gd name="connsiteX57" fmla="*/ 986118 w 1330395"/>
              <a:gd name="connsiteY57" fmla="*/ 1080738 h 1759851"/>
              <a:gd name="connsiteX58" fmla="*/ 950259 w 1330395"/>
              <a:gd name="connsiteY58" fmla="*/ 1170385 h 1759851"/>
              <a:gd name="connsiteX59" fmla="*/ 914400 w 1330395"/>
              <a:gd name="connsiteY59" fmla="*/ 1242103 h 1759851"/>
              <a:gd name="connsiteX60" fmla="*/ 932330 w 1330395"/>
              <a:gd name="connsiteY60" fmla="*/ 1313820 h 1759851"/>
              <a:gd name="connsiteX61" fmla="*/ 932330 w 1330395"/>
              <a:gd name="connsiteY61" fmla="*/ 1439326 h 1759851"/>
              <a:gd name="connsiteX62" fmla="*/ 860612 w 1330395"/>
              <a:gd name="connsiteY62" fmla="*/ 1475185 h 1759851"/>
              <a:gd name="connsiteX63" fmla="*/ 753036 w 1330395"/>
              <a:gd name="connsiteY63" fmla="*/ 1493115 h 1759851"/>
              <a:gd name="connsiteX64" fmla="*/ 735106 w 1330395"/>
              <a:gd name="connsiteY64" fmla="*/ 1546903 h 1759851"/>
              <a:gd name="connsiteX65" fmla="*/ 770965 w 1330395"/>
              <a:gd name="connsiteY65" fmla="*/ 1600691 h 1759851"/>
              <a:gd name="connsiteX66" fmla="*/ 609600 w 1330395"/>
              <a:gd name="connsiteY66" fmla="*/ 1690338 h 1759851"/>
              <a:gd name="connsiteX67" fmla="*/ 591671 w 1330395"/>
              <a:gd name="connsiteY67" fmla="*/ 1744126 h 1759851"/>
              <a:gd name="connsiteX68" fmla="*/ 573741 w 1330395"/>
              <a:gd name="connsiteY68" fmla="*/ 1636550 h 1759851"/>
              <a:gd name="connsiteX69" fmla="*/ 555812 w 1330395"/>
              <a:gd name="connsiteY69" fmla="*/ 1493115 h 1759851"/>
              <a:gd name="connsiteX70" fmla="*/ 519953 w 1330395"/>
              <a:gd name="connsiteY70" fmla="*/ 1439326 h 1759851"/>
              <a:gd name="connsiteX71" fmla="*/ 448236 w 1330395"/>
              <a:gd name="connsiteY71" fmla="*/ 1421397 h 1759851"/>
              <a:gd name="connsiteX72" fmla="*/ 430306 w 1330395"/>
              <a:gd name="connsiteY72" fmla="*/ 1367609 h 1759851"/>
              <a:gd name="connsiteX73" fmla="*/ 394447 w 1330395"/>
              <a:gd name="connsiteY73" fmla="*/ 1313820 h 1759851"/>
              <a:gd name="connsiteX74" fmla="*/ 394447 w 1330395"/>
              <a:gd name="connsiteY74" fmla="*/ 1260032 h 1759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1330395" h="1759851">
                <a:moveTo>
                  <a:pt x="448236" y="1403468"/>
                </a:moveTo>
                <a:cubicBezTo>
                  <a:pt x="417612" y="1362636"/>
                  <a:pt x="366420" y="1287338"/>
                  <a:pt x="322730" y="1260032"/>
                </a:cubicBezTo>
                <a:cubicBezTo>
                  <a:pt x="301834" y="1246972"/>
                  <a:pt x="274706" y="1248873"/>
                  <a:pt x="251012" y="1242103"/>
                </a:cubicBezTo>
                <a:cubicBezTo>
                  <a:pt x="186063" y="1223546"/>
                  <a:pt x="202367" y="1227602"/>
                  <a:pt x="143436" y="1188315"/>
                </a:cubicBezTo>
                <a:cubicBezTo>
                  <a:pt x="115052" y="1145739"/>
                  <a:pt x="87154" y="1101736"/>
                  <a:pt x="53788" y="1062809"/>
                </a:cubicBezTo>
                <a:cubicBezTo>
                  <a:pt x="37286" y="1043557"/>
                  <a:pt x="0" y="1034376"/>
                  <a:pt x="0" y="1009020"/>
                </a:cubicBezTo>
                <a:cubicBezTo>
                  <a:pt x="0" y="987472"/>
                  <a:pt x="37427" y="1030855"/>
                  <a:pt x="53788" y="1044879"/>
                </a:cubicBezTo>
                <a:cubicBezTo>
                  <a:pt x="191830" y="1163201"/>
                  <a:pt x="72894" y="1064455"/>
                  <a:pt x="161365" y="1188315"/>
                </a:cubicBezTo>
                <a:cubicBezTo>
                  <a:pt x="176103" y="1208948"/>
                  <a:pt x="197224" y="1224174"/>
                  <a:pt x="215153" y="1242103"/>
                </a:cubicBezTo>
                <a:cubicBezTo>
                  <a:pt x="221130" y="1224174"/>
                  <a:pt x="233083" y="1207214"/>
                  <a:pt x="233083" y="1188315"/>
                </a:cubicBezTo>
                <a:cubicBezTo>
                  <a:pt x="233083" y="1122055"/>
                  <a:pt x="208572" y="1114047"/>
                  <a:pt x="179294" y="1062809"/>
                </a:cubicBezTo>
                <a:cubicBezTo>
                  <a:pt x="88304" y="903574"/>
                  <a:pt x="194942" y="1068349"/>
                  <a:pt x="107577" y="937303"/>
                </a:cubicBezTo>
                <a:cubicBezTo>
                  <a:pt x="68295" y="780178"/>
                  <a:pt x="94715" y="893649"/>
                  <a:pt x="107577" y="919373"/>
                </a:cubicBezTo>
                <a:cubicBezTo>
                  <a:pt x="117214" y="938647"/>
                  <a:pt x="131483" y="955232"/>
                  <a:pt x="143436" y="973162"/>
                </a:cubicBezTo>
                <a:cubicBezTo>
                  <a:pt x="186066" y="1101054"/>
                  <a:pt x="125619" y="946438"/>
                  <a:pt x="215153" y="1080738"/>
                </a:cubicBezTo>
                <a:cubicBezTo>
                  <a:pt x="225636" y="1096463"/>
                  <a:pt x="223066" y="1118499"/>
                  <a:pt x="233083" y="1134526"/>
                </a:cubicBezTo>
                <a:cubicBezTo>
                  <a:pt x="253365" y="1166977"/>
                  <a:pt x="280894" y="1194291"/>
                  <a:pt x="304800" y="1224173"/>
                </a:cubicBezTo>
                <a:cubicBezTo>
                  <a:pt x="310777" y="1206244"/>
                  <a:pt x="322730" y="1189284"/>
                  <a:pt x="322730" y="1170385"/>
                </a:cubicBezTo>
                <a:cubicBezTo>
                  <a:pt x="322730" y="1122201"/>
                  <a:pt x="314896" y="1074064"/>
                  <a:pt x="304800" y="1026950"/>
                </a:cubicBezTo>
                <a:cubicBezTo>
                  <a:pt x="296880" y="989990"/>
                  <a:pt x="278108" y="956043"/>
                  <a:pt x="268941" y="919373"/>
                </a:cubicBezTo>
                <a:cubicBezTo>
                  <a:pt x="262965" y="895467"/>
                  <a:pt x="263238" y="869051"/>
                  <a:pt x="251012" y="847656"/>
                </a:cubicBezTo>
                <a:cubicBezTo>
                  <a:pt x="238432" y="825641"/>
                  <a:pt x="219239" y="806448"/>
                  <a:pt x="197224" y="793868"/>
                </a:cubicBezTo>
                <a:cubicBezTo>
                  <a:pt x="175829" y="781642"/>
                  <a:pt x="149412" y="781915"/>
                  <a:pt x="125506" y="775938"/>
                </a:cubicBezTo>
                <a:cubicBezTo>
                  <a:pt x="115788" y="737065"/>
                  <a:pt x="86507" y="628040"/>
                  <a:pt x="89647" y="596644"/>
                </a:cubicBezTo>
                <a:cubicBezTo>
                  <a:pt x="92306" y="570049"/>
                  <a:pt x="113553" y="548832"/>
                  <a:pt x="125506" y="524926"/>
                </a:cubicBezTo>
                <a:cubicBezTo>
                  <a:pt x="262615" y="701209"/>
                  <a:pt x="229464" y="750937"/>
                  <a:pt x="268941" y="632503"/>
                </a:cubicBezTo>
                <a:cubicBezTo>
                  <a:pt x="262965" y="596644"/>
                  <a:pt x="245035" y="560785"/>
                  <a:pt x="251012" y="524926"/>
                </a:cubicBezTo>
                <a:cubicBezTo>
                  <a:pt x="257603" y="485380"/>
                  <a:pt x="265906" y="407626"/>
                  <a:pt x="304800" y="417350"/>
                </a:cubicBezTo>
                <a:cubicBezTo>
                  <a:pt x="345798" y="427600"/>
                  <a:pt x="311611" y="502085"/>
                  <a:pt x="322730" y="542856"/>
                </a:cubicBezTo>
                <a:cubicBezTo>
                  <a:pt x="329762" y="568642"/>
                  <a:pt x="339689" y="595674"/>
                  <a:pt x="358588" y="614573"/>
                </a:cubicBezTo>
                <a:cubicBezTo>
                  <a:pt x="371952" y="627937"/>
                  <a:pt x="346635" y="578714"/>
                  <a:pt x="340659" y="560785"/>
                </a:cubicBezTo>
                <a:cubicBezTo>
                  <a:pt x="346635" y="465162"/>
                  <a:pt x="328290" y="364808"/>
                  <a:pt x="358588" y="273915"/>
                </a:cubicBezTo>
                <a:cubicBezTo>
                  <a:pt x="368038" y="245566"/>
                  <a:pt x="397551" y="319687"/>
                  <a:pt x="412377" y="345632"/>
                </a:cubicBezTo>
                <a:cubicBezTo>
                  <a:pt x="432309" y="380513"/>
                  <a:pt x="433270" y="436218"/>
                  <a:pt x="448236" y="471138"/>
                </a:cubicBezTo>
                <a:cubicBezTo>
                  <a:pt x="456724" y="490944"/>
                  <a:pt x="472141" y="506997"/>
                  <a:pt x="484094" y="524926"/>
                </a:cubicBezTo>
                <a:cubicBezTo>
                  <a:pt x="502024" y="506997"/>
                  <a:pt x="521650" y="490617"/>
                  <a:pt x="537883" y="471138"/>
                </a:cubicBezTo>
                <a:cubicBezTo>
                  <a:pt x="551678" y="454584"/>
                  <a:pt x="554468" y="426987"/>
                  <a:pt x="573741" y="417350"/>
                </a:cubicBezTo>
                <a:cubicBezTo>
                  <a:pt x="617821" y="395310"/>
                  <a:pt x="717177" y="381491"/>
                  <a:pt x="717177" y="381491"/>
                </a:cubicBezTo>
                <a:cubicBezTo>
                  <a:pt x="741083" y="345632"/>
                  <a:pt x="767964" y="311588"/>
                  <a:pt x="788894" y="273915"/>
                </a:cubicBezTo>
                <a:cubicBezTo>
                  <a:pt x="818275" y="221030"/>
                  <a:pt x="791054" y="211513"/>
                  <a:pt x="842683" y="166338"/>
                </a:cubicBezTo>
                <a:cubicBezTo>
                  <a:pt x="918113" y="100337"/>
                  <a:pt x="954249" y="93024"/>
                  <a:pt x="1039906" y="58762"/>
                </a:cubicBezTo>
                <a:cubicBezTo>
                  <a:pt x="1057835" y="40832"/>
                  <a:pt x="1068830" y="0"/>
                  <a:pt x="1093694" y="4973"/>
                </a:cubicBezTo>
                <a:cubicBezTo>
                  <a:pt x="1119903" y="10215"/>
                  <a:pt x="1129553" y="49963"/>
                  <a:pt x="1129553" y="76691"/>
                </a:cubicBezTo>
                <a:cubicBezTo>
                  <a:pt x="1129553" y="114490"/>
                  <a:pt x="1093694" y="184268"/>
                  <a:pt x="1093694" y="184268"/>
                </a:cubicBezTo>
                <a:cubicBezTo>
                  <a:pt x="1111624" y="208174"/>
                  <a:pt x="1142137" y="226585"/>
                  <a:pt x="1147483" y="255985"/>
                </a:cubicBezTo>
                <a:cubicBezTo>
                  <a:pt x="1155043" y="297563"/>
                  <a:pt x="1143995" y="341775"/>
                  <a:pt x="1129553" y="381491"/>
                </a:cubicBezTo>
                <a:cubicBezTo>
                  <a:pt x="1116409" y="417636"/>
                  <a:pt x="1049498" y="479476"/>
                  <a:pt x="1021977" y="506997"/>
                </a:cubicBezTo>
                <a:cubicBezTo>
                  <a:pt x="1045883" y="518950"/>
                  <a:pt x="1066967" y="542856"/>
                  <a:pt x="1093694" y="542856"/>
                </a:cubicBezTo>
                <a:cubicBezTo>
                  <a:pt x="1115243" y="542856"/>
                  <a:pt x="1162720" y="522235"/>
                  <a:pt x="1147483" y="506997"/>
                </a:cubicBezTo>
                <a:cubicBezTo>
                  <a:pt x="1130059" y="489572"/>
                  <a:pt x="1099671" y="518950"/>
                  <a:pt x="1075765" y="524926"/>
                </a:cubicBezTo>
                <a:cubicBezTo>
                  <a:pt x="1093694" y="560785"/>
                  <a:pt x="1103462" y="602063"/>
                  <a:pt x="1129553" y="632503"/>
                </a:cubicBezTo>
                <a:cubicBezTo>
                  <a:pt x="1141852" y="646852"/>
                  <a:pt x="1166437" y="641980"/>
                  <a:pt x="1183341" y="650432"/>
                </a:cubicBezTo>
                <a:cubicBezTo>
                  <a:pt x="1202615" y="660069"/>
                  <a:pt x="1219200" y="674338"/>
                  <a:pt x="1237130" y="686291"/>
                </a:cubicBezTo>
                <a:cubicBezTo>
                  <a:pt x="1319330" y="809593"/>
                  <a:pt x="1295218" y="752983"/>
                  <a:pt x="1326777" y="847656"/>
                </a:cubicBezTo>
                <a:cubicBezTo>
                  <a:pt x="1320800" y="877538"/>
                  <a:pt x="1330395" y="915755"/>
                  <a:pt x="1308847" y="937303"/>
                </a:cubicBezTo>
                <a:cubicBezTo>
                  <a:pt x="1282120" y="964030"/>
                  <a:pt x="1233683" y="953715"/>
                  <a:pt x="1201271" y="973162"/>
                </a:cubicBezTo>
                <a:cubicBezTo>
                  <a:pt x="1090494" y="1039628"/>
                  <a:pt x="1145432" y="1018498"/>
                  <a:pt x="1039906" y="1044879"/>
                </a:cubicBezTo>
                <a:cubicBezTo>
                  <a:pt x="1021977" y="1056832"/>
                  <a:pt x="998643" y="1063203"/>
                  <a:pt x="986118" y="1080738"/>
                </a:cubicBezTo>
                <a:cubicBezTo>
                  <a:pt x="967411" y="1106927"/>
                  <a:pt x="963330" y="1140975"/>
                  <a:pt x="950259" y="1170385"/>
                </a:cubicBezTo>
                <a:cubicBezTo>
                  <a:pt x="939404" y="1194809"/>
                  <a:pt x="926353" y="1218197"/>
                  <a:pt x="914400" y="1242103"/>
                </a:cubicBezTo>
                <a:cubicBezTo>
                  <a:pt x="920377" y="1266009"/>
                  <a:pt x="925560" y="1290127"/>
                  <a:pt x="932330" y="1313820"/>
                </a:cubicBezTo>
                <a:cubicBezTo>
                  <a:pt x="945029" y="1358265"/>
                  <a:pt x="971822" y="1391936"/>
                  <a:pt x="932330" y="1439326"/>
                </a:cubicBezTo>
                <a:cubicBezTo>
                  <a:pt x="915219" y="1459859"/>
                  <a:pt x="886212" y="1467505"/>
                  <a:pt x="860612" y="1475185"/>
                </a:cubicBezTo>
                <a:cubicBezTo>
                  <a:pt x="825792" y="1485631"/>
                  <a:pt x="788895" y="1487138"/>
                  <a:pt x="753036" y="1493115"/>
                </a:cubicBezTo>
                <a:cubicBezTo>
                  <a:pt x="747059" y="1511044"/>
                  <a:pt x="731999" y="1528261"/>
                  <a:pt x="735106" y="1546903"/>
                </a:cubicBezTo>
                <a:cubicBezTo>
                  <a:pt x="738648" y="1568158"/>
                  <a:pt x="779453" y="1580885"/>
                  <a:pt x="770965" y="1600691"/>
                </a:cubicBezTo>
                <a:cubicBezTo>
                  <a:pt x="742218" y="1667768"/>
                  <a:pt x="666838" y="1676029"/>
                  <a:pt x="609600" y="1690338"/>
                </a:cubicBezTo>
                <a:cubicBezTo>
                  <a:pt x="603624" y="1708267"/>
                  <a:pt x="602154" y="1759851"/>
                  <a:pt x="591671" y="1744126"/>
                </a:cubicBezTo>
                <a:cubicBezTo>
                  <a:pt x="571506" y="1713878"/>
                  <a:pt x="578882" y="1672538"/>
                  <a:pt x="573741" y="1636550"/>
                </a:cubicBezTo>
                <a:cubicBezTo>
                  <a:pt x="566927" y="1588851"/>
                  <a:pt x="568490" y="1539601"/>
                  <a:pt x="555812" y="1493115"/>
                </a:cubicBezTo>
                <a:cubicBezTo>
                  <a:pt x="550142" y="1472326"/>
                  <a:pt x="537883" y="1451279"/>
                  <a:pt x="519953" y="1439326"/>
                </a:cubicBezTo>
                <a:cubicBezTo>
                  <a:pt x="499450" y="1425657"/>
                  <a:pt x="472142" y="1427373"/>
                  <a:pt x="448236" y="1421397"/>
                </a:cubicBezTo>
                <a:cubicBezTo>
                  <a:pt x="442259" y="1403468"/>
                  <a:pt x="438758" y="1384513"/>
                  <a:pt x="430306" y="1367609"/>
                </a:cubicBezTo>
                <a:cubicBezTo>
                  <a:pt x="420669" y="1348335"/>
                  <a:pt x="401261" y="1334263"/>
                  <a:pt x="394447" y="1313820"/>
                </a:cubicBezTo>
                <a:cubicBezTo>
                  <a:pt x="388777" y="1296811"/>
                  <a:pt x="394447" y="1277961"/>
                  <a:pt x="394447" y="1260032"/>
                </a:cubicBezTo>
              </a:path>
            </a:pathLst>
          </a:cu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Oval 1"/>
          <p:cNvSpPr/>
          <p:nvPr/>
        </p:nvSpPr>
        <p:spPr>
          <a:xfrm>
            <a:off x="5640237" y="4329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867400" y="4343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098874" y="4329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326037" y="4343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640237" y="4557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867400" y="4572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098874" y="4557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326037" y="4572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640237" y="4786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867400"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098874" y="4786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326037"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640237" y="5014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867400"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098874" y="5014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326037"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5638800"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5865963"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6097437" y="34908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6324600" y="3505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5638800"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5865963"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6097437" y="37194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6324600" y="3733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638800"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865963"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97437" y="3948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63246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5638800" y="4176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5865963" y="4191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6097437" y="4176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6324600" y="4191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H="1">
            <a:off x="6019800" y="2895600"/>
            <a:ext cx="152400" cy="1143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638800" y="3567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5865963" y="3581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097437" y="35670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638800" y="3795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865963" y="3810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097437" y="3795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324600" y="3810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638800" y="4024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865963"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097437" y="40242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3246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324600" y="3581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638800" y="3810000"/>
            <a:ext cx="1066800" cy="15240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53" descr="3d_thumb_lighting_rendering_particles_particle_volumetric_flame_candle_fire.jpg"/>
          <p:cNvPicPr>
            <a:picLocks noChangeAspect="1"/>
          </p:cNvPicPr>
          <p:nvPr/>
        </p:nvPicPr>
        <p:blipFill>
          <a:blip r:embed="rId3"/>
          <a:srcRect t="16898"/>
          <a:stretch>
            <a:fillRect/>
          </a:stretch>
        </p:blipFill>
        <p:spPr>
          <a:xfrm>
            <a:off x="1905000" y="2057400"/>
            <a:ext cx="2133600" cy="3372633"/>
          </a:xfrm>
          <a:prstGeom prst="rect">
            <a:avLst/>
          </a:prstGeom>
        </p:spPr>
      </p:pic>
      <p:sp>
        <p:nvSpPr>
          <p:cNvPr id="55" name="Subtitle 4"/>
          <p:cNvSpPr txBox="1">
            <a:spLocks/>
          </p:cNvSpPr>
          <p:nvPr/>
        </p:nvSpPr>
        <p:spPr>
          <a:xfrm>
            <a:off x="-914090" y="-601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56" name="Subtitle 4"/>
          <p:cNvSpPr txBox="1">
            <a:spLocks/>
          </p:cNvSpPr>
          <p:nvPr/>
        </p:nvSpPr>
        <p:spPr>
          <a:xfrm rot="16200000">
            <a:off x="-5076003" y="2017509"/>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
        <p:nvSpPr>
          <p:cNvPr id="57" name="Subtitle 4"/>
          <p:cNvSpPr txBox="1">
            <a:spLocks/>
          </p:cNvSpPr>
          <p:nvPr/>
        </p:nvSpPr>
        <p:spPr>
          <a:xfrm>
            <a:off x="-760268" y="5592244"/>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dirty="0" smtClean="0">
                <a:solidFill>
                  <a:schemeClr val="tx1"/>
                </a:solidFill>
              </a:rPr>
              <a:t>মোঃনাজমুল </a:t>
            </a:r>
            <a:r>
              <a:rPr lang="bn-IN" dirty="0">
                <a:solidFill>
                  <a:schemeClr val="tx1"/>
                </a:solidFill>
              </a:rPr>
              <a:t>হক(শামীম</a:t>
            </a:r>
            <a:r>
              <a:rPr lang="bn-IN" dirty="0" smtClean="0">
                <a:solidFill>
                  <a:schemeClr val="tx1"/>
                </a:solidFill>
              </a:rPr>
              <a:t>),</a:t>
            </a:r>
            <a:r>
              <a:rPr lang="en-US" dirty="0" smtClean="0">
                <a:solidFill>
                  <a:schemeClr val="tx1"/>
                </a:solidFill>
              </a:rPr>
              <a:t> </a:t>
            </a:r>
            <a:r>
              <a:rPr lang="bn-IN" dirty="0" smtClean="0">
                <a:solidFill>
                  <a:schemeClr val="tx1"/>
                </a:solidFill>
              </a:rPr>
              <a:t>থুপসারা </a:t>
            </a:r>
            <a:r>
              <a:rPr lang="bn-IN" dirty="0">
                <a:solidFill>
                  <a:schemeClr val="tx1"/>
                </a:solidFill>
              </a:rPr>
              <a:t>সেলিমীয়া দাখিল </a:t>
            </a:r>
            <a:r>
              <a:rPr lang="bn-IN" dirty="0" smtClean="0">
                <a:solidFill>
                  <a:schemeClr val="tx1"/>
                </a:solidFill>
              </a:rPr>
              <a:t>মাদরাসা</a:t>
            </a:r>
          </a:p>
        </p:txBody>
      </p:sp>
      <p:sp>
        <p:nvSpPr>
          <p:cNvPr id="58" name="Subtitle 4"/>
          <p:cNvSpPr txBox="1">
            <a:spLocks/>
          </p:cNvSpPr>
          <p:nvPr/>
        </p:nvSpPr>
        <p:spPr>
          <a:xfrm rot="16200000">
            <a:off x="3558110" y="2246108"/>
            <a:ext cx="10629900" cy="174164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2400" dirty="0" smtClean="0">
                <a:solidFill>
                  <a:schemeClr val="tx1"/>
                </a:solidFill>
              </a:rPr>
              <a:t>মোঃনাজমুল </a:t>
            </a:r>
            <a:r>
              <a:rPr lang="bn-IN" sz="2400" dirty="0">
                <a:solidFill>
                  <a:schemeClr val="tx1"/>
                </a:solidFill>
              </a:rPr>
              <a:t>হক(শামীম</a:t>
            </a:r>
            <a:r>
              <a:rPr lang="bn-IN" sz="2400" dirty="0" smtClean="0">
                <a:solidFill>
                  <a:schemeClr val="tx1"/>
                </a:solidFill>
              </a:rPr>
              <a:t>),</a:t>
            </a:r>
            <a:r>
              <a:rPr lang="en-US" sz="2400" dirty="0" smtClean="0">
                <a:solidFill>
                  <a:schemeClr val="tx1"/>
                </a:solidFill>
              </a:rPr>
              <a:t> </a:t>
            </a:r>
            <a:r>
              <a:rPr lang="bn-IN" sz="2400" dirty="0" smtClean="0">
                <a:solidFill>
                  <a:schemeClr val="tx1"/>
                </a:solidFill>
              </a:rPr>
              <a:t>থুপসারা </a:t>
            </a:r>
            <a:r>
              <a:rPr lang="bn-IN" sz="2400" dirty="0">
                <a:solidFill>
                  <a:schemeClr val="tx1"/>
                </a:solidFill>
              </a:rPr>
              <a:t>সেলিমীয়া দাখিল </a:t>
            </a:r>
            <a:r>
              <a:rPr lang="bn-IN" sz="2400" dirty="0" smtClean="0">
                <a:solidFill>
                  <a:schemeClr val="tx1"/>
                </a:solidFill>
              </a:rPr>
              <a:t>মাদরাসা</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 dur="2000" fill="hold"/>
                                        <p:tgtEl>
                                          <p:spTgt spid="2"/>
                                        </p:tgtEl>
                                        <p:attrNameLst>
                                          <p:attrName>ppt_x</p:attrName>
                                          <p:attrName>ppt_y</p:attrName>
                                        </p:attrNameLst>
                                      </p:cBhvr>
                                      <p:rCtr x="-700" y="800"/>
                                    </p:animMotion>
                                  </p:childTnLst>
                                </p:cTn>
                              </p:par>
                              <p:par>
                                <p:cTn id="7"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8" dur="1750" fill="hold"/>
                                        <p:tgtEl>
                                          <p:spTgt spid="24"/>
                                        </p:tgtEl>
                                        <p:attrNameLst>
                                          <p:attrName>ppt_x</p:attrName>
                                          <p:attrName>ppt_y</p:attrName>
                                        </p:attrNameLst>
                                      </p:cBhvr>
                                      <p:rCtr x="-700" y="800"/>
                                    </p:animMotion>
                                  </p:childTnLst>
                                </p:cTn>
                              </p:par>
                              <p:par>
                                <p:cTn id="9"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0" dur="1750" fill="hold"/>
                                        <p:tgtEl>
                                          <p:spTgt spid="25"/>
                                        </p:tgtEl>
                                        <p:attrNameLst>
                                          <p:attrName>ppt_x</p:attrName>
                                          <p:attrName>ppt_y</p:attrName>
                                        </p:attrNameLst>
                                      </p:cBhvr>
                                      <p:rCtr x="-700" y="800"/>
                                    </p:animMotion>
                                  </p:childTnLst>
                                </p:cTn>
                              </p:par>
                              <p:par>
                                <p:cTn id="11"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2" dur="1700" fill="hold"/>
                                        <p:tgtEl>
                                          <p:spTgt spid="26"/>
                                        </p:tgtEl>
                                        <p:attrNameLst>
                                          <p:attrName>ppt_x</p:attrName>
                                          <p:attrName>ppt_y</p:attrName>
                                        </p:attrNameLst>
                                      </p:cBhvr>
                                      <p:rCtr x="-700" y="800"/>
                                    </p:animMotion>
                                  </p:childTnLst>
                                </p:cTn>
                              </p:par>
                              <p:par>
                                <p:cTn id="1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4" dur="2000" fill="hold"/>
                                        <p:tgtEl>
                                          <p:spTgt spid="27"/>
                                        </p:tgtEl>
                                        <p:attrNameLst>
                                          <p:attrName>ppt_x</p:attrName>
                                          <p:attrName>ppt_y</p:attrName>
                                        </p:attrNameLst>
                                      </p:cBhvr>
                                      <p:rCtr x="-700" y="800"/>
                                    </p:animMotion>
                                  </p:childTnLst>
                                </p:cTn>
                              </p:par>
                              <p:par>
                                <p:cTn id="15"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6" dur="1600" fill="hold"/>
                                        <p:tgtEl>
                                          <p:spTgt spid="28"/>
                                        </p:tgtEl>
                                        <p:attrNameLst>
                                          <p:attrName>ppt_x</p:attrName>
                                          <p:attrName>ppt_y</p:attrName>
                                        </p:attrNameLst>
                                      </p:cBhvr>
                                      <p:rCtr x="-700" y="800"/>
                                    </p:animMotion>
                                  </p:childTnLst>
                                </p:cTn>
                              </p:par>
                              <p:par>
                                <p:cTn id="1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18" dur="2000" fill="hold"/>
                                        <p:tgtEl>
                                          <p:spTgt spid="29"/>
                                        </p:tgtEl>
                                        <p:attrNameLst>
                                          <p:attrName>ppt_x</p:attrName>
                                          <p:attrName>ppt_y</p:attrName>
                                        </p:attrNameLst>
                                      </p:cBhvr>
                                      <p:rCtr x="-700" y="800"/>
                                    </p:animMotion>
                                  </p:childTnLst>
                                </p:cTn>
                              </p:par>
                              <p:par>
                                <p:cTn id="19"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0" dur="1650" fill="hold"/>
                                        <p:tgtEl>
                                          <p:spTgt spid="30"/>
                                        </p:tgtEl>
                                        <p:attrNameLst>
                                          <p:attrName>ppt_x</p:attrName>
                                          <p:attrName>ppt_y</p:attrName>
                                        </p:attrNameLst>
                                      </p:cBhvr>
                                      <p:rCtr x="-700" y="800"/>
                                    </p:animMotion>
                                  </p:childTnLst>
                                </p:cTn>
                              </p:par>
                              <p:par>
                                <p:cTn id="21"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2" dur="2000" fill="hold"/>
                                        <p:tgtEl>
                                          <p:spTgt spid="31"/>
                                        </p:tgtEl>
                                        <p:attrNameLst>
                                          <p:attrName>ppt_x</p:attrName>
                                          <p:attrName>ppt_y</p:attrName>
                                        </p:attrNameLst>
                                      </p:cBhvr>
                                      <p:rCtr x="-700" y="800"/>
                                    </p:animMotion>
                                  </p:childTnLst>
                                </p:cTn>
                              </p:par>
                              <p:par>
                                <p:cTn id="23"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4" dur="2000" fill="hold"/>
                                        <p:tgtEl>
                                          <p:spTgt spid="32"/>
                                        </p:tgtEl>
                                        <p:attrNameLst>
                                          <p:attrName>ppt_x</p:attrName>
                                          <p:attrName>ppt_y</p:attrName>
                                        </p:attrNameLst>
                                      </p:cBhvr>
                                      <p:rCtr x="-700" y="800"/>
                                    </p:animMotion>
                                  </p:childTnLst>
                                </p:cTn>
                              </p:par>
                              <p:par>
                                <p:cTn id="2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6" dur="2000" fill="hold"/>
                                        <p:tgtEl>
                                          <p:spTgt spid="33"/>
                                        </p:tgtEl>
                                        <p:attrNameLst>
                                          <p:attrName>ppt_x</p:attrName>
                                          <p:attrName>ppt_y</p:attrName>
                                        </p:attrNameLst>
                                      </p:cBhvr>
                                      <p:rCtr x="-700" y="800"/>
                                    </p:animMotion>
                                  </p:childTnLst>
                                </p:cTn>
                              </p:par>
                              <p:par>
                                <p:cTn id="27" presetID="48" presetClass="path" presetSubtype="0" repeatCount="indefinite" autoRev="1" fill="hold" grpId="0" nodeType="withEffect">
                                  <p:stCondLst>
                                    <p:cond delay="4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28" dur="2000" fill="hold"/>
                                        <p:tgtEl>
                                          <p:spTgt spid="34"/>
                                        </p:tgtEl>
                                        <p:attrNameLst>
                                          <p:attrName>ppt_x</p:attrName>
                                          <p:attrName>ppt_y</p:attrName>
                                        </p:attrNameLst>
                                      </p:cBhvr>
                                      <p:rCtr x="-700" y="800"/>
                                    </p:animMotion>
                                  </p:childTnLst>
                                </p:cTn>
                              </p:par>
                              <p:par>
                                <p:cTn id="29" presetID="48" presetClass="path" presetSubtype="0" repeatCount="indefinite" autoRev="1" fill="hold" grpId="0" nodeType="withEffect">
                                  <p:stCondLst>
                                    <p:cond delay="9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0" dur="1550" fill="hold"/>
                                        <p:tgtEl>
                                          <p:spTgt spid="35"/>
                                        </p:tgtEl>
                                        <p:attrNameLst>
                                          <p:attrName>ppt_x</p:attrName>
                                          <p:attrName>ppt_y</p:attrName>
                                        </p:attrNameLst>
                                      </p:cBhvr>
                                      <p:rCtr x="-700" y="800"/>
                                    </p:animMotion>
                                  </p:childTnLst>
                                </p:cTn>
                              </p:par>
                              <p:par>
                                <p:cTn id="31"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2" dur="2000" fill="hold"/>
                                        <p:tgtEl>
                                          <p:spTgt spid="36"/>
                                        </p:tgtEl>
                                        <p:attrNameLst>
                                          <p:attrName>ppt_x</p:attrName>
                                          <p:attrName>ppt_y</p:attrName>
                                        </p:attrNameLst>
                                      </p:cBhvr>
                                      <p:rCtr x="-700" y="800"/>
                                    </p:animMotion>
                                  </p:childTnLst>
                                </p:cTn>
                              </p:par>
                              <p:par>
                                <p:cTn id="33"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4" dur="1600" fill="hold"/>
                                        <p:tgtEl>
                                          <p:spTgt spid="37"/>
                                        </p:tgtEl>
                                        <p:attrNameLst>
                                          <p:attrName>ppt_x</p:attrName>
                                          <p:attrName>ppt_y</p:attrName>
                                        </p:attrNameLst>
                                      </p:cBhvr>
                                      <p:rCtr x="-700" y="800"/>
                                    </p:animMotion>
                                  </p:childTnLst>
                                </p:cTn>
                              </p:par>
                              <p:par>
                                <p:cTn id="35"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6" dur="2000" fill="hold"/>
                                        <p:tgtEl>
                                          <p:spTgt spid="38"/>
                                        </p:tgtEl>
                                        <p:attrNameLst>
                                          <p:attrName>ppt_x</p:attrName>
                                          <p:attrName>ppt_y</p:attrName>
                                        </p:attrNameLst>
                                      </p:cBhvr>
                                      <p:rCtr x="-700" y="800"/>
                                    </p:animMotion>
                                  </p:childTnLst>
                                </p:cTn>
                              </p:par>
                              <p:par>
                                <p:cTn id="3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38" dur="2000" fill="hold"/>
                                        <p:tgtEl>
                                          <p:spTgt spid="167"/>
                                        </p:tgtEl>
                                        <p:attrNameLst>
                                          <p:attrName>ppt_x</p:attrName>
                                          <p:attrName>ppt_y</p:attrName>
                                        </p:attrNameLst>
                                      </p:cBhvr>
                                      <p:rCtr x="-700" y="800"/>
                                    </p:animMotion>
                                  </p:childTnLst>
                                </p:cTn>
                              </p:par>
                              <p:par>
                                <p:cTn id="39"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0" dur="1750" fill="hold"/>
                                        <p:tgtEl>
                                          <p:spTgt spid="168"/>
                                        </p:tgtEl>
                                        <p:attrNameLst>
                                          <p:attrName>ppt_x</p:attrName>
                                          <p:attrName>ppt_y</p:attrName>
                                        </p:attrNameLst>
                                      </p:cBhvr>
                                      <p:rCtr x="-700" y="800"/>
                                    </p:animMotion>
                                  </p:childTnLst>
                                </p:cTn>
                              </p:par>
                              <p:par>
                                <p:cTn id="41" presetID="48" presetClass="path" presetSubtype="0" repeatCount="indefinite" autoRev="1" fill="hold" grpId="0" nodeType="withEffect">
                                  <p:stCondLst>
                                    <p:cond delay="5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2" dur="1750" fill="hold"/>
                                        <p:tgtEl>
                                          <p:spTgt spid="169"/>
                                        </p:tgtEl>
                                        <p:attrNameLst>
                                          <p:attrName>ppt_x</p:attrName>
                                          <p:attrName>ppt_y</p:attrName>
                                        </p:attrNameLst>
                                      </p:cBhvr>
                                      <p:rCtr x="-700" y="800"/>
                                    </p:animMotion>
                                  </p:childTnLst>
                                </p:cTn>
                              </p:par>
                              <p:par>
                                <p:cTn id="43"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4" dur="1700" fill="hold"/>
                                        <p:tgtEl>
                                          <p:spTgt spid="170"/>
                                        </p:tgtEl>
                                        <p:attrNameLst>
                                          <p:attrName>ppt_x</p:attrName>
                                          <p:attrName>ppt_y</p:attrName>
                                        </p:attrNameLst>
                                      </p:cBhvr>
                                      <p:rCtr x="-700" y="800"/>
                                    </p:animMotion>
                                  </p:childTnLst>
                                </p:cTn>
                              </p:par>
                              <p:par>
                                <p:cTn id="45"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6" dur="2000" fill="hold"/>
                                        <p:tgtEl>
                                          <p:spTgt spid="171"/>
                                        </p:tgtEl>
                                        <p:attrNameLst>
                                          <p:attrName>ppt_x</p:attrName>
                                          <p:attrName>ppt_y</p:attrName>
                                        </p:attrNameLst>
                                      </p:cBhvr>
                                      <p:rCtr x="-700" y="800"/>
                                    </p:animMotion>
                                  </p:childTnLst>
                                </p:cTn>
                              </p:par>
                              <p:par>
                                <p:cTn id="47"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48" dur="1600" fill="hold"/>
                                        <p:tgtEl>
                                          <p:spTgt spid="172"/>
                                        </p:tgtEl>
                                        <p:attrNameLst>
                                          <p:attrName>ppt_x</p:attrName>
                                          <p:attrName>ppt_y</p:attrName>
                                        </p:attrNameLst>
                                      </p:cBhvr>
                                      <p:rCtr x="-700" y="800"/>
                                    </p:animMotion>
                                  </p:childTnLst>
                                </p:cTn>
                              </p:par>
                              <p:par>
                                <p:cTn id="49"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0" dur="2000" fill="hold"/>
                                        <p:tgtEl>
                                          <p:spTgt spid="173"/>
                                        </p:tgtEl>
                                        <p:attrNameLst>
                                          <p:attrName>ppt_x</p:attrName>
                                          <p:attrName>ppt_y</p:attrName>
                                        </p:attrNameLst>
                                      </p:cBhvr>
                                      <p:rCtr x="-700" y="800"/>
                                    </p:animMotion>
                                  </p:childTnLst>
                                </p:cTn>
                              </p:par>
                              <p:par>
                                <p:cTn id="51"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2" dur="1650" fill="hold"/>
                                        <p:tgtEl>
                                          <p:spTgt spid="174"/>
                                        </p:tgtEl>
                                        <p:attrNameLst>
                                          <p:attrName>ppt_x</p:attrName>
                                          <p:attrName>ppt_y</p:attrName>
                                        </p:attrNameLst>
                                      </p:cBhvr>
                                      <p:rCtr x="-700" y="800"/>
                                    </p:animMotion>
                                  </p:childTnLst>
                                </p:cTn>
                              </p:par>
                              <p:par>
                                <p:cTn id="53"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4" dur="2000" fill="hold"/>
                                        <p:tgtEl>
                                          <p:spTgt spid="175"/>
                                        </p:tgtEl>
                                        <p:attrNameLst>
                                          <p:attrName>ppt_x</p:attrName>
                                          <p:attrName>ppt_y</p:attrName>
                                        </p:attrNameLst>
                                      </p:cBhvr>
                                      <p:rCtr x="-700" y="800"/>
                                    </p:animMotion>
                                  </p:childTnLst>
                                </p:cTn>
                              </p:par>
                              <p:par>
                                <p:cTn id="55" presetID="48" presetClass="path" presetSubtype="0" repeatCount="indefinite" autoRev="1" fill="hold" grpId="0" nodeType="withEffect">
                                  <p:stCondLst>
                                    <p:cond delay="7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6" dur="2000" fill="hold"/>
                                        <p:tgtEl>
                                          <p:spTgt spid="176"/>
                                        </p:tgtEl>
                                        <p:attrNameLst>
                                          <p:attrName>ppt_x</p:attrName>
                                          <p:attrName>ppt_y</p:attrName>
                                        </p:attrNameLst>
                                      </p:cBhvr>
                                      <p:rCtr x="-700" y="800"/>
                                    </p:animMotion>
                                  </p:childTnLst>
                                </p:cTn>
                              </p:par>
                              <p:par>
                                <p:cTn id="57"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58" dur="2000" fill="hold"/>
                                        <p:tgtEl>
                                          <p:spTgt spid="177"/>
                                        </p:tgtEl>
                                        <p:attrNameLst>
                                          <p:attrName>ppt_x</p:attrName>
                                          <p:attrName>ppt_y</p:attrName>
                                        </p:attrNameLst>
                                      </p:cBhvr>
                                      <p:rCtr x="-700" y="800"/>
                                    </p:animMotion>
                                  </p:childTnLst>
                                </p:cTn>
                              </p:par>
                              <p:par>
                                <p:cTn id="59" presetID="48" presetClass="path" presetSubtype="0" repeatCount="indefinite" autoRev="1" fill="hold" grpId="0" nodeType="withEffect">
                                  <p:stCondLst>
                                    <p:cond delay="4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0" dur="2000" fill="hold"/>
                                        <p:tgtEl>
                                          <p:spTgt spid="178"/>
                                        </p:tgtEl>
                                        <p:attrNameLst>
                                          <p:attrName>ppt_x</p:attrName>
                                          <p:attrName>ppt_y</p:attrName>
                                        </p:attrNameLst>
                                      </p:cBhvr>
                                      <p:rCtr x="-700" y="800"/>
                                    </p:animMotion>
                                  </p:childTnLst>
                                </p:cTn>
                              </p:par>
                              <p:par>
                                <p:cTn id="61" presetID="48" presetClass="path" presetSubtype="0" repeatCount="indefinite" autoRev="1" fill="hold" grpId="0" nodeType="withEffect">
                                  <p:stCondLst>
                                    <p:cond delay="9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2" dur="1550" fill="hold"/>
                                        <p:tgtEl>
                                          <p:spTgt spid="179"/>
                                        </p:tgtEl>
                                        <p:attrNameLst>
                                          <p:attrName>ppt_x</p:attrName>
                                          <p:attrName>ppt_y</p:attrName>
                                        </p:attrNameLst>
                                      </p:cBhvr>
                                      <p:rCtr x="-700" y="800"/>
                                    </p:animMotion>
                                  </p:childTnLst>
                                </p:cTn>
                              </p:par>
                              <p:par>
                                <p:cTn id="63" presetID="48" presetClass="path" presetSubtype="0" repeatCount="indefinite" autoRev="1" fill="hold" grpId="0" nodeType="withEffect">
                                  <p:stCondLst>
                                    <p:cond delay="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4" dur="2000" fill="hold"/>
                                        <p:tgtEl>
                                          <p:spTgt spid="180"/>
                                        </p:tgtEl>
                                        <p:attrNameLst>
                                          <p:attrName>ppt_x</p:attrName>
                                          <p:attrName>ppt_y</p:attrName>
                                        </p:attrNameLst>
                                      </p:cBhvr>
                                      <p:rCtr x="-700" y="800"/>
                                    </p:animMotion>
                                  </p:childTnLst>
                                </p:cTn>
                              </p:par>
                              <p:par>
                                <p:cTn id="65" presetID="48" presetClass="path" presetSubtype="0" repeatCount="indefinite" autoRev="1" fill="hold" grpId="0" nodeType="withEffect">
                                  <p:stCondLst>
                                    <p:cond delay="8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6" dur="1600" fill="hold"/>
                                        <p:tgtEl>
                                          <p:spTgt spid="181"/>
                                        </p:tgtEl>
                                        <p:attrNameLst>
                                          <p:attrName>ppt_x</p:attrName>
                                          <p:attrName>ppt_y</p:attrName>
                                        </p:attrNameLst>
                                      </p:cBhvr>
                                      <p:rCtr x="-700" y="800"/>
                                    </p:animMotion>
                                  </p:childTnLst>
                                </p:cTn>
                              </p:par>
                              <p:par>
                                <p:cTn id="67" presetID="48" presetClass="path" presetSubtype="0" repeatCount="indefinite" autoRev="1" fill="hold" grpId="0" nodeType="withEffect">
                                  <p:stCondLst>
                                    <p:cond delay="600"/>
                                  </p:stCondLst>
                                  <p:endCondLst>
                                    <p:cond evt="onNext" delay="0">
                                      <p:tgtEl>
                                        <p:sldTgt/>
                                      </p:tgtEl>
                                    </p:cond>
                                  </p:endCondLst>
                                  <p:childTnLst>
                                    <p:animMotion origin="layout" path="M 0.01718 -0.00069 C 0.01788 -2.61916E-6 0.01857 0.0007 0.01892 0.00162 C 0.01909 0.00278 0.01927 0.00417 0.01944 0.00532 C 0.01979 0.00671 0.01944 0.00764 0.01927 0.00879 C 0.01909 0.00995 0.01892 0.01111 0.0184 0.01203 C 0.01788 0.01319 0.01718 0.01389 0.01614 0.01458 C 0.01545 0.01504 0.01458 0.0155 0.01354 0.01574 C 0.0125 0.01597 0.01163 0.01597 0.01076 0.01574 C 0.00989 0.0155 0.00885 0.01481 0.00816 0.01412 C 0.00746 0.01342 0.00694 0.0125 0.00659 0.01157 C 0.00625 0.01041 0.00607 0.00926 0.00607 0.0081 C 0.0059 0.00694 0.00607 0.00579 0.00642 0.00463 C 0.00677 0.0037 0.00746 0.00278 0.0085 0.00255 C 0.00937 0.00232 0.01041 0.00255 0.01111 0.00324 C 0.01163 0.00394 0.01198 0.00509 0.01198 0.00625 C 0.01198 0.00764 0.01198 0.00879 0.01163 0.00972 C 0.01111 0.01065 0.01128 0.01088 0.00972 0.01227 C 0.00816 0.01365 0.00677 0.01319 0.0059 0.01319 C 0.00503 0.01319 0.00434 0.01296 0.00347 0.0125 C 0.0026 0.01203 0.00173 0.01111 0.00121 0.01041 C 0.00069 0.00949 0.00052 0.00856 0.00017 0.00694 C 3.33333E-6 0.00556 3.33333E-6 0.00463 3.33333E-6 0.00347 C 3.33333E-6 0.00232 3.33333E-6 0.00116 3.33333E-6 -2.61916E-6 " pathEditMode="relative" rAng="0" ptsTypes="fffffffffffffffffffffff">
                                      <p:cBhvr>
                                        <p:cTn id="68" dur="2000" fill="hold"/>
                                        <p:tgtEl>
                                          <p:spTgt spid="182"/>
                                        </p:tgtEl>
                                        <p:attrNameLst>
                                          <p:attrName>ppt_x</p:attrName>
                                          <p:attrName>ppt_y</p:attrName>
                                        </p:attrNameLst>
                                      </p:cBhvr>
                                      <p:rCtr x="-700" y="800"/>
                                    </p:animMotion>
                                  </p:childTnLst>
                                </p:cTn>
                              </p:par>
                              <p:par>
                                <p:cTn id="69" presetID="0" presetClass="path" presetSubtype="0" repeatCount="indefinite" accel="50000" decel="50000" fill="hold" grpId="0" nodeType="withEffect">
                                  <p:stCondLst>
                                    <p:cond delay="600"/>
                                  </p:stCondLst>
                                  <p:endCondLst>
                                    <p:cond evt="onNext" delay="0">
                                      <p:tgtEl>
                                        <p:sldTgt/>
                                      </p:tgtEl>
                                    </p:cond>
                                  </p:endCondLst>
                                  <p:childTnLst>
                                    <p:animMotion origin="layout" path="M -3.88889E-6 2.0111E-6 C -0.00225 -0.00925 -0.00503 -0.00647 -0.01267 -0.0074 C -0.01371 -0.01341 -0.0151 -0.01549 -0.01961 -0.01688 C -0.02083 -0.0252 -0.02395 -0.02566 -0.02951 -0.02705 C -0.03142 -0.03444 -0.02829 -0.02474 -0.03368 -0.03098 C -0.03437 -0.0319 -0.0342 -0.03352 -0.03437 -0.03468 C -0.03524 -0.03884 -0.03628 -0.04254 -0.03732 -0.0467 C -0.03541 -0.06681 -0.03611 -0.05802 -0.03507 -0.07328 C -0.03541 -0.07582 -0.03854 -0.10009 -0.03871 -0.10056 C -0.03993 -0.10241 -0.04132 -0.10402 -0.04288 -0.10518 C -0.04409 -0.1061 -0.04704 -0.10703 -0.04704 -0.1068 C -0.05086 -0.11165 -0.05347 -0.11489 -0.05833 -0.11651 C -0.05954 -0.11882 -0.06111 -0.12182 -0.06267 -0.1239 C -0.06493 -0.12691 -0.06475 -0.12437 -0.06475 -0.12668 " pathEditMode="relative" rAng="0" ptsTypes="fffffffffffffA">
                                      <p:cBhvr>
                                        <p:cTn id="70" dur="2000" fill="hold"/>
                                        <p:tgtEl>
                                          <p:spTgt spid="51"/>
                                        </p:tgtEl>
                                        <p:attrNameLst>
                                          <p:attrName>ppt_x</p:attrName>
                                          <p:attrName>ppt_y</p:attrName>
                                        </p:attrNameLst>
                                      </p:cBhvr>
                                      <p:rCtr x="-3200" y="-6400"/>
                                    </p:animMotion>
                                  </p:childTnLst>
                                </p:cTn>
                              </p:par>
                              <p:par>
                                <p:cTn id="71" presetID="0" presetClass="path" presetSubtype="0" repeatCount="indefinite" accel="50000" decel="50000" fill="hold" grpId="0" nodeType="withEffect">
                                  <p:stCondLst>
                                    <p:cond delay="1100"/>
                                  </p:stCondLst>
                                  <p:endCondLst>
                                    <p:cond evt="onNext" delay="0">
                                      <p:tgtEl>
                                        <p:sldTgt/>
                                      </p:tgtEl>
                                    </p:cond>
                                  </p:endCondLst>
                                  <p:childTnLst>
                                    <p:animMotion origin="layout" path="M 2.5E-6 -0.01111 C 0.00243 -0.01412 0.00503 -0.0176 0.0026 -0.02315 C 0.00173 -0.02547 -0.00087 -0.02477 -0.00278 -0.02523 C -0.00903 -0.03542 -0.00643 -0.03079 -0.01042 -0.0382 C -0.01216 -0.04607 -0.01094 -0.04283 -0.01302 -0.04792 C -0.01268 -0.05602 -0.01216 -0.06459 -0.01111 -0.07269 C -0.01059 -0.07732 -0.00834 -0.08125 -0.00747 -0.08542 C -0.00712 -0.09815 -0.00799 -0.13982 0.00139 -0.14815 C 0.00364 -0.15394 0.00903 -0.15371 0.01302 -0.15556 C 0.01475 -0.15625 0.01805 -0.15857 0.01805 -0.15834 " pathEditMode="relative" rAng="0" ptsTypes="fffffffffA">
                                      <p:cBhvr>
                                        <p:cTn id="72" dur="3200" fill="hold"/>
                                        <p:tgtEl>
                                          <p:spTgt spid="42"/>
                                        </p:tgtEl>
                                        <p:attrNameLst>
                                          <p:attrName>ppt_x</p:attrName>
                                          <p:attrName>ppt_y</p:attrName>
                                        </p:attrNameLst>
                                      </p:cBhvr>
                                      <p:rCtr x="200" y="-7400"/>
                                    </p:animMotion>
                                  </p:childTnLst>
                                </p:cTn>
                              </p:par>
                              <p:par>
                                <p:cTn id="73" presetID="0" presetClass="path" presetSubtype="0" repeatCount="indefinite" accel="50000" decel="50000" fill="hold" grpId="0" nodeType="withEffect">
                                  <p:stCondLst>
                                    <p:cond delay="700"/>
                                  </p:stCondLst>
                                  <p:endCondLst>
                                    <p:cond evt="onNext" delay="0">
                                      <p:tgtEl>
                                        <p:sldTgt/>
                                      </p:tgtEl>
                                    </p:cond>
                                  </p:endCondLst>
                                  <p:childTnLst>
                                    <p:animMotion origin="layout" path="M -2.77778E-7 -5.18519E-6 C 0.0099 -0.00325 0.01059 -0.00556 0.01823 -0.01227 C 0.01997 -0.01575 0.02136 -0.01968 0.0224 -0.02362 C 0.01997 -0.03357 0.01997 -0.047 0.0224 -0.05649 C 0.02153 -0.06598 0.01945 -0.07454 0.01754 -0.08357 C 0.01719 -0.08542 0.01632 -0.0919 0.01545 -0.09306 C 0.01441 -0.09468 0.00955 -0.09561 0.00834 -0.09584 C 0.00452 -0.09514 -0.00295 -0.09399 -0.00295 -0.09399 " pathEditMode="relative" ptsTypes="fffffffA">
                                      <p:cBhvr>
                                        <p:cTn id="74" dur="4600" fill="hold"/>
                                        <p:tgtEl>
                                          <p:spTgt spid="41"/>
                                        </p:tgtEl>
                                        <p:attrNameLst>
                                          <p:attrName>ppt_x</p:attrName>
                                          <p:attrName>ppt_y</p:attrName>
                                        </p:attrNameLst>
                                      </p:cBhvr>
                                    </p:animMotion>
                                  </p:childTnLst>
                                </p:cTn>
                              </p:par>
                              <p:par>
                                <p:cTn id="75" presetID="0" presetClass="path" presetSubtype="0" repeatCount="indefinite" accel="50000" decel="50000" fill="hold" grpId="0" nodeType="withEffect">
                                  <p:stCondLst>
                                    <p:cond delay="1800"/>
                                  </p:stCondLst>
                                  <p:endCondLst>
                                    <p:cond evt="onNext" delay="0">
                                      <p:tgtEl>
                                        <p:sldTgt/>
                                      </p:tgtEl>
                                    </p:cond>
                                  </p:endCondLst>
                                  <p:childTnLst>
                                    <p:animMotion origin="layout" path="M -6.11111E-6 -4.44444E-6 C 0.01284 0.00093 0.02465 -0.00046 0.03732 -0.00185 C 0.04044 -0.00417 0.04079 -0.00648 0.04444 -0.00764 C 0.046 -0.01065 0.04704 -0.01343 0.04791 -0.0169 C 0.04722 -0.01991 0.04531 -0.02245 0.04513 -0.02546 C 0.04461 -0.04097 0.046 -0.04236 0.04791 -0.0537 C 0.04843 -0.05949 0.05034 -0.08125 0.05555 -0.08356 C 0.06058 -0.09028 0.06718 -0.09769 0.07465 -0.09769 " pathEditMode="relative" ptsTypes="fffffffA">
                                      <p:cBhvr>
                                        <p:cTn id="76" dur="2600" fill="hold"/>
                                        <p:tgtEl>
                                          <p:spTgt spid="40"/>
                                        </p:tgtEl>
                                        <p:attrNameLst>
                                          <p:attrName>ppt_x</p:attrName>
                                          <p:attrName>ppt_y</p:attrName>
                                        </p:attrNameLst>
                                      </p:cBhvr>
                                    </p:animMotion>
                                  </p:childTnLst>
                                </p:cTn>
                              </p:par>
                              <p:par>
                                <p:cTn id="77" presetID="0" presetClass="path" presetSubtype="0" repeatCount="indefinite" accel="50000" decel="50000" fill="hold" grpId="0" nodeType="withEffect">
                                  <p:stCondLst>
                                    <p:cond delay="1000"/>
                                  </p:stCondLst>
                                  <p:endCondLst>
                                    <p:cond evt="onNext" delay="0">
                                      <p:tgtEl>
                                        <p:sldTgt/>
                                      </p:tgtEl>
                                    </p:cond>
                                  </p:endCondLst>
                                  <p:childTnLst>
                                    <p:animMotion origin="layout" path="M -3.33333E-6 7.40741E-7 C 0.00417 -0.00185 0.00833 -0.00231 0.01198 -0.00555 C 0.01128 -0.00555 -0.00035 -0.0081 -0.00139 -0.00463 C -0.00208 -0.00208 0.00469 7.40741E-7 0.00278 0.00093 C -0.00069 0.00278 -0.00469 -0.00023 -0.00851 -0.00092 C -0.01233 -0.00254 -0.0158 -0.00463 -0.01979 -0.00555 C -0.02066 -0.00602 -0.02517 -0.00833 -0.02604 -0.00926 C -0.03403 -0.01805 -0.02674 -0.01296 -0.03316 -0.0169 C -0.03403 -0.01875 -0.03507 -0.0206 -0.03594 -0.02245 C -0.03646 -0.02338 -0.03733 -0.02523 -0.03733 -0.02523 C -0.03837 -0.0375 -0.03993 -0.05301 -0.03455 -0.06389 C -0.03576 -0.07014 -0.03455 -0.06667 -0.03941 -0.07315 C -0.0401 -0.07407 -0.04149 -0.07592 -0.04149 -0.07592 C -0.04306 -0.08287 -0.04219 -0.09004 -0.04358 -0.09676 C -0.04375 -0.09792 -0.04514 -0.09792 -0.04583 -0.09861 C -0.04722 -0.10023 -0.04757 -0.10324 -0.04931 -0.10417 C -0.05035 -0.10486 -0.05156 -0.10417 -0.05278 -0.10417 " pathEditMode="relative" ptsTypes="ffffffffffffffffA">
                                      <p:cBhvr>
                                        <p:cTn id="78" dur="3800" fill="hold"/>
                                        <p:tgtEl>
                                          <p:spTgt spid="46"/>
                                        </p:tgtEl>
                                        <p:attrNameLst>
                                          <p:attrName>ppt_x</p:attrName>
                                          <p:attrName>ppt_y</p:attrName>
                                        </p:attrNameLst>
                                      </p:cBhvr>
                                    </p:animMotion>
                                  </p:childTnLst>
                                </p:cTn>
                              </p:par>
                              <p:par>
                                <p:cTn id="79" presetID="0" presetClass="path" presetSubtype="0" repeatCount="indefinite" accel="50000" decel="50000" fill="hold" grpId="0" nodeType="withEffect">
                                  <p:stCondLst>
                                    <p:cond delay="1700"/>
                                  </p:stCondLst>
                                  <p:endCondLst>
                                    <p:cond evt="onNext" delay="0">
                                      <p:tgtEl>
                                        <p:sldTgt/>
                                      </p:tgtEl>
                                    </p:cond>
                                  </p:endCondLst>
                                  <p:childTnLst>
                                    <p:animMotion origin="layout" path="M -6.11111E-6 0.02222 C 0.00294 0.01643 -0.0007 0.02199 0.00485 0.01852 C 0.00572 0.01782 0.00624 0.01643 0.00711 0.01574 C 0.01197 0.01134 0.01961 0.00833 0.02534 0.00717 C 0.0269 0.00092 0.0335 -0.00278 0.03801 -0.00486 C 0.04131 -0.01181 0.0401 -0.01968 0.04149 -0.02755 C 0.04079 -0.04306 0.04235 -0.05834 0.04513 -0.07338 C 0.04531 -0.0831 0.04548 -0.09283 0.04583 -0.10255 C 0.04583 -0.10371 0.04652 -0.1051 0.04652 -0.10625 C 0.04739 -0.12269 0.04478 -0.14306 0.05919 -0.14954 C 0.06006 -0.15139 0.0618 -0.15232 0.06267 -0.15417 C 0.0644 -0.15764 0.06423 -0.16204 0.06683 -0.16551 " pathEditMode="relative" ptsTypes="fffffffffffA">
                                      <p:cBhvr>
                                        <p:cTn id="80" dur="5200" fill="hold"/>
                                        <p:tgtEl>
                                          <p:spTgt spid="43"/>
                                        </p:tgtEl>
                                        <p:attrNameLst>
                                          <p:attrName>ppt_x</p:attrName>
                                          <p:attrName>ppt_y</p:attrName>
                                        </p:attrNameLst>
                                      </p:cBhvr>
                                    </p:animMotion>
                                  </p:childTnLst>
                                </p:cTn>
                              </p:par>
                              <p:par>
                                <p:cTn id="81" presetID="6" presetClass="emph" presetSubtype="0" repeatCount="indefinite" autoRev="1" fill="hold" grpId="0" nodeType="withEffect">
                                  <p:stCondLst>
                                    <p:cond delay="1700"/>
                                  </p:stCondLst>
                                  <p:endCondLst>
                                    <p:cond evt="onNext" delay="0">
                                      <p:tgtEl>
                                        <p:sldTgt/>
                                      </p:tgtEl>
                                    </p:cond>
                                  </p:endCondLst>
                                  <p:childTnLst>
                                    <p:animScale>
                                      <p:cBhvr>
                                        <p:cTn id="82" dur="2000" fill="hold"/>
                                        <p:tgtEl>
                                          <p:spTgt spid="5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40" grpId="0" animBg="1"/>
      <p:bldP spid="41" grpId="0" animBg="1"/>
      <p:bldP spid="42" grpId="0" animBg="1"/>
      <p:bldP spid="43" grpId="0" animBg="1"/>
      <p:bldP spid="46" grpId="0" animBg="1"/>
      <p:bldP spid="5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989</Words>
  <Application>Microsoft Office PowerPoint</Application>
  <PresentationFormat>On-screen Show (4:3)</PresentationFormat>
  <Paragraphs>148</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NikoshBAN</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 Computer</dc:creator>
  <cp:lastModifiedBy>User</cp:lastModifiedBy>
  <cp:revision>70</cp:revision>
  <dcterms:created xsi:type="dcterms:W3CDTF">2015-04-25T03:42:10Z</dcterms:created>
  <dcterms:modified xsi:type="dcterms:W3CDTF">2021-08-21T11:18:12Z</dcterms:modified>
</cp:coreProperties>
</file>