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4"/>
  </p:notesMasterIdLst>
  <p:sldIdLst>
    <p:sldId id="261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07/relationships/hdphoto" Target="../media/hdphoto2.wdp"/><Relationship Id="rId1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07/relationships/hdphoto" Target="../media/hdphoto2.wdp"/><Relationship Id="rId1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B63DA-7224-4518-B5E8-AEF8141197D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AAD72E3-E783-479E-83FF-34BB271728F6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4800" b="1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কৃষ্ণচূড়া</a:t>
          </a:r>
          <a:endParaRPr lang="en-US" sz="48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1AD5690-6E78-4694-A105-3B91BB028EE2}" type="parTrans" cxnId="{CDC27F7D-1B46-4B35-B9F8-7766AB4E0B64}">
      <dgm:prSet/>
      <dgm:spPr/>
      <dgm:t>
        <a:bodyPr/>
        <a:lstStyle/>
        <a:p>
          <a:endParaRPr lang="en-US"/>
        </a:p>
      </dgm:t>
    </dgm:pt>
    <dgm:pt modelId="{53537F04-E984-4FFC-BDAA-CED71D44A621}" type="sibTrans" cxnId="{CDC27F7D-1B46-4B35-B9F8-7766AB4E0B64}">
      <dgm:prSet/>
      <dgm:spPr/>
      <dgm:t>
        <a:bodyPr/>
        <a:lstStyle/>
        <a:p>
          <a:endParaRPr lang="en-US"/>
        </a:p>
      </dgm:t>
    </dgm:pt>
    <dgm:pt modelId="{5BF4D68C-1294-4290-B4AB-0B2BE2222A2D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4800" b="1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শিমুল</a:t>
          </a:r>
          <a:endParaRPr lang="en-US" sz="48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BE1CDFE-40BC-4A21-B09F-0593C0D5781C}" type="parTrans" cxnId="{E4DE7A1E-AEF8-4D4C-AD3A-E8D6D76D9F53}">
      <dgm:prSet/>
      <dgm:spPr/>
      <dgm:t>
        <a:bodyPr/>
        <a:lstStyle/>
        <a:p>
          <a:endParaRPr lang="en-US"/>
        </a:p>
      </dgm:t>
    </dgm:pt>
    <dgm:pt modelId="{06E4A4D2-7BE1-4127-964E-CC0BD772258A}" type="sibTrans" cxnId="{E4DE7A1E-AEF8-4D4C-AD3A-E8D6D76D9F53}">
      <dgm:prSet/>
      <dgm:spPr/>
      <dgm:t>
        <a:bodyPr/>
        <a:lstStyle/>
        <a:p>
          <a:endParaRPr lang="en-US"/>
        </a:p>
      </dgm:t>
    </dgm:pt>
    <dgm:pt modelId="{6E0192CC-A3AB-4B32-ABC8-F9EA1F3F0C46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4800" b="1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পলাশ</a:t>
          </a:r>
          <a:endParaRPr lang="en-US" sz="4800" b="1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BCED115-A9A9-4FBA-BC3E-C4533D0DD160}" type="parTrans" cxnId="{4AFA642C-A553-4D6F-B252-B89BB157E79A}">
      <dgm:prSet/>
      <dgm:spPr/>
      <dgm:t>
        <a:bodyPr/>
        <a:lstStyle/>
        <a:p>
          <a:endParaRPr lang="en-US"/>
        </a:p>
      </dgm:t>
    </dgm:pt>
    <dgm:pt modelId="{3BB2E6C5-A361-453A-B14C-C2BB4A212C51}" type="sibTrans" cxnId="{4AFA642C-A553-4D6F-B252-B89BB157E79A}">
      <dgm:prSet/>
      <dgm:spPr/>
      <dgm:t>
        <a:bodyPr/>
        <a:lstStyle/>
        <a:p>
          <a:endParaRPr lang="en-US"/>
        </a:p>
      </dgm:t>
    </dgm:pt>
    <dgm:pt modelId="{ABF5A1DE-4436-44D9-8478-D506565471A9}" type="pres">
      <dgm:prSet presAssocID="{46BB63DA-7224-4518-B5E8-AEF8141197D4}" presName="Name0" presStyleCnt="0">
        <dgm:presLayoutVars>
          <dgm:chMax/>
          <dgm:chPref/>
          <dgm:dir/>
        </dgm:presLayoutVars>
      </dgm:prSet>
      <dgm:spPr/>
    </dgm:pt>
    <dgm:pt modelId="{5D1B8BA5-00D1-4399-9929-E1191F98FD4C}" type="pres">
      <dgm:prSet presAssocID="{EAAD72E3-E783-479E-83FF-34BB271728F6}" presName="composite" presStyleCnt="0">
        <dgm:presLayoutVars>
          <dgm:chMax val="1"/>
          <dgm:chPref val="1"/>
        </dgm:presLayoutVars>
      </dgm:prSet>
      <dgm:spPr/>
    </dgm:pt>
    <dgm:pt modelId="{088DC109-B47D-4383-94BC-AE92283F7517}" type="pres">
      <dgm:prSet presAssocID="{EAAD72E3-E783-479E-83FF-34BB271728F6}" presName="Accent" presStyleLbl="trAlignAcc1" presStyleIdx="0" presStyleCnt="3" custScaleX="118792" custScaleY="1258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2EF917-F77D-456A-BE8B-AF48891529DF}" type="pres">
      <dgm:prSet presAssocID="{EAAD72E3-E783-479E-83FF-34BB271728F6}" presName="Image" presStyleLbl="alignImgPlace1" presStyleIdx="0" presStyleCnt="3" custScaleX="118769" custScaleY="13853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/>
          <a:srcRect/>
          <a:stretch>
            <a:fillRect l="-21000" r="-21000"/>
          </a:stretch>
        </a:blipFill>
      </dgm:spPr>
      <dgm:extLst>
        <a:ext uri="{E40237B7-FDA0-4F09-8148-C483321AD2D9}">
          <dgm14:cNvPr xmlns:dgm14="http://schemas.microsoft.com/office/drawing/2010/diagram" id="0" name="" descr="images.jpg"/>
        </a:ext>
      </dgm:extLst>
    </dgm:pt>
    <dgm:pt modelId="{A7CE4060-CDBE-42C6-B6B8-A1EF6EF31B9F}" type="pres">
      <dgm:prSet presAssocID="{EAAD72E3-E783-479E-83FF-34BB271728F6}" presName="ChildComposite" presStyleCnt="0"/>
      <dgm:spPr/>
    </dgm:pt>
    <dgm:pt modelId="{300CBFC5-DF6D-4CDE-A46B-1C45FAA64748}" type="pres">
      <dgm:prSet presAssocID="{EAAD72E3-E783-479E-83FF-34BB271728F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227D0FC-FFBA-40AC-AF70-F1772442A2FC}" type="pres">
      <dgm:prSet presAssocID="{EAAD72E3-E783-479E-83FF-34BB271728F6}" presName="Parent" presStyleLbl="revTx" presStyleIdx="0" presStyleCnt="3" custScaleX="164056" custLinFactNeighborX="7800" custLinFactNeighborY="6737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9B291-0904-4B56-8459-AE80FA0311D2}" type="pres">
      <dgm:prSet presAssocID="{53537F04-E984-4FFC-BDAA-CED71D44A621}" presName="sibTrans" presStyleCnt="0"/>
      <dgm:spPr/>
    </dgm:pt>
    <dgm:pt modelId="{86E5C862-5E31-4B6C-8629-64C5F1A2E46F}" type="pres">
      <dgm:prSet presAssocID="{5BF4D68C-1294-4290-B4AB-0B2BE2222A2D}" presName="composite" presStyleCnt="0">
        <dgm:presLayoutVars>
          <dgm:chMax val="1"/>
          <dgm:chPref val="1"/>
        </dgm:presLayoutVars>
      </dgm:prSet>
      <dgm:spPr/>
    </dgm:pt>
    <dgm:pt modelId="{DBDBE42D-76B3-47D6-B5FF-10FB088E1943}" type="pres">
      <dgm:prSet presAssocID="{5BF4D68C-1294-4290-B4AB-0B2BE2222A2D}" presName="Accent" presStyleLbl="trAlignAcc1" presStyleIdx="1" presStyleCnt="3" custScaleX="118792" custScaleY="125880">
        <dgm:presLayoutVars>
          <dgm:chMax val="0"/>
          <dgm:chPref val="0"/>
        </dgm:presLayoutVars>
      </dgm:prSet>
      <dgm:spPr/>
    </dgm:pt>
    <dgm:pt modelId="{1785CD4F-7E99-42C7-98B1-5F66FCC68F9B}" type="pres">
      <dgm:prSet presAssocID="{5BF4D68C-1294-4290-B4AB-0B2BE2222A2D}" presName="Image" presStyleLbl="alignImgPlace1" presStyleIdx="1" presStyleCnt="3" custScaleX="118769" custScaleY="13853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/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415578154_0497c6dfe5.jpg"/>
        </a:ext>
      </dgm:extLst>
    </dgm:pt>
    <dgm:pt modelId="{A6921687-2CB8-416D-B96C-43576EE0086E}" type="pres">
      <dgm:prSet presAssocID="{5BF4D68C-1294-4290-B4AB-0B2BE2222A2D}" presName="ChildComposite" presStyleCnt="0"/>
      <dgm:spPr/>
    </dgm:pt>
    <dgm:pt modelId="{CB393220-113B-41AC-A886-1EEE6D7C4300}" type="pres">
      <dgm:prSet presAssocID="{5BF4D68C-1294-4290-B4AB-0B2BE2222A2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94334B6-606F-477A-9025-2983C7EF0459}" type="pres">
      <dgm:prSet presAssocID="{5BF4D68C-1294-4290-B4AB-0B2BE2222A2D}" presName="Parent" presStyleLbl="revTx" presStyleIdx="1" presStyleCnt="3" custLinFactNeighborY="4832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F9F29-12EC-4321-ABF4-C711414729D0}" type="pres">
      <dgm:prSet presAssocID="{06E4A4D2-7BE1-4127-964E-CC0BD772258A}" presName="sibTrans" presStyleCnt="0"/>
      <dgm:spPr/>
    </dgm:pt>
    <dgm:pt modelId="{E9507719-EC49-4893-965F-029FFD4A2E06}" type="pres">
      <dgm:prSet presAssocID="{6E0192CC-A3AB-4B32-ABC8-F9EA1F3F0C46}" presName="composite" presStyleCnt="0">
        <dgm:presLayoutVars>
          <dgm:chMax val="1"/>
          <dgm:chPref val="1"/>
        </dgm:presLayoutVars>
      </dgm:prSet>
      <dgm:spPr/>
    </dgm:pt>
    <dgm:pt modelId="{AA6836BD-21EF-4A50-B7C3-BA3F5746030C}" type="pres">
      <dgm:prSet presAssocID="{6E0192CC-A3AB-4B32-ABC8-F9EA1F3F0C46}" presName="Accent" presStyleLbl="trAlignAcc1" presStyleIdx="2" presStyleCnt="3" custScaleX="118792" custScaleY="125880">
        <dgm:presLayoutVars>
          <dgm:chMax val="0"/>
          <dgm:chPref val="0"/>
        </dgm:presLayoutVars>
      </dgm:prSet>
      <dgm:spPr/>
    </dgm:pt>
    <dgm:pt modelId="{35367A4A-5749-468D-A4FE-DA1E50374A6D}" type="pres">
      <dgm:prSet presAssocID="{6E0192CC-A3AB-4B32-ABC8-F9EA1F3F0C46}" presName="Image" presStyleLbl="alignImgPlace1" presStyleIdx="2" presStyleCnt="3" custScaleX="118769" custScaleY="13853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/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C:\Users\Acer\Desktop\61603_433295728659_20404398659_5175261_3511255_n.jpg"/>
        </a:ext>
      </dgm:extLst>
    </dgm:pt>
    <dgm:pt modelId="{2E46CA9B-21B0-41F7-A537-BF1E1F5E300E}" type="pres">
      <dgm:prSet presAssocID="{6E0192CC-A3AB-4B32-ABC8-F9EA1F3F0C46}" presName="ChildComposite" presStyleCnt="0"/>
      <dgm:spPr/>
    </dgm:pt>
    <dgm:pt modelId="{2791FCDC-FBDB-4404-B1C7-396D726C7BDF}" type="pres">
      <dgm:prSet presAssocID="{6E0192CC-A3AB-4B32-ABC8-F9EA1F3F0C4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BA5BFCE-5E3C-47A1-8710-4690DD6CFB1F}" type="pres">
      <dgm:prSet presAssocID="{6E0192CC-A3AB-4B32-ABC8-F9EA1F3F0C46}" presName="Parent" presStyleLbl="revTx" presStyleIdx="2" presStyleCnt="3" custLinFactNeighborY="4832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E7A1E-AEF8-4D4C-AD3A-E8D6D76D9F53}" srcId="{46BB63DA-7224-4518-B5E8-AEF8141197D4}" destId="{5BF4D68C-1294-4290-B4AB-0B2BE2222A2D}" srcOrd="1" destOrd="0" parTransId="{4BE1CDFE-40BC-4A21-B09F-0593C0D5781C}" sibTransId="{06E4A4D2-7BE1-4127-964E-CC0BD772258A}"/>
    <dgm:cxn modelId="{69C06B28-B630-48C3-940C-6617649F31B1}" type="presOf" srcId="{EAAD72E3-E783-479E-83FF-34BB271728F6}" destId="{7227D0FC-FFBA-40AC-AF70-F1772442A2FC}" srcOrd="0" destOrd="0" presId="urn:microsoft.com/office/officeart/2008/layout/CaptionedPictures"/>
    <dgm:cxn modelId="{E80B9999-CABB-4B1E-981D-A0297F1F49C2}" type="presOf" srcId="{46BB63DA-7224-4518-B5E8-AEF8141197D4}" destId="{ABF5A1DE-4436-44D9-8478-D506565471A9}" srcOrd="0" destOrd="0" presId="urn:microsoft.com/office/officeart/2008/layout/CaptionedPictures"/>
    <dgm:cxn modelId="{BC16884B-FD9C-4B7E-B271-A473608AC3F0}" type="presOf" srcId="{6E0192CC-A3AB-4B32-ABC8-F9EA1F3F0C46}" destId="{7BA5BFCE-5E3C-47A1-8710-4690DD6CFB1F}" srcOrd="0" destOrd="0" presId="urn:microsoft.com/office/officeart/2008/layout/CaptionedPictures"/>
    <dgm:cxn modelId="{F0E95B77-0A08-4E01-BF21-B6A33090333D}" type="presOf" srcId="{5BF4D68C-1294-4290-B4AB-0B2BE2222A2D}" destId="{A94334B6-606F-477A-9025-2983C7EF0459}" srcOrd="0" destOrd="0" presId="urn:microsoft.com/office/officeart/2008/layout/CaptionedPictures"/>
    <dgm:cxn modelId="{4AFA642C-A553-4D6F-B252-B89BB157E79A}" srcId="{46BB63DA-7224-4518-B5E8-AEF8141197D4}" destId="{6E0192CC-A3AB-4B32-ABC8-F9EA1F3F0C46}" srcOrd="2" destOrd="0" parTransId="{CBCED115-A9A9-4FBA-BC3E-C4533D0DD160}" sibTransId="{3BB2E6C5-A361-453A-B14C-C2BB4A212C51}"/>
    <dgm:cxn modelId="{CDC27F7D-1B46-4B35-B9F8-7766AB4E0B64}" srcId="{46BB63DA-7224-4518-B5E8-AEF8141197D4}" destId="{EAAD72E3-E783-479E-83FF-34BB271728F6}" srcOrd="0" destOrd="0" parTransId="{D1AD5690-6E78-4694-A105-3B91BB028EE2}" sibTransId="{53537F04-E984-4FFC-BDAA-CED71D44A621}"/>
    <dgm:cxn modelId="{09C3E1DD-FE70-4388-9DAF-7BA8B330AD43}" type="presParOf" srcId="{ABF5A1DE-4436-44D9-8478-D506565471A9}" destId="{5D1B8BA5-00D1-4399-9929-E1191F98FD4C}" srcOrd="0" destOrd="0" presId="urn:microsoft.com/office/officeart/2008/layout/CaptionedPictures"/>
    <dgm:cxn modelId="{3B74155D-5176-46D9-9CD7-8F9647E49C90}" type="presParOf" srcId="{5D1B8BA5-00D1-4399-9929-E1191F98FD4C}" destId="{088DC109-B47D-4383-94BC-AE92283F7517}" srcOrd="0" destOrd="0" presId="urn:microsoft.com/office/officeart/2008/layout/CaptionedPictures"/>
    <dgm:cxn modelId="{0F6674C7-7D53-4FC0-8555-3BE9DA7A4AC2}" type="presParOf" srcId="{5D1B8BA5-00D1-4399-9929-E1191F98FD4C}" destId="{162EF917-F77D-456A-BE8B-AF48891529DF}" srcOrd="1" destOrd="0" presId="urn:microsoft.com/office/officeart/2008/layout/CaptionedPictures"/>
    <dgm:cxn modelId="{B4B192BF-7CF0-4326-A657-488E829154F1}" type="presParOf" srcId="{5D1B8BA5-00D1-4399-9929-E1191F98FD4C}" destId="{A7CE4060-CDBE-42C6-B6B8-A1EF6EF31B9F}" srcOrd="2" destOrd="0" presId="urn:microsoft.com/office/officeart/2008/layout/CaptionedPictures"/>
    <dgm:cxn modelId="{21752F02-0E84-438C-9F92-831467BBAB99}" type="presParOf" srcId="{A7CE4060-CDBE-42C6-B6B8-A1EF6EF31B9F}" destId="{300CBFC5-DF6D-4CDE-A46B-1C45FAA64748}" srcOrd="0" destOrd="0" presId="urn:microsoft.com/office/officeart/2008/layout/CaptionedPictures"/>
    <dgm:cxn modelId="{C9CBC4F4-6740-4B65-B53E-AABE2F5C070C}" type="presParOf" srcId="{A7CE4060-CDBE-42C6-B6B8-A1EF6EF31B9F}" destId="{7227D0FC-FFBA-40AC-AF70-F1772442A2FC}" srcOrd="1" destOrd="0" presId="urn:microsoft.com/office/officeart/2008/layout/CaptionedPictures"/>
    <dgm:cxn modelId="{B19887D8-E0D7-4E43-8A18-7778BCCA8EB5}" type="presParOf" srcId="{ABF5A1DE-4436-44D9-8478-D506565471A9}" destId="{5909B291-0904-4B56-8459-AE80FA0311D2}" srcOrd="1" destOrd="0" presId="urn:microsoft.com/office/officeart/2008/layout/CaptionedPictures"/>
    <dgm:cxn modelId="{2C117ABD-D98F-4149-AC54-BAE1D4AD96E0}" type="presParOf" srcId="{ABF5A1DE-4436-44D9-8478-D506565471A9}" destId="{86E5C862-5E31-4B6C-8629-64C5F1A2E46F}" srcOrd="2" destOrd="0" presId="urn:microsoft.com/office/officeart/2008/layout/CaptionedPictures"/>
    <dgm:cxn modelId="{AC778F66-19D9-4AF6-BF84-3D2B9CC32E49}" type="presParOf" srcId="{86E5C862-5E31-4B6C-8629-64C5F1A2E46F}" destId="{DBDBE42D-76B3-47D6-B5FF-10FB088E1943}" srcOrd="0" destOrd="0" presId="urn:microsoft.com/office/officeart/2008/layout/CaptionedPictures"/>
    <dgm:cxn modelId="{CDAF4462-A284-4E1A-826B-DE7B8EAE99A0}" type="presParOf" srcId="{86E5C862-5E31-4B6C-8629-64C5F1A2E46F}" destId="{1785CD4F-7E99-42C7-98B1-5F66FCC68F9B}" srcOrd="1" destOrd="0" presId="urn:microsoft.com/office/officeart/2008/layout/CaptionedPictures"/>
    <dgm:cxn modelId="{0E9F153C-BDB7-437B-86EA-870BBAFC8948}" type="presParOf" srcId="{86E5C862-5E31-4B6C-8629-64C5F1A2E46F}" destId="{A6921687-2CB8-416D-B96C-43576EE0086E}" srcOrd="2" destOrd="0" presId="urn:microsoft.com/office/officeart/2008/layout/CaptionedPictures"/>
    <dgm:cxn modelId="{E671062B-E26F-448F-963E-19B5B711F8F0}" type="presParOf" srcId="{A6921687-2CB8-416D-B96C-43576EE0086E}" destId="{CB393220-113B-41AC-A886-1EEE6D7C4300}" srcOrd="0" destOrd="0" presId="urn:microsoft.com/office/officeart/2008/layout/CaptionedPictures"/>
    <dgm:cxn modelId="{85F3C1D4-3FA3-432B-8FB6-AB30571F3624}" type="presParOf" srcId="{A6921687-2CB8-416D-B96C-43576EE0086E}" destId="{A94334B6-606F-477A-9025-2983C7EF0459}" srcOrd="1" destOrd="0" presId="urn:microsoft.com/office/officeart/2008/layout/CaptionedPictures"/>
    <dgm:cxn modelId="{4581AAFE-FAA7-42C0-A720-4D184B1B0C33}" type="presParOf" srcId="{ABF5A1DE-4436-44D9-8478-D506565471A9}" destId="{9C4F9F29-12EC-4321-ABF4-C711414729D0}" srcOrd="3" destOrd="0" presId="urn:microsoft.com/office/officeart/2008/layout/CaptionedPictures"/>
    <dgm:cxn modelId="{678D9C44-5E32-4C98-9DC1-1AE60D176CEB}" type="presParOf" srcId="{ABF5A1DE-4436-44D9-8478-D506565471A9}" destId="{E9507719-EC49-4893-965F-029FFD4A2E06}" srcOrd="4" destOrd="0" presId="urn:microsoft.com/office/officeart/2008/layout/CaptionedPictures"/>
    <dgm:cxn modelId="{10C81D57-E30C-4D1E-87E5-6FA3082E3BE4}" type="presParOf" srcId="{E9507719-EC49-4893-965F-029FFD4A2E06}" destId="{AA6836BD-21EF-4A50-B7C3-BA3F5746030C}" srcOrd="0" destOrd="0" presId="urn:microsoft.com/office/officeart/2008/layout/CaptionedPictures"/>
    <dgm:cxn modelId="{621DAACC-7AAB-43B8-A410-6255990E8854}" type="presParOf" srcId="{E9507719-EC49-4893-965F-029FFD4A2E06}" destId="{35367A4A-5749-468D-A4FE-DA1E50374A6D}" srcOrd="1" destOrd="0" presId="urn:microsoft.com/office/officeart/2008/layout/CaptionedPictures"/>
    <dgm:cxn modelId="{F5B89A2B-9BCE-4C57-B769-125EFC224CDA}" type="presParOf" srcId="{E9507719-EC49-4893-965F-029FFD4A2E06}" destId="{2E46CA9B-21B0-41F7-A537-BF1E1F5E300E}" srcOrd="2" destOrd="0" presId="urn:microsoft.com/office/officeart/2008/layout/CaptionedPictures"/>
    <dgm:cxn modelId="{B1A6AAAD-053A-4D5B-AD7B-8C32291CBFB8}" type="presParOf" srcId="{2E46CA9B-21B0-41F7-A537-BF1E1F5E300E}" destId="{2791FCDC-FBDB-4404-B1C7-396D726C7BDF}" srcOrd="0" destOrd="0" presId="urn:microsoft.com/office/officeart/2008/layout/CaptionedPictures"/>
    <dgm:cxn modelId="{7D492258-84CA-4F6D-86D0-84C95240B190}" type="presParOf" srcId="{2E46CA9B-21B0-41F7-A537-BF1E1F5E300E}" destId="{7BA5BFCE-5E3C-47A1-8710-4690DD6CFB1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F369A-8A62-416A-9889-D5D8C0EE55CF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6CE13-44B9-4FF7-9E5E-3F55C7B1E18F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n-US" sz="3600" b="1" cap="none" spc="0" dirty="0" err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টগর</a:t>
          </a:r>
          <a:endParaRPr lang="en-US" sz="3600" b="1" cap="none" spc="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5680B782-C009-44C9-B0B1-CCD52CA8C1EF}" type="parTrans" cxnId="{55A5BD9A-19C1-4F5D-87D2-2376BD6C6418}">
      <dgm:prSet/>
      <dgm:spPr/>
      <dgm:t>
        <a:bodyPr/>
        <a:lstStyle/>
        <a:p>
          <a:endParaRPr lang="en-US"/>
        </a:p>
      </dgm:t>
    </dgm:pt>
    <dgm:pt modelId="{0319224A-8FB1-4802-B13E-D10965737994}" type="sibTrans" cxnId="{55A5BD9A-19C1-4F5D-87D2-2376BD6C6418}">
      <dgm:prSet/>
      <dgm:spPr/>
      <dgm:t>
        <a:bodyPr/>
        <a:lstStyle/>
        <a:p>
          <a:endParaRPr lang="en-US"/>
        </a:p>
      </dgm:t>
    </dgm:pt>
    <dgm:pt modelId="{651655AA-C21B-46CA-989D-DBBFA2DD5FF7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n-US" sz="3600" b="1" cap="none" spc="0" dirty="0" err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কাশ</a:t>
          </a:r>
          <a:endParaRPr lang="en-US" sz="3600" b="1" cap="none" spc="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F49927C-6FEA-4F64-AA43-8B45EE0683A7}" type="parTrans" cxnId="{CD6DD73F-B0AA-4A40-89A6-571997C99C9A}">
      <dgm:prSet/>
      <dgm:spPr/>
      <dgm:t>
        <a:bodyPr/>
        <a:lstStyle/>
        <a:p>
          <a:endParaRPr lang="en-US"/>
        </a:p>
      </dgm:t>
    </dgm:pt>
    <dgm:pt modelId="{B04AE3B4-C218-4ADB-9A08-DE4E8DEC6A83}" type="sibTrans" cxnId="{CD6DD73F-B0AA-4A40-89A6-571997C99C9A}">
      <dgm:prSet/>
      <dgm:spPr/>
      <dgm:t>
        <a:bodyPr/>
        <a:lstStyle/>
        <a:p>
          <a:endParaRPr lang="en-US"/>
        </a:p>
      </dgm:t>
    </dgm:pt>
    <dgm:pt modelId="{F22500B1-1FAB-45E3-8803-8C68C5817121}" type="pres">
      <dgm:prSet presAssocID="{0DCF369A-8A62-416A-9889-D5D8C0EE55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5B547A-E787-4610-8E3C-74D3123BCD41}" type="pres">
      <dgm:prSet presAssocID="{3AF6CE13-44B9-4FF7-9E5E-3F55C7B1E18F}" presName="composite" presStyleCnt="0"/>
      <dgm:spPr/>
    </dgm:pt>
    <dgm:pt modelId="{3E7F99D1-E905-4C01-908E-739D32C8D6DA}" type="pres">
      <dgm:prSet presAssocID="{3AF6CE13-44B9-4FF7-9E5E-3F55C7B1E18F}" presName="ParentAccentShape" presStyleLbl="trBgShp" presStyleIdx="0" presStyleCnt="2"/>
      <dgm:spPr/>
    </dgm:pt>
    <dgm:pt modelId="{A0375B50-8F5C-4CD0-962A-B4A485501D02}" type="pres">
      <dgm:prSet presAssocID="{3AF6CE13-44B9-4FF7-9E5E-3F55C7B1E18F}" presName="ParentText" presStyleLbl="revTx" presStyleIdx="0" presStyleCnt="4" custAng="10800000" custFlipVert="1" custScaleX="95597" custScaleY="344123" custLinFactY="261724" custLinFactNeighborX="-5526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414CD-3967-4656-AE3C-B2540C244916}" type="pres">
      <dgm:prSet presAssocID="{3AF6CE13-44B9-4FF7-9E5E-3F55C7B1E18F}" presName="ChildText" presStyleLbl="revTx" presStyleIdx="1" presStyleCnt="4">
        <dgm:presLayoutVars>
          <dgm:chMax val="0"/>
          <dgm:chPref val="0"/>
        </dgm:presLayoutVars>
      </dgm:prSet>
      <dgm:spPr/>
    </dgm:pt>
    <dgm:pt modelId="{6BA6E73A-76EA-41B5-81E1-587CED8CC5DE}" type="pres">
      <dgm:prSet presAssocID="{3AF6CE13-44B9-4FF7-9E5E-3F55C7B1E18F}" presName="ChildAccentShape" presStyleLbl="trBgShp" presStyleIdx="0" presStyleCnt="2"/>
      <dgm:spPr/>
    </dgm:pt>
    <dgm:pt modelId="{78FB2475-BCCC-4A8B-BCAF-7507E364665F}" type="pres">
      <dgm:prSet presAssocID="{3AF6CE13-44B9-4FF7-9E5E-3F55C7B1E18F}" presName="Image" presStyleLbl="alignImgPlace1" presStyleIdx="0" presStyleCnt="2" custScaleX="182913" custScaleY="193920" custLinFactNeighborX="1664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জা.jpg"/>
        </a:ext>
      </dgm:extLst>
    </dgm:pt>
    <dgm:pt modelId="{EE6F9EF4-05C9-4641-8338-EEC53899A8EE}" type="pres">
      <dgm:prSet presAssocID="{0319224A-8FB1-4802-B13E-D10965737994}" presName="sibTrans" presStyleCnt="0"/>
      <dgm:spPr/>
    </dgm:pt>
    <dgm:pt modelId="{E723F39D-18EE-462E-860B-246B75C15AF2}" type="pres">
      <dgm:prSet presAssocID="{651655AA-C21B-46CA-989D-DBBFA2DD5FF7}" presName="composite" presStyleCnt="0"/>
      <dgm:spPr/>
    </dgm:pt>
    <dgm:pt modelId="{38911463-FB3B-47E3-A4CB-962AB77F074D}" type="pres">
      <dgm:prSet presAssocID="{651655AA-C21B-46CA-989D-DBBFA2DD5FF7}" presName="ParentAccentShape" presStyleLbl="trBgShp" presStyleIdx="1" presStyleCnt="2"/>
      <dgm:spPr/>
    </dgm:pt>
    <dgm:pt modelId="{1ED31536-4029-4A80-A1D8-A90934388A0B}" type="pres">
      <dgm:prSet presAssocID="{651655AA-C21B-46CA-989D-DBBFA2DD5FF7}" presName="ParentText" presStyleLbl="revTx" presStyleIdx="2" presStyleCnt="4" custLinFactY="218415" custLinFactNeighborX="20285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2F275-BC42-45A9-9D4D-AE9C080B8597}" type="pres">
      <dgm:prSet presAssocID="{651655AA-C21B-46CA-989D-DBBFA2DD5FF7}" presName="ChildText" presStyleLbl="revTx" presStyleIdx="3" presStyleCnt="4">
        <dgm:presLayoutVars>
          <dgm:chMax val="0"/>
          <dgm:chPref val="0"/>
        </dgm:presLayoutVars>
      </dgm:prSet>
      <dgm:spPr/>
    </dgm:pt>
    <dgm:pt modelId="{75E12020-3C90-46D5-9885-C24857F05B7E}" type="pres">
      <dgm:prSet presAssocID="{651655AA-C21B-46CA-989D-DBBFA2DD5FF7}" presName="ChildAccentShape" presStyleLbl="trBgShp" presStyleIdx="1" presStyleCnt="2"/>
      <dgm:spPr/>
    </dgm:pt>
    <dgm:pt modelId="{6E62C03A-B8D7-424D-BD28-EECFAD841904}" type="pres">
      <dgm:prSet presAssocID="{651655AA-C21B-46CA-989D-DBBFA2DD5FF7}" presName="Image" presStyleLbl="alignImgPlace1" presStyleIdx="1" presStyleCnt="2" custScaleX="184827" custScaleY="202018" custLinFactNeighborX="7213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দকদ.jpg"/>
        </a:ext>
      </dgm:extLst>
    </dgm:pt>
  </dgm:ptLst>
  <dgm:cxnLst>
    <dgm:cxn modelId="{55A5BD9A-19C1-4F5D-87D2-2376BD6C6418}" srcId="{0DCF369A-8A62-416A-9889-D5D8C0EE55CF}" destId="{3AF6CE13-44B9-4FF7-9E5E-3F55C7B1E18F}" srcOrd="0" destOrd="0" parTransId="{5680B782-C009-44C9-B0B1-CCD52CA8C1EF}" sibTransId="{0319224A-8FB1-4802-B13E-D10965737994}"/>
    <dgm:cxn modelId="{A02559FD-465B-4A43-BF39-5FA48E89E210}" type="presOf" srcId="{651655AA-C21B-46CA-989D-DBBFA2DD5FF7}" destId="{1ED31536-4029-4A80-A1D8-A90934388A0B}" srcOrd="0" destOrd="0" presId="urn:microsoft.com/office/officeart/2009/3/layout/SnapshotPictureList"/>
    <dgm:cxn modelId="{415B9C39-9095-41DA-97E3-848AF4A0E4EF}" type="presOf" srcId="{3AF6CE13-44B9-4FF7-9E5E-3F55C7B1E18F}" destId="{A0375B50-8F5C-4CD0-962A-B4A485501D02}" srcOrd="0" destOrd="0" presId="urn:microsoft.com/office/officeart/2009/3/layout/SnapshotPictureList"/>
    <dgm:cxn modelId="{CD6DD73F-B0AA-4A40-89A6-571997C99C9A}" srcId="{0DCF369A-8A62-416A-9889-D5D8C0EE55CF}" destId="{651655AA-C21B-46CA-989D-DBBFA2DD5FF7}" srcOrd="1" destOrd="0" parTransId="{CF49927C-6FEA-4F64-AA43-8B45EE0683A7}" sibTransId="{B04AE3B4-C218-4ADB-9A08-DE4E8DEC6A83}"/>
    <dgm:cxn modelId="{2F96D74B-CFB1-4E1C-ABD1-4FE14DF0A24F}" type="presOf" srcId="{0DCF369A-8A62-416A-9889-D5D8C0EE55CF}" destId="{F22500B1-1FAB-45E3-8803-8C68C5817121}" srcOrd="0" destOrd="0" presId="urn:microsoft.com/office/officeart/2009/3/layout/SnapshotPictureList"/>
    <dgm:cxn modelId="{53D74914-B527-4F36-A1B2-6B5BE7E3329E}" type="presParOf" srcId="{F22500B1-1FAB-45E3-8803-8C68C5817121}" destId="{E15B547A-E787-4610-8E3C-74D3123BCD41}" srcOrd="0" destOrd="0" presId="urn:microsoft.com/office/officeart/2009/3/layout/SnapshotPictureList"/>
    <dgm:cxn modelId="{2FACF17B-C044-41AA-85AC-56A42B5AF4E4}" type="presParOf" srcId="{E15B547A-E787-4610-8E3C-74D3123BCD41}" destId="{3E7F99D1-E905-4C01-908E-739D32C8D6DA}" srcOrd="0" destOrd="0" presId="urn:microsoft.com/office/officeart/2009/3/layout/SnapshotPictureList"/>
    <dgm:cxn modelId="{AA3ED140-9B4C-4948-9026-31444AEF3C42}" type="presParOf" srcId="{E15B547A-E787-4610-8E3C-74D3123BCD41}" destId="{A0375B50-8F5C-4CD0-962A-B4A485501D02}" srcOrd="1" destOrd="0" presId="urn:microsoft.com/office/officeart/2009/3/layout/SnapshotPictureList"/>
    <dgm:cxn modelId="{21FE231C-8B50-4009-A039-9AC7D3A7BAEE}" type="presParOf" srcId="{E15B547A-E787-4610-8E3C-74D3123BCD41}" destId="{1D2414CD-3967-4656-AE3C-B2540C244916}" srcOrd="2" destOrd="0" presId="urn:microsoft.com/office/officeart/2009/3/layout/SnapshotPictureList"/>
    <dgm:cxn modelId="{1483669C-6E47-4CC5-9C51-3A6E25BC3ACF}" type="presParOf" srcId="{E15B547A-E787-4610-8E3C-74D3123BCD41}" destId="{6BA6E73A-76EA-41B5-81E1-587CED8CC5DE}" srcOrd="3" destOrd="0" presId="urn:microsoft.com/office/officeart/2009/3/layout/SnapshotPictureList"/>
    <dgm:cxn modelId="{D9031C2D-19F1-49E6-BDEA-E4EA746CA211}" type="presParOf" srcId="{E15B547A-E787-4610-8E3C-74D3123BCD41}" destId="{78FB2475-BCCC-4A8B-BCAF-7507E364665F}" srcOrd="4" destOrd="0" presId="urn:microsoft.com/office/officeart/2009/3/layout/SnapshotPictureList"/>
    <dgm:cxn modelId="{FD92C978-1D25-4D1C-B3A0-68F67A5BEEB9}" type="presParOf" srcId="{F22500B1-1FAB-45E3-8803-8C68C5817121}" destId="{EE6F9EF4-05C9-4641-8338-EEC53899A8EE}" srcOrd="1" destOrd="0" presId="urn:microsoft.com/office/officeart/2009/3/layout/SnapshotPictureList"/>
    <dgm:cxn modelId="{D8804839-92E2-4C2C-91C1-8F04BBBAE050}" type="presParOf" srcId="{F22500B1-1FAB-45E3-8803-8C68C5817121}" destId="{E723F39D-18EE-462E-860B-246B75C15AF2}" srcOrd="2" destOrd="0" presId="urn:microsoft.com/office/officeart/2009/3/layout/SnapshotPictureList"/>
    <dgm:cxn modelId="{5C2B2329-52C6-49BB-AD84-D491040B436F}" type="presParOf" srcId="{E723F39D-18EE-462E-860B-246B75C15AF2}" destId="{38911463-FB3B-47E3-A4CB-962AB77F074D}" srcOrd="0" destOrd="0" presId="urn:microsoft.com/office/officeart/2009/3/layout/SnapshotPictureList"/>
    <dgm:cxn modelId="{6849FDDB-A157-47E0-A312-8DCFC1650CF7}" type="presParOf" srcId="{E723F39D-18EE-462E-860B-246B75C15AF2}" destId="{1ED31536-4029-4A80-A1D8-A90934388A0B}" srcOrd="1" destOrd="0" presId="urn:microsoft.com/office/officeart/2009/3/layout/SnapshotPictureList"/>
    <dgm:cxn modelId="{6E7BF628-175E-4445-AAB4-1A40F52C3663}" type="presParOf" srcId="{E723F39D-18EE-462E-860B-246B75C15AF2}" destId="{EDE2F275-BC42-45A9-9D4D-AE9C080B8597}" srcOrd="2" destOrd="0" presId="urn:microsoft.com/office/officeart/2009/3/layout/SnapshotPictureList"/>
    <dgm:cxn modelId="{FB1F2C0C-1B32-4F34-A984-5D9DC7768850}" type="presParOf" srcId="{E723F39D-18EE-462E-860B-246B75C15AF2}" destId="{75E12020-3C90-46D5-9885-C24857F05B7E}" srcOrd="3" destOrd="0" presId="urn:microsoft.com/office/officeart/2009/3/layout/SnapshotPictureList"/>
    <dgm:cxn modelId="{61302E18-040B-4498-85C3-9DED20769296}" type="presParOf" srcId="{E723F39D-18EE-462E-860B-246B75C15AF2}" destId="{6E62C03A-B8D7-424D-BD28-EECFAD84190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DC109-B47D-4383-94BC-AE92283F7517}">
      <dsp:nvSpPr>
        <dsp:cNvPr id="0" name=""/>
        <dsp:cNvSpPr/>
      </dsp:nvSpPr>
      <dsp:spPr>
        <a:xfrm>
          <a:off x="267159" y="502689"/>
          <a:ext cx="2155658" cy="26873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EF917-F77D-456A-BE8B-AF48891529DF}">
      <dsp:nvSpPr>
        <dsp:cNvPr id="0" name=""/>
        <dsp:cNvSpPr/>
      </dsp:nvSpPr>
      <dsp:spPr>
        <a:xfrm>
          <a:off x="375130" y="596982"/>
          <a:ext cx="1939717" cy="192238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 l="-21000" r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7D0FC-FFBA-40AC-AF70-F1772442A2FC}">
      <dsp:nvSpPr>
        <dsp:cNvPr id="0" name=""/>
        <dsp:cNvSpPr/>
      </dsp:nvSpPr>
      <dsp:spPr>
        <a:xfrm>
          <a:off x="132708" y="2640373"/>
          <a:ext cx="2679337" cy="57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কৃষ্ণচূড়া</a:t>
          </a:r>
          <a:endParaRPr lang="en-US" sz="48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2708" y="2640373"/>
        <a:ext cx="2679337" cy="576418"/>
      </dsp:txXfrm>
    </dsp:sp>
    <dsp:sp modelId="{DBDBE42D-76B3-47D6-B5FF-10FB088E1943}">
      <dsp:nvSpPr>
        <dsp:cNvPr id="0" name=""/>
        <dsp:cNvSpPr/>
      </dsp:nvSpPr>
      <dsp:spPr>
        <a:xfrm>
          <a:off x="3142340" y="502689"/>
          <a:ext cx="2155658" cy="26873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5CD4F-7E99-42C7-98B1-5F66FCC68F9B}">
      <dsp:nvSpPr>
        <dsp:cNvPr id="0" name=""/>
        <dsp:cNvSpPr/>
      </dsp:nvSpPr>
      <dsp:spPr>
        <a:xfrm>
          <a:off x="3250310" y="596982"/>
          <a:ext cx="1939717" cy="1922385"/>
        </a:xfrm>
        <a:prstGeom prst="rect">
          <a:avLst/>
        </a:prstGeom>
        <a:blipFill>
          <a:blip xmlns:r="http://schemas.openxmlformats.org/officeDocument/2006/relationships" r:embed="rId2" cstate="print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334B6-606F-477A-9025-2983C7EF0459}">
      <dsp:nvSpPr>
        <dsp:cNvPr id="0" name=""/>
        <dsp:cNvSpPr/>
      </dsp:nvSpPr>
      <dsp:spPr>
        <a:xfrm>
          <a:off x="3403577" y="2530543"/>
          <a:ext cx="1633184" cy="57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শিমুল</a:t>
          </a:r>
          <a:endParaRPr lang="en-US" sz="48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03577" y="2530543"/>
        <a:ext cx="1633184" cy="576418"/>
      </dsp:txXfrm>
    </dsp:sp>
    <dsp:sp modelId="{AA6836BD-21EF-4A50-B7C3-BA3F5746030C}">
      <dsp:nvSpPr>
        <dsp:cNvPr id="0" name=""/>
        <dsp:cNvSpPr/>
      </dsp:nvSpPr>
      <dsp:spPr>
        <a:xfrm>
          <a:off x="5755680" y="502689"/>
          <a:ext cx="2155658" cy="26873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67A4A-5749-468D-A4FE-DA1E50374A6D}">
      <dsp:nvSpPr>
        <dsp:cNvPr id="0" name=""/>
        <dsp:cNvSpPr/>
      </dsp:nvSpPr>
      <dsp:spPr>
        <a:xfrm>
          <a:off x="5863651" y="596982"/>
          <a:ext cx="1939717" cy="1922385"/>
        </a:xfrm>
        <a:prstGeom prst="rect">
          <a:avLst/>
        </a:prstGeom>
        <a:blipFill>
          <a:blip xmlns:r="http://schemas.openxmlformats.org/officeDocument/2006/relationships" r:embed="rId3" cstate="print"/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5BFCE-5E3C-47A1-8710-4690DD6CFB1F}">
      <dsp:nvSpPr>
        <dsp:cNvPr id="0" name=""/>
        <dsp:cNvSpPr/>
      </dsp:nvSpPr>
      <dsp:spPr>
        <a:xfrm>
          <a:off x="6016917" y="2530543"/>
          <a:ext cx="1633184" cy="57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err="1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পলাশ</a:t>
          </a:r>
          <a:endParaRPr lang="en-US" sz="4800" b="1" kern="1200" cap="none" spc="0" dirty="0">
            <a:ln w="11430"/>
            <a:solidFill>
              <a:srgbClr val="C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16917" y="2530543"/>
        <a:ext cx="1633184" cy="576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1463-FB3B-47E3-A4CB-962AB77F074D}">
      <dsp:nvSpPr>
        <dsp:cNvPr id="0" name=""/>
        <dsp:cNvSpPr/>
      </dsp:nvSpPr>
      <dsp:spPr>
        <a:xfrm>
          <a:off x="4440423" y="1114177"/>
          <a:ext cx="1747466" cy="124351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F99D1-E905-4C01-908E-739D32C8D6DA}">
      <dsp:nvSpPr>
        <dsp:cNvPr id="0" name=""/>
        <dsp:cNvSpPr/>
      </dsp:nvSpPr>
      <dsp:spPr>
        <a:xfrm>
          <a:off x="765459" y="1066550"/>
          <a:ext cx="1747466" cy="124351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B2475-BCCC-4A8B-BCAF-7507E364665F}">
      <dsp:nvSpPr>
        <dsp:cNvPr id="0" name=""/>
        <dsp:cNvSpPr/>
      </dsp:nvSpPr>
      <dsp:spPr>
        <a:xfrm>
          <a:off x="281352" y="365180"/>
          <a:ext cx="3073446" cy="22809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75B50-8F5C-4CD0-962A-B4A485501D02}">
      <dsp:nvSpPr>
        <dsp:cNvPr id="0" name=""/>
        <dsp:cNvSpPr/>
      </dsp:nvSpPr>
      <dsp:spPr>
        <a:xfrm rot="10800000" flipV="1">
          <a:off x="780187" y="2598666"/>
          <a:ext cx="1540985" cy="50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টগর</a:t>
          </a:r>
          <a:endParaRPr lang="en-US" sz="3600" b="1" kern="1200" cap="none" spc="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 rot="-10800000">
        <a:off x="780187" y="2598666"/>
        <a:ext cx="1540985" cy="507948"/>
      </dsp:txXfrm>
    </dsp:sp>
    <dsp:sp modelId="{1D2414CD-3967-4656-AE3C-B2540C244916}">
      <dsp:nvSpPr>
        <dsp:cNvPr id="0" name=""/>
        <dsp:cNvSpPr/>
      </dsp:nvSpPr>
      <dsp:spPr>
        <a:xfrm>
          <a:off x="2584066" y="1066550"/>
          <a:ext cx="798922" cy="124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2C03A-B8D7-424D-BD28-EECFAD841904}">
      <dsp:nvSpPr>
        <dsp:cNvPr id="0" name=""/>
        <dsp:cNvSpPr/>
      </dsp:nvSpPr>
      <dsp:spPr>
        <a:xfrm>
          <a:off x="3781768" y="365180"/>
          <a:ext cx="3105607" cy="2376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31536-4029-4A80-A1D8-A90934388A0B}">
      <dsp:nvSpPr>
        <dsp:cNvPr id="0" name=""/>
        <dsp:cNvSpPr/>
      </dsp:nvSpPr>
      <dsp:spPr>
        <a:xfrm>
          <a:off x="4835727" y="2907069"/>
          <a:ext cx="1611960" cy="147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কাশ</a:t>
          </a:r>
          <a:endParaRPr lang="en-US" sz="3600" b="1" kern="1200" cap="none" spc="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accent3">
                <a:lumMod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835727" y="2907069"/>
        <a:ext cx="1611960" cy="147606"/>
      </dsp:txXfrm>
    </dsp:sp>
    <dsp:sp modelId="{EDE2F275-BC42-45A9-9D4D-AE9C080B8597}">
      <dsp:nvSpPr>
        <dsp:cNvPr id="0" name=""/>
        <dsp:cNvSpPr/>
      </dsp:nvSpPr>
      <dsp:spPr>
        <a:xfrm>
          <a:off x="6259030" y="1114177"/>
          <a:ext cx="798922" cy="124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F779-B8C0-4B52-95F6-B8E68B6746E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442D-762A-47E3-839C-AA397119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87BF-27D1-4130-BAF3-378FC5FF67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29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50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39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6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aselictbrahm@gmail.com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&lt;strong&gt;Spring&lt;/strong&gt; &lt;strong&gt;Flowers&lt;/strong&gt; (249639729).&lt;strong&gt;jpeg&lt;/strong&gt;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1219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পাঠে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2401" y="551048"/>
            <a:ext cx="8305800" cy="1586271"/>
          </a:xfrm>
          <a:prstGeom prst="wave">
            <a:avLst>
              <a:gd name="adj1" fmla="val 12771"/>
              <a:gd name="adj2" fmla="val -17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77" b="1" u="sng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077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u="sng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077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u="sng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077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u="sng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077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77" b="1" u="sng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077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u="sng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3077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2400" y="2314039"/>
            <a:ext cx="19050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473" y="2449322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2286000" y="1492219"/>
            <a:ext cx="7467599" cy="32947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 ও পলাশ ফুলের সুবাস নেই।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" y="4191000"/>
            <a:ext cx="1676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41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2362201" y="2996237"/>
            <a:ext cx="7391398" cy="3581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ফুলের সুগন্ধ আছে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inus 25"/>
          <p:cNvSpPr/>
          <p:nvPr/>
        </p:nvSpPr>
        <p:spPr>
          <a:xfrm>
            <a:off x="1934308" y="3711730"/>
            <a:ext cx="381000" cy="3516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 dirty="0">
              <a:solidFill>
                <a:schemeClr val="tx1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>
            <a:off x="1934308" y="2621182"/>
            <a:ext cx="381000" cy="3516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312446"/>
            <a:ext cx="18288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38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28" y="3433376"/>
            <a:ext cx="21336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38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800" y="4659923"/>
            <a:ext cx="1295400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atin typeface="NikoshBAN" pitchFamily="2" charset="0"/>
                <a:cs typeface="NikoshBAN" pitchFamily="2" charset="0"/>
              </a:rPr>
              <a:t>কিন্তু</a:t>
            </a:r>
            <a:endParaRPr lang="en-US" sz="3692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475" y="2315308"/>
            <a:ext cx="457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endParaRPr lang="en-US" sz="338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524" y="3433376"/>
            <a:ext cx="506104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338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120" y="4659923"/>
            <a:ext cx="48449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3692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Minus 28"/>
          <p:cNvSpPr/>
          <p:nvPr/>
        </p:nvSpPr>
        <p:spPr>
          <a:xfrm>
            <a:off x="1934308" y="4976039"/>
            <a:ext cx="381000" cy="3516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 dirty="0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>
            <a:off x="3839308" y="3565191"/>
            <a:ext cx="381000" cy="293077"/>
          </a:xfrm>
          <a:prstGeom prst="mathEqual">
            <a:avLst>
              <a:gd name="adj1" fmla="val 7164"/>
              <a:gd name="adj2" fmla="val 2149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 dirty="0">
              <a:solidFill>
                <a:srgbClr val="FF0000"/>
              </a:solidFill>
            </a:endParaRPr>
          </a:p>
        </p:txBody>
      </p:sp>
      <p:sp>
        <p:nvSpPr>
          <p:cNvPr id="34" name="Equal 33"/>
          <p:cNvSpPr/>
          <p:nvPr/>
        </p:nvSpPr>
        <p:spPr>
          <a:xfrm>
            <a:off x="3909734" y="2442162"/>
            <a:ext cx="381000" cy="293077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59" indent="-263759" algn="ctr">
              <a:buFont typeface="+mj-lt"/>
              <a:buAutoNum type="arabicPeriod"/>
            </a:pPr>
            <a:endParaRPr lang="en-US" sz="1385">
              <a:solidFill>
                <a:schemeClr val="tx1"/>
              </a:solidFill>
            </a:endParaRPr>
          </a:p>
        </p:txBody>
      </p:sp>
      <p:sp>
        <p:nvSpPr>
          <p:cNvPr id="36" name="Equal 35"/>
          <p:cNvSpPr/>
          <p:nvPr/>
        </p:nvSpPr>
        <p:spPr>
          <a:xfrm>
            <a:off x="3839308" y="4809322"/>
            <a:ext cx="381000" cy="293077"/>
          </a:xfrm>
          <a:prstGeom prst="mathEqual">
            <a:avLst>
              <a:gd name="adj1" fmla="val 7164"/>
              <a:gd name="adj2" fmla="val 214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87814" y="4659923"/>
            <a:ext cx="394648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83877" y="4683598"/>
            <a:ext cx="457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769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3723" y="2309584"/>
            <a:ext cx="457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9077" y="2304810"/>
            <a:ext cx="381000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69" dirty="0">
                <a:solidFill>
                  <a:srgbClr val="FF0000"/>
                </a:solidFill>
              </a:rPr>
              <a:t>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154" y="3461877"/>
            <a:ext cx="304800" cy="56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60431" y="3423277"/>
            <a:ext cx="3048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30" name="Plus 29"/>
          <p:cNvSpPr/>
          <p:nvPr/>
        </p:nvSpPr>
        <p:spPr>
          <a:xfrm>
            <a:off x="5451231" y="2432538"/>
            <a:ext cx="381000" cy="293077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35" name="TextBox 34"/>
          <p:cNvSpPr txBox="1"/>
          <p:nvPr/>
        </p:nvSpPr>
        <p:spPr>
          <a:xfrm>
            <a:off x="2476500" y="2337419"/>
            <a:ext cx="14478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ঋ-</a:t>
            </a:r>
            <a:r>
              <a:rPr lang="en-US" sz="3384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38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7" name="Plus 36"/>
          <p:cNvSpPr/>
          <p:nvPr/>
        </p:nvSpPr>
        <p:spPr>
          <a:xfrm>
            <a:off x="5408582" y="3582775"/>
            <a:ext cx="381000" cy="293077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31" name="Plus 30"/>
          <p:cNvSpPr/>
          <p:nvPr/>
        </p:nvSpPr>
        <p:spPr>
          <a:xfrm>
            <a:off x="5392615" y="4777154"/>
            <a:ext cx="381000" cy="293077"/>
          </a:xfrm>
          <a:prstGeom prst="mathPlus">
            <a:avLst>
              <a:gd name="adj1" fmla="val 71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41" name="TextBox 40"/>
          <p:cNvSpPr txBox="1"/>
          <p:nvPr/>
        </p:nvSpPr>
        <p:spPr>
          <a:xfrm>
            <a:off x="7444154" y="3364661"/>
            <a:ext cx="937846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338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44154" y="2250969"/>
            <a:ext cx="937846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atin typeface="NikoshBAN" pitchFamily="2" charset="0"/>
                <a:cs typeface="NikoshBAN" pitchFamily="2" charset="0"/>
              </a:rPr>
              <a:t>কৃষক</a:t>
            </a:r>
            <a:endParaRPr lang="en-US" sz="338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4154" y="4595584"/>
            <a:ext cx="937846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atin typeface="NikoshBAN" pitchFamily="2" charset="0"/>
                <a:cs typeface="NikoshBAN" pitchFamily="2" charset="0"/>
              </a:rPr>
              <a:t>শান্ত</a:t>
            </a:r>
            <a:endParaRPr lang="en-US" sz="338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8120" y="533400"/>
            <a:ext cx="5912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8 -0.00046 L 0.2429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607E-6 0.00717 L 0.25 0.0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1 -0.00046 L 0.42308 -0.00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111 L 0.38328 -0.015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2 0.00717 L 0.68015 -0.0097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7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145E-7 2.59019E-6 L 0.22342 -0.004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5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8 -0.00278 L 0.19872 -0.0020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4 -0.00624 L 0.38074 -0.0023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838E-6 -0.00486 L 0.19965 0.0013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1 0.00578 L 0.18429 0.0053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8 -0.00047 L 0.36418 -0.0048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5" grpId="0"/>
      <p:bldP spid="6" grpId="0"/>
      <p:bldP spid="8" grpId="0"/>
      <p:bldP spid="12" grpId="0"/>
      <p:bldP spid="12" grpId="1"/>
      <p:bldP spid="13" grpId="0"/>
      <p:bldP spid="13" grpId="1"/>
      <p:bldP spid="15" grpId="0"/>
      <p:bldP spid="15" grpId="1"/>
      <p:bldP spid="29" grpId="0" animBg="1"/>
      <p:bldP spid="33" grpId="0" animBg="1"/>
      <p:bldP spid="34" grpId="0" animBg="1"/>
      <p:bldP spid="36" grpId="0" animBg="1"/>
      <p:bldP spid="42" grpId="0"/>
      <p:bldP spid="42" grpId="1"/>
      <p:bldP spid="43" grpId="0"/>
      <p:bldP spid="43" grpId="1"/>
      <p:bldP spid="44" grpId="0"/>
      <p:bldP spid="44" grpId="1"/>
      <p:bldP spid="44" grpId="2"/>
      <p:bldP spid="46" grpId="0"/>
      <p:bldP spid="46" grpId="1"/>
      <p:bldP spid="46" grpId="2"/>
      <p:bldP spid="47" grpId="0"/>
      <p:bldP spid="47" grpId="1"/>
      <p:bldP spid="48" grpId="0"/>
      <p:bldP spid="48" grpId="1"/>
      <p:bldP spid="30" grpId="0" animBg="1"/>
      <p:bldP spid="35" grpId="0"/>
      <p:bldP spid="35" grpId="1"/>
      <p:bldP spid="37" grpId="0" animBg="1"/>
      <p:bldP spid="31" grpId="0" animBg="1"/>
      <p:bldP spid="41" grpId="0"/>
      <p:bldP spid="4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0" y="1084385"/>
            <a:ext cx="3505200" cy="46892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77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077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077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ফুল</a:t>
            </a:r>
            <a:endParaRPr lang="en-US" sz="3077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05000" y="5304692"/>
            <a:ext cx="5334000" cy="703385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54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4154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154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চমৎকার</a:t>
            </a:r>
            <a:r>
              <a:rPr lang="en-US" sz="4154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3" y="3722077"/>
            <a:ext cx="3470031" cy="169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1" y="3722077"/>
            <a:ext cx="3470031" cy="162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1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61" y="1846385"/>
            <a:ext cx="3435224" cy="169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lower-rose-rose-flower-water-rose-flower-arrangements-rose-fl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8762" y="1905000"/>
            <a:ext cx="3407392" cy="1656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 Diagonal Corner Rectangle 9"/>
          <p:cNvSpPr/>
          <p:nvPr/>
        </p:nvSpPr>
        <p:spPr>
          <a:xfrm>
            <a:off x="3048000" y="1084385"/>
            <a:ext cx="3505200" cy="468923"/>
          </a:xfrm>
          <a:prstGeom prst="round2Diag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92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92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92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92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741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1025769"/>
            <a:ext cx="2819400" cy="46892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92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92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92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692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5055358"/>
            <a:ext cx="7995139" cy="703385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4376949"/>
              </p:ext>
            </p:extLst>
          </p:nvPr>
        </p:nvGraphicFramePr>
        <p:xfrm>
          <a:off x="529901" y="1494692"/>
          <a:ext cx="7916660" cy="369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637692" y="1025769"/>
            <a:ext cx="3200400" cy="46892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92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692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03422" y="908538"/>
            <a:ext cx="4454769" cy="70338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154" b="1" dirty="0" err="1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4154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154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154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7735" y="4159505"/>
            <a:ext cx="1699846" cy="527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8" name="Rounded Rectangle 7"/>
          <p:cNvSpPr/>
          <p:nvPr/>
        </p:nvSpPr>
        <p:spPr>
          <a:xfrm>
            <a:off x="3810000" y="4045258"/>
            <a:ext cx="1699846" cy="527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9" name="Rounded Rectangle 8"/>
          <p:cNvSpPr/>
          <p:nvPr/>
        </p:nvSpPr>
        <p:spPr>
          <a:xfrm>
            <a:off x="6445945" y="4159505"/>
            <a:ext cx="1699846" cy="527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</p:spTree>
    <p:extLst>
      <p:ext uri="{BB962C8B-B14F-4D97-AF65-F5344CB8AC3E}">
        <p14:creationId xmlns:p14="http://schemas.microsoft.com/office/powerpoint/2010/main" val="7750529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/>
      <p:bldP spid="18" grpId="1"/>
      <p:bldP spid="19" grpId="0"/>
      <p:bldP spid="4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orizontal Scroll 42"/>
          <p:cNvSpPr/>
          <p:nvPr/>
        </p:nvSpPr>
        <p:spPr>
          <a:xfrm>
            <a:off x="356302" y="1318846"/>
            <a:ext cx="2203222" cy="440484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6" name="Horizontal Scroll 45"/>
          <p:cNvSpPr/>
          <p:nvPr/>
        </p:nvSpPr>
        <p:spPr>
          <a:xfrm>
            <a:off x="410308" y="1310052"/>
            <a:ext cx="2203222" cy="440484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7" name="Horizontal Scroll 46"/>
          <p:cNvSpPr/>
          <p:nvPr/>
        </p:nvSpPr>
        <p:spPr>
          <a:xfrm>
            <a:off x="375855" y="1310154"/>
            <a:ext cx="2203222" cy="440484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925047" y="2423948"/>
            <a:ext cx="2301909" cy="2157726"/>
            <a:chOff x="6402561" y="2122432"/>
            <a:chExt cx="2992482" cy="2805044"/>
          </a:xfrm>
        </p:grpSpPr>
        <p:sp>
          <p:nvSpPr>
            <p:cNvPr id="58" name="Striped Right Arrow 57"/>
            <p:cNvSpPr/>
            <p:nvPr/>
          </p:nvSpPr>
          <p:spPr>
            <a:xfrm rot="21219781">
              <a:off x="8863567" y="3172465"/>
              <a:ext cx="531476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Striped Right Arrow 58"/>
            <p:cNvSpPr/>
            <p:nvPr/>
          </p:nvSpPr>
          <p:spPr>
            <a:xfrm rot="16432656" flipH="1">
              <a:off x="7407057" y="4427559"/>
              <a:ext cx="542635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Striped Right Arrow 59"/>
            <p:cNvSpPr/>
            <p:nvPr/>
          </p:nvSpPr>
          <p:spPr>
            <a:xfrm rot="20022784" flipH="1">
              <a:off x="6454740" y="3877318"/>
              <a:ext cx="563506" cy="440267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Striped Right Arrow 60"/>
            <p:cNvSpPr/>
            <p:nvPr/>
          </p:nvSpPr>
          <p:spPr>
            <a:xfrm rot="7130666" flipH="1">
              <a:off x="8154247" y="2185211"/>
              <a:ext cx="563506" cy="440267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Striped Right Arrow 61"/>
            <p:cNvSpPr/>
            <p:nvPr/>
          </p:nvSpPr>
          <p:spPr>
            <a:xfrm rot="2591254">
              <a:off x="8456326" y="4107968"/>
              <a:ext cx="606354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Striped Right Arrow 62"/>
            <p:cNvSpPr/>
            <p:nvPr/>
          </p:nvSpPr>
          <p:spPr>
            <a:xfrm rot="1299137" flipH="1">
              <a:off x="6402561" y="2811621"/>
              <a:ext cx="542635" cy="457200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Striped Right Arrow 63"/>
            <p:cNvSpPr/>
            <p:nvPr/>
          </p:nvSpPr>
          <p:spPr>
            <a:xfrm rot="3901660" flipH="1">
              <a:off x="7071046" y="2184051"/>
              <a:ext cx="563506" cy="440267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5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267086" y="1084385"/>
            <a:ext cx="1470145" cy="1394210"/>
            <a:chOff x="8267890" y="424037"/>
            <a:chExt cx="1911189" cy="1812473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3" name="Oval 92"/>
            <p:cNvSpPr/>
            <p:nvPr/>
          </p:nvSpPr>
          <p:spPr>
            <a:xfrm>
              <a:off x="8267890" y="424037"/>
              <a:ext cx="1911189" cy="1812473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239412">
              <a:off x="8672562" y="1026832"/>
              <a:ext cx="1196226" cy="93798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বেলি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243171" y="2709314"/>
            <a:ext cx="1490522" cy="1306726"/>
            <a:chOff x="9409263" y="2460245"/>
            <a:chExt cx="1937678" cy="1698744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91" name="Oval 90"/>
            <p:cNvSpPr/>
            <p:nvPr/>
          </p:nvSpPr>
          <p:spPr>
            <a:xfrm>
              <a:off x="9409263" y="2460245"/>
              <a:ext cx="1937678" cy="1698744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21390294">
              <a:off x="9565602" y="2967284"/>
              <a:ext cx="1466167" cy="787182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গন্ধরাজ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638946" y="4242062"/>
            <a:ext cx="1467638" cy="1377449"/>
            <a:chOff x="8798361" y="4452818"/>
            <a:chExt cx="1907929" cy="1790684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9" name="Oval 88"/>
            <p:cNvSpPr/>
            <p:nvPr/>
          </p:nvSpPr>
          <p:spPr>
            <a:xfrm>
              <a:off x="8798361" y="4452818"/>
              <a:ext cx="1907929" cy="1790684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7938">
              <a:off x="8982331" y="5002195"/>
              <a:ext cx="1425393" cy="7871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কামিনী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75567" y="4630501"/>
            <a:ext cx="1493402" cy="1361275"/>
            <a:chOff x="6635968" y="4957788"/>
            <a:chExt cx="1941422" cy="1769657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7" name="Oval 86"/>
            <p:cNvSpPr/>
            <p:nvPr/>
          </p:nvSpPr>
          <p:spPr>
            <a:xfrm>
              <a:off x="6635968" y="4957788"/>
              <a:ext cx="1941422" cy="1769657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038177" y="5410200"/>
              <a:ext cx="1196226" cy="937989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শিউলী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28668" y="3722077"/>
            <a:ext cx="1453640" cy="1364158"/>
            <a:chOff x="4625558" y="3845878"/>
            <a:chExt cx="1889732" cy="1773405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5" name="Oval 84"/>
            <p:cNvSpPr/>
            <p:nvPr/>
          </p:nvSpPr>
          <p:spPr>
            <a:xfrm>
              <a:off x="4625558" y="3845878"/>
              <a:ext cx="1889732" cy="1773405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720920" y="4222239"/>
              <a:ext cx="1564442" cy="995240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দোলনচাঁপা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308308" y="2277572"/>
            <a:ext cx="1439538" cy="1306726"/>
            <a:chOff x="4394065" y="1898981"/>
            <a:chExt cx="1871400" cy="1698744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3" name="Oval 82"/>
            <p:cNvSpPr/>
            <p:nvPr/>
          </p:nvSpPr>
          <p:spPr>
            <a:xfrm>
              <a:off x="4394065" y="1898981"/>
              <a:ext cx="1871400" cy="1698744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72202" y="2347835"/>
              <a:ext cx="1515125" cy="801036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>
                  <a:gd name="adj" fmla="val 13864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হাসনাহেনা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26870" y="1090168"/>
            <a:ext cx="1384251" cy="1384685"/>
            <a:chOff x="6052662" y="355354"/>
            <a:chExt cx="1799526" cy="1800091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1" name="Oval 80"/>
            <p:cNvSpPr/>
            <p:nvPr/>
          </p:nvSpPr>
          <p:spPr>
            <a:xfrm>
              <a:off x="6052662" y="355354"/>
              <a:ext cx="1799526" cy="1800091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1385" b="1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39728" y="721794"/>
              <a:ext cx="1425393" cy="96092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prstTxWarp prst="textCanDown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en-US" sz="1538" b="1" dirty="0" err="1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রজনীগন্ধা</a:t>
              </a:r>
              <a:endParaRPr lang="en-US" sz="1538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060" y="2277572"/>
            <a:ext cx="1493402" cy="130672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16116">
            <a:off x="4465457" y="1081765"/>
            <a:ext cx="1417557" cy="138956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0" name="Picture 3" descr="C:\Users\Acer\Desktop\lrg-1471-dsc_0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5050" y="1084385"/>
            <a:ext cx="1492181" cy="1395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" name="Picture 70" descr="gardeni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6048" y="2696640"/>
            <a:ext cx="1487645" cy="1377449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0" name="Picture 4" descr="C:\Users\Acer\Desktop\1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2197" y="4242062"/>
            <a:ext cx="1493402" cy="1377449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8" name="Picture 2" descr="C:\Users\Acer\Desktop\sheuly_flow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4526" y="4640817"/>
            <a:ext cx="1542744" cy="1384895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521" y="3706073"/>
            <a:ext cx="1493402" cy="136415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6" name="Oval 55"/>
          <p:cNvSpPr/>
          <p:nvPr/>
        </p:nvSpPr>
        <p:spPr>
          <a:xfrm>
            <a:off x="5254388" y="2806105"/>
            <a:ext cx="1542744" cy="138489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77" b="1" dirty="0" err="1">
                <a:ln w="50800"/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077" b="1" dirty="0">
                <a:ln w="50800"/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dirty="0" err="1">
                <a:ln w="50800"/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077" b="1" dirty="0">
                <a:ln w="50800"/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dirty="0" err="1">
                <a:ln w="50800"/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3077" b="1" dirty="0">
              <a:ln w="50800"/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Horizontal Scroll 94"/>
          <p:cNvSpPr/>
          <p:nvPr/>
        </p:nvSpPr>
        <p:spPr>
          <a:xfrm>
            <a:off x="383187" y="1283524"/>
            <a:ext cx="2203222" cy="4404846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6" name="Horizontal Scroll 95"/>
          <p:cNvSpPr/>
          <p:nvPr/>
        </p:nvSpPr>
        <p:spPr>
          <a:xfrm>
            <a:off x="375854" y="1271364"/>
            <a:ext cx="2203222" cy="4404846"/>
          </a:xfrm>
          <a:prstGeom prst="horizontalScroll">
            <a:avLst/>
          </a:prstGeom>
          <a:solidFill>
            <a:schemeClr val="accent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ভরিয়ে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92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96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6" grpId="0" animBg="1"/>
      <p:bldP spid="46" grpId="1" animBg="1"/>
      <p:bldP spid="47" grpId="0" animBg="1"/>
      <p:bldP spid="56" grpId="0" animBg="1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3045872"/>
              </p:ext>
            </p:extLst>
          </p:nvPr>
        </p:nvGraphicFramePr>
        <p:xfrm>
          <a:off x="1031630" y="1600200"/>
          <a:ext cx="7197969" cy="310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62000" y="1084384"/>
            <a:ext cx="7737231" cy="70338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54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820616" y="5070231"/>
            <a:ext cx="7678615" cy="703385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এগুলোও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92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2" b="1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3692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81200" y="457200"/>
            <a:ext cx="5029200" cy="527538"/>
          </a:xfrm>
          <a:prstGeom prst="wedgeEllipseCallout">
            <a:avLst>
              <a:gd name="adj1" fmla="val -19779"/>
              <a:gd name="adj2" fmla="val 7444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77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07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077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39404"/>
            <a:ext cx="1981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246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907187"/>
            <a:ext cx="1981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246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786418"/>
            <a:ext cx="1981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246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659924"/>
            <a:ext cx="1981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endParaRPr lang="en-US" sz="2461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901463"/>
            <a:ext cx="11430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461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133739"/>
            <a:ext cx="9906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246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80694"/>
            <a:ext cx="1981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solidFill>
                  <a:srgbClr val="B50B91"/>
                </a:solidFill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en-US" sz="3384" b="1" dirty="0">
                <a:solidFill>
                  <a:srgbClr val="B50B9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61" b="1" dirty="0">
              <a:solidFill>
                <a:srgbClr val="B50B9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4654201"/>
            <a:ext cx="19812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4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2461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66 0.03195 L -0.375 -0.30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5 0.03704 L -0.41667 -0.2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166 -0.02939 L -0.42916 0.136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288 -0.10023 L -0.48038 0.3777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381000" y="685800"/>
            <a:ext cx="7086600" cy="4818185"/>
          </a:xfrm>
          <a:prstGeom prst="borderCallout1">
            <a:avLst>
              <a:gd name="adj1" fmla="val -3638"/>
              <a:gd name="adj2" fmla="val 3165"/>
              <a:gd name="adj3" fmla="val -226306"/>
              <a:gd name="adj4" fmla="val 33309"/>
            </a:avLst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নং-২১ </a:t>
            </a:r>
          </a:p>
        </p:txBody>
      </p:sp>
    </p:spTree>
    <p:extLst>
      <p:ext uri="{BB962C8B-B14F-4D97-AF65-F5344CB8AC3E}">
        <p14:creationId xmlns:p14="http://schemas.microsoft.com/office/powerpoint/2010/main" val="9362527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603" y="1025769"/>
            <a:ext cx="2187130" cy="5658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077" b="1" dirty="0" err="1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077" b="1" dirty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77" b="1" dirty="0" err="1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077" b="1" dirty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646" y="1494693"/>
            <a:ext cx="2723355" cy="5658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077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</a:t>
            </a:r>
            <a:r>
              <a:rPr lang="en-US" sz="3077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endParaRPr lang="en-US" sz="3077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165" y="2120524"/>
            <a:ext cx="2888932" cy="471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6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310574" y="2568557"/>
            <a:ext cx="1793871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78667" y="2567949"/>
            <a:ext cx="1604598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910668" y="2554800"/>
            <a:ext cx="1836088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743018" y="2568557"/>
            <a:ext cx="1780093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কামিনি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633" y="3030524"/>
            <a:ext cx="3025187" cy="518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769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751045" y="3525657"/>
            <a:ext cx="1754549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হাসনা</a:t>
            </a:r>
            <a:r>
              <a:rPr lang="en-US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হেনা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884232" y="3554062"/>
            <a:ext cx="1857102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910667" y="3543290"/>
            <a:ext cx="1681519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349896" y="3501808"/>
            <a:ext cx="1754549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69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769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769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7416" y="2483774"/>
            <a:ext cx="490840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7533" y="2497532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26200" y="2485996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9333" y="2472217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3978" y="3429000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9978" y="3470626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7555" y="3454631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5778" y="3487616"/>
            <a:ext cx="490840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111" y="3940544"/>
            <a:ext cx="3735318" cy="518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769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69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769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1389264" y="4472630"/>
            <a:ext cx="2956958" cy="56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077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3077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97861" y="4366847"/>
            <a:ext cx="497252" cy="731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5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154" dirty="0">
              <a:solidFill>
                <a:srgbClr val="66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4741334" y="4496479"/>
            <a:ext cx="2561847" cy="56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077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3077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83031" y="4409467"/>
            <a:ext cx="497252" cy="731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5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154" dirty="0">
              <a:solidFill>
                <a:srgbClr val="66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1365345" y="4910083"/>
            <a:ext cx="2606203" cy="56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077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077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1416" y="4823072"/>
            <a:ext cx="497252" cy="731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5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154" dirty="0">
              <a:solidFill>
                <a:srgbClr val="66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4740863" y="4902332"/>
            <a:ext cx="3951582" cy="56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077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077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3077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15556" y="4819775"/>
            <a:ext cx="529312" cy="731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5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154" dirty="0">
              <a:solidFill>
                <a:srgbClr val="66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83112" y="1096000"/>
            <a:ext cx="2058677" cy="6604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38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00038" y="1589393"/>
            <a:ext cx="1268487" cy="3763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38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165" y="366924"/>
            <a:ext cx="1928733" cy="51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769" b="1" dirty="0" err="1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2769" b="1" dirty="0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69" b="1" dirty="0" err="1">
                <a:ln>
                  <a:solidFill>
                    <a:sysClr val="windowText" lastClr="000000"/>
                  </a:solidFill>
                </a:ln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769" b="1" dirty="0">
              <a:ln>
                <a:solidFill>
                  <a:sysClr val="windowText" lastClr="000000"/>
                </a:solidFill>
              </a:ln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991" y="1143000"/>
            <a:ext cx="2396810" cy="56586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077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</a:t>
            </a:r>
            <a:r>
              <a:rPr lang="en-US" sz="3077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endParaRPr lang="en-US" sz="3077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385" y="1787769"/>
            <a:ext cx="8181046" cy="84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আনলেন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ফুলদানিতে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ফুলথেকে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আসছিল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6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92" y="2901461"/>
            <a:ext cx="8474123" cy="1228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রোদভা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।রোদভার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গাছটিতে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ফুটলেও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রোদভার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180562" y="3971058"/>
            <a:ext cx="1754549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দোপাটি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906331" y="3982204"/>
            <a:ext cx="1979892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935111" y="3961757"/>
            <a:ext cx="1937188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ডালিয়া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7117342" y="3951959"/>
            <a:ext cx="1405769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04186" y="2491154"/>
            <a:ext cx="1477697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325590" y="2541439"/>
            <a:ext cx="1496632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4938803" y="2491154"/>
            <a:ext cx="1215812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2958911" y="2549770"/>
            <a:ext cx="1743659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55194" y="3880934"/>
            <a:ext cx="465192" cy="613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8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384" dirty="0">
              <a:solidFill>
                <a:srgbClr val="66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65778" y="2501862"/>
            <a:ext cx="439544" cy="565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77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077" dirty="0">
              <a:solidFill>
                <a:srgbClr val="66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28889" y="2445755"/>
            <a:ext cx="415498" cy="565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77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077" dirty="0">
              <a:solidFill>
                <a:srgbClr val="66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84889" y="5310233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85836" y="2415549"/>
            <a:ext cx="415498" cy="565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77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077" dirty="0">
              <a:solidFill>
                <a:srgbClr val="66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35843" y="3880934"/>
            <a:ext cx="439544" cy="613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8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384" dirty="0">
              <a:solidFill>
                <a:srgbClr val="66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03291" y="3880934"/>
            <a:ext cx="439544" cy="613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8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384" dirty="0">
              <a:solidFill>
                <a:srgbClr val="66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09333" y="3880934"/>
            <a:ext cx="439544" cy="613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84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384" dirty="0">
              <a:solidFill>
                <a:srgbClr val="6600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71995" y="846350"/>
            <a:ext cx="2058677" cy="6604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138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6561" y="4390338"/>
            <a:ext cx="8257132" cy="1228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রা-আদ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ফুলগাছ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সুগন্ধযুক্ত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ফুলটি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লাল,সাদা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6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রা-আদ</a:t>
            </a:r>
            <a:r>
              <a:rPr lang="en-US" sz="246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24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6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6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1146282" y="5441019"/>
            <a:ext cx="1610650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54991" y="5310233"/>
            <a:ext cx="490840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3005080" y="5408368"/>
            <a:ext cx="1002476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56931" y="5304693"/>
            <a:ext cx="461986" cy="660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5023556" y="5421923"/>
            <a:ext cx="1717213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কামিনি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5837" y="5251618"/>
            <a:ext cx="621275" cy="66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92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92" dirty="0">
              <a:solidFill>
                <a:srgbClr val="66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7172143" y="5382404"/>
            <a:ext cx="1939708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6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6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246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63533" y="2432539"/>
            <a:ext cx="415498" cy="565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77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077" dirty="0">
              <a:solidFill>
                <a:srgbClr val="66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06351" y="1332476"/>
            <a:ext cx="1882390" cy="3763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46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184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385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22" grpId="0"/>
      <p:bldP spid="27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0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" y="45165"/>
            <a:ext cx="9144001" cy="6812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76845" y="994215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40" y="194711"/>
            <a:ext cx="1796360" cy="18288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48345" y="200987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রাসেল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245" y="273272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285207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মজলিশপুর সরকারি প্রাথমিক 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নিকলী,কিশোরগঞ্জ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7563" y="422858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০১৯১৩৪৫১৬২৬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5899" y="4802551"/>
            <a:ext cx="624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raselictbrahm@gmail.com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80551" y="3311769"/>
            <a:ext cx="7772400" cy="1758462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১।গন্ধ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615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838200"/>
            <a:ext cx="4114800" cy="132343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28600" y="2819400"/>
            <a:ext cx="7772400" cy="1758462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৩টি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15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615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7620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ch Clip Art at Clker.com - vector clip art onl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-2014"/>
            <a:ext cx="9088582" cy="686001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1143000" y="1447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নিরন্তর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re to find the best &lt;strong&gt;beaches&lt;/strong&gt; in Zanzi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34636"/>
            <a:ext cx="9144000" cy="6858000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52600" y="7620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934492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 </a:t>
            </a:r>
          </a:p>
          <a:p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অধ্যায়ঃ০৮</a:t>
            </a:r>
          </a:p>
          <a:p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নানা রঙের ফুল ফল </a:t>
            </a:r>
          </a:p>
          <a:p>
            <a:r>
              <a:rPr lang="bn-IN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দেশ(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80755" y="750332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03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৩.২.১: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২.৬.১: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২.৬.১: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২.৪.১: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39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71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6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endParaRPr lang="en-US" sz="6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800"/>
            <a:ext cx="8821653" cy="4924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38200" y="57912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ফলের ছবি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1"/>
            <a:ext cx="4419600" cy="571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2"/>
            <a:ext cx="4419600" cy="571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79119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নানা রকমের ফুলফল দেখা যায় সারা বছর জুড়ে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ch Clip Art at Clker.com - vector clip art onl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839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0700" y="607928"/>
            <a:ext cx="5981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পেয়ারা কুল আতা বেল আম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 শরিফা কলা লিচু পেঁপে জাম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 আনারস জামরুল গাব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আমড়া তাল নারিকেল ডাব।</a:t>
            </a:r>
          </a:p>
          <a:p>
            <a:pPr algn="ctr" fontAlgn="base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ডেউয়া বেতস লেবু মালটা ডুমুর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অড়বরই সফেদা চালতা আঙ্গুর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লটকন জলপাই কমলা আমড়া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করমচা কদবেল ফলসা জাম্বুরা।</a:t>
            </a:r>
          </a:p>
          <a:p>
            <a:pPr algn="ctr" fontAlgn="base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বহেরা, চুকুর ফুটি বৈঁচি আমলকী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আলুবোখারা মাখনা পিচ হরিতকি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অ্যাভোকাডো নাশপাতি কাজু পানিফল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তেঁতুল বিলিম্বি কাউ কদ শানতোল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কামরাঙা চাপালিশ তুঁত লুকলুকি</a:t>
            </a:r>
            <a:b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শালুকসহ নানান ফল দেয় উঁকি॥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80600" y="2048111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সবাই একসাথে ছড়াটি বলি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?</a:t>
            </a:r>
          </a:p>
          <a:p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 আমরা কী পড়ব?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447800" y="3276600"/>
            <a:ext cx="6477000" cy="31242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567</Words>
  <Application>Microsoft Office PowerPoint</Application>
  <PresentationFormat>On-screen Show (4:3)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64</cp:revision>
  <dcterms:created xsi:type="dcterms:W3CDTF">2006-08-16T00:00:00Z</dcterms:created>
  <dcterms:modified xsi:type="dcterms:W3CDTF">2021-10-16T06:06:04Z</dcterms:modified>
</cp:coreProperties>
</file>