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6" r:id="rId3"/>
    <p:sldId id="275" r:id="rId4"/>
    <p:sldId id="256" r:id="rId5"/>
    <p:sldId id="269" r:id="rId6"/>
    <p:sldId id="257" r:id="rId7"/>
    <p:sldId id="263" r:id="rId8"/>
    <p:sldId id="258" r:id="rId9"/>
    <p:sldId id="273" r:id="rId10"/>
    <p:sldId id="259" r:id="rId11"/>
    <p:sldId id="260" r:id="rId12"/>
    <p:sldId id="261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>
        <p:scale>
          <a:sx n="66" d="100"/>
          <a:sy n="66" d="100"/>
        </p:scale>
        <p:origin x="3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F79E-C332-4140-85B2-8E0C4643E11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4CB0B-AE6A-4378-A01C-3CB47064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F7EE-37C2-4B18-AC13-5EFF33FD1FA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9071-94CC-4909-8673-C34AC4235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29051" y="1338240"/>
            <a:ext cx="8106770" cy="22565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dirty="0" err="1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6000" dirty="0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CFFCC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dirty="0">
              <a:solidFill>
                <a:srgbClr val="CCFF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264"/>
            <a:ext cx="2702257" cy="2761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30753" y="4007302"/>
            <a:ext cx="2761247" cy="2761247"/>
          </a:xfrm>
          <a:prstGeom prst="rect">
            <a:avLst/>
          </a:prstGeom>
        </p:spPr>
      </p:pic>
      <p:pic>
        <p:nvPicPr>
          <p:cNvPr id="20" name="Picture 19" descr="5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168161" y="3735015"/>
            <a:ext cx="5655212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290" y="687760"/>
            <a:ext cx="2341806" cy="6087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smtClean="0">
                <a:ln w="11430"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 কর</a:t>
            </a:r>
            <a:endParaRPr lang="en-US" sz="1600" b="1" kern="0" dirty="0">
              <a:ln w="11430"/>
              <a:solidFill>
                <a:srgbClr val="FFC00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8863" y="1620956"/>
            <a:ext cx="206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১৪÷২=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372" y="2590121"/>
            <a:ext cx="517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3116502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1" y="3579621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3983936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4463744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4902420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5346429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1" y="5810986"/>
            <a:ext cx="165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5623" y="1698422"/>
            <a:ext cx="70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290" y="687760"/>
            <a:ext cx="3092432" cy="59513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600" b="1" kern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4899" y="1970652"/>
            <a:ext cx="253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4899" y="3120079"/>
            <a:ext cx="206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৪২÷৭=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289" y="687760"/>
            <a:ext cx="3297149" cy="67701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498" y="2052538"/>
            <a:ext cx="10345003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কাছে 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 চকলেট আছে।তুমি তোমার বন্ধুদের ৩টি করে চকলেট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দিলে প্রত্যেকে কয়টি করে পাবে?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সমস্যাটিকে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622" y="4659075"/>
            <a:ext cx="957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১৫÷৩=?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301" y="496690"/>
            <a:ext cx="3392684" cy="112739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b="1" kern="0" dirty="0">
              <a:ln/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4619" y="2642408"/>
            <a:ext cx="252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৬৩÷৯=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4898" y="4282413"/>
            <a:ext cx="206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৪০÷৫=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029" y="2065802"/>
            <a:ext cx="8824685" cy="210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ধন্যবাদ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2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135"/>
            <a:ext cx="12212476" cy="6857999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16-Oct-21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913" y="541311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 প্রাথমিক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3377" y="972356"/>
            <a:ext cx="2335024" cy="74042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3555" y="1076173"/>
            <a:ext cx="2961067" cy="769441"/>
          </a:xfrm>
          <a:prstGeom prst="rect">
            <a:avLst/>
          </a:prstGeom>
        </p:spPr>
        <p:txBody>
          <a:bodyPr spcFirstLastPara="1" wrap="none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74260" y="2275735"/>
            <a:ext cx="942653" cy="3272501"/>
            <a:chOff x="4453280" y="1835526"/>
            <a:chExt cx="2085975" cy="4285397"/>
          </a:xfrm>
        </p:grpSpPr>
        <p:grpSp>
          <p:nvGrpSpPr>
            <p:cNvPr id="31" name="Group 30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28" name="TextBox 19"/>
          <p:cNvSpPr txBox="1"/>
          <p:nvPr/>
        </p:nvSpPr>
        <p:spPr>
          <a:xfrm>
            <a:off x="939906" y="2445132"/>
            <a:ext cx="48017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তেবাড়ীয়া শেরকান্দি সঃ প্রাঃ বিঃ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কুমারখালী,কুষ্টিয়া।</a:t>
            </a:r>
          </a:p>
          <a:p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C147CD-EF86-4EC2-A3FA-E11E038DCEF5}"/>
              </a:ext>
            </a:extLst>
          </p:cNvPr>
          <p:cNvSpPr txBox="1"/>
          <p:nvPr/>
        </p:nvSpPr>
        <p:spPr>
          <a:xfrm>
            <a:off x="3846456" y="475243"/>
            <a:ext cx="356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4584A9-2276-4E6F-AAB6-8B72925C73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088" y="1839249"/>
            <a:ext cx="9513476" cy="3903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33E792-4F8F-48B6-881F-CC8710D3BC78}"/>
              </a:ext>
            </a:extLst>
          </p:cNvPr>
          <p:cNvSpPr txBox="1"/>
          <p:nvPr/>
        </p:nvSpPr>
        <p:spPr>
          <a:xfrm>
            <a:off x="7542427" y="382910"/>
            <a:ext cx="194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289" y="578576"/>
            <a:ext cx="3092433" cy="132343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5720" y="3326220"/>
            <a:ext cx="9553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.১.১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 অঙ্কের সংখ্যাকে এক অঙ্কের সংখ্যা দ্বারা ভাগ করতে পারবে।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0E9635-ED92-4C01-8191-3CC64307446E}"/>
              </a:ext>
            </a:extLst>
          </p:cNvPr>
          <p:cNvSpPr txBox="1"/>
          <p:nvPr/>
        </p:nvSpPr>
        <p:spPr>
          <a:xfrm>
            <a:off x="4214346" y="682212"/>
            <a:ext cx="4407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39275C-0413-45AB-B122-CE1EF80A7EFD}"/>
              </a:ext>
            </a:extLst>
          </p:cNvPr>
          <p:cNvSpPr txBox="1"/>
          <p:nvPr/>
        </p:nvSpPr>
        <p:spPr>
          <a:xfrm>
            <a:off x="899886" y="2148113"/>
            <a:ext cx="1058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D09E40-F97C-4341-A428-D980166ABCEC}"/>
              </a:ext>
            </a:extLst>
          </p:cNvPr>
          <p:cNvSpPr/>
          <p:nvPr/>
        </p:nvSpPr>
        <p:spPr>
          <a:xfrm>
            <a:off x="1414576" y="4440174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১৪÷২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F580B5-268E-4807-B134-A7D2C0F53F59}"/>
              </a:ext>
            </a:extLst>
          </p:cNvPr>
          <p:cNvSpPr/>
          <p:nvPr/>
        </p:nvSpPr>
        <p:spPr>
          <a:xfrm>
            <a:off x="3529599" y="4440174"/>
            <a:ext cx="1715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৪২÷৭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94F6F3-0198-4781-B4E0-652F195A14CA}"/>
              </a:ext>
            </a:extLst>
          </p:cNvPr>
          <p:cNvSpPr/>
          <p:nvPr/>
        </p:nvSpPr>
        <p:spPr>
          <a:xfrm>
            <a:off x="5647355" y="4440174"/>
            <a:ext cx="2045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৩৬÷৪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8AEFB5C-4607-4A8F-8F13-3A1835276D12}"/>
              </a:ext>
            </a:extLst>
          </p:cNvPr>
          <p:cNvSpPr/>
          <p:nvPr/>
        </p:nvSpPr>
        <p:spPr>
          <a:xfrm>
            <a:off x="8198253" y="4416631"/>
            <a:ext cx="1729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89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47966" y="6229247"/>
            <a:ext cx="6858000" cy="12191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4318270" y="337093"/>
            <a:ext cx="699196" cy="644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3390516" y="351956"/>
            <a:ext cx="699196" cy="64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4290904" y="1200221"/>
            <a:ext cx="699196" cy="644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2499920" y="316010"/>
            <a:ext cx="666753" cy="615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3326642" y="1234417"/>
            <a:ext cx="699196" cy="644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9098158" y="360736"/>
            <a:ext cx="699196" cy="64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229189" y="348975"/>
            <a:ext cx="699196" cy="644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7291294" y="337093"/>
            <a:ext cx="699196" cy="644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311222" y="337093"/>
            <a:ext cx="699196" cy="644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314746" y="346821"/>
            <a:ext cx="699196" cy="644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166990" y="1140433"/>
            <a:ext cx="699196" cy="644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7315472" y="1181171"/>
            <a:ext cx="699196" cy="644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377034" y="1185236"/>
            <a:ext cx="699196" cy="644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324386" y="1200221"/>
            <a:ext cx="699196" cy="6449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0090615" y="360736"/>
            <a:ext cx="699196" cy="6449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822" y="880474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221" y="2175927"/>
            <a:ext cx="97340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5467" r="51117" b="-1287"/>
          <a:stretch/>
        </p:blipFill>
        <p:spPr>
          <a:xfrm>
            <a:off x="1265997" y="5519249"/>
            <a:ext cx="819878" cy="1062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r="10107" b="2091"/>
          <a:stretch/>
        </p:blipFill>
        <p:spPr>
          <a:xfrm flipH="1">
            <a:off x="9687230" y="5547576"/>
            <a:ext cx="818259" cy="1055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46" y="5476089"/>
            <a:ext cx="879505" cy="1105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3809207" y="3676650"/>
            <a:ext cx="84843" cy="29264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29441" y="3676650"/>
            <a:ext cx="84843" cy="29264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42740" y="5388668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5096" y="5228310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89401" y="5279667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8047 0.54537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7269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6341 0.53727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26852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8268 0.52662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20091 0.5345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6713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5781 0.52616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6296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3052 0.53588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7682 0.51435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25718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44388 0.52986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6481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06367 0.52824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5768 0.50579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25278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0937 0.51459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5718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33829 0.52523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9713 0.52848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2641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6628 0.5085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2541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3151 0.52176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6088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5467" r="51117" b="-1287"/>
          <a:stretch/>
        </p:blipFill>
        <p:spPr>
          <a:xfrm>
            <a:off x="2518768" y="223512"/>
            <a:ext cx="721204" cy="79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r="10107" b="2091"/>
          <a:stretch/>
        </p:blipFill>
        <p:spPr>
          <a:xfrm flipH="1">
            <a:off x="5480229" y="197979"/>
            <a:ext cx="812774" cy="792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73" y="238762"/>
            <a:ext cx="726978" cy="82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2051015" y="-1096438"/>
            <a:ext cx="512067" cy="47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346191" y="-1123859"/>
            <a:ext cx="512067" cy="472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3620517" y="-1097480"/>
            <a:ext cx="512067" cy="47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99214" y="-1081475"/>
            <a:ext cx="488307" cy="45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2816094" y="-1110533"/>
            <a:ext cx="512067" cy="472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9734314" y="-1066512"/>
            <a:ext cx="512067" cy="472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256249" y="-1056784"/>
            <a:ext cx="512067" cy="472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708807" y="-1066512"/>
            <a:ext cx="512067" cy="472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886616" y="-1123859"/>
            <a:ext cx="512067" cy="47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9035118" y="-1066512"/>
            <a:ext cx="512067" cy="472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247037" y="-1056784"/>
            <a:ext cx="512067" cy="472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121362" y="-1097480"/>
            <a:ext cx="512067" cy="472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4349292" y="-1097480"/>
            <a:ext cx="512067" cy="472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0481783" y="-1066512"/>
            <a:ext cx="512067" cy="4723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182" y="1715294"/>
            <a:ext cx="123779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95220" y="1402630"/>
            <a:ext cx="7110" cy="54553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35540" y="1402630"/>
            <a:ext cx="20494" cy="54553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248897" y="1402630"/>
            <a:ext cx="72326" cy="54553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80891" y="1402630"/>
            <a:ext cx="0" cy="54553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321223" y="1830836"/>
            <a:ext cx="169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১৫-৩=১২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7989" y="2477167"/>
            <a:ext cx="119128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9911" y="2831111"/>
            <a:ext cx="1279556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71788" y="2763795"/>
            <a:ext cx="169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১৫-৬=৯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7149" y="3535027"/>
            <a:ext cx="12096975" cy="881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145" y="3886399"/>
            <a:ext cx="1351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2960504" y="-1056784"/>
            <a:ext cx="512067" cy="4723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928448" y="-1066512"/>
            <a:ext cx="512067" cy="4723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399437" y="-904384"/>
            <a:ext cx="512067" cy="47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4030558" y="-1056784"/>
            <a:ext cx="512067" cy="4723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2480409" y="-904385"/>
            <a:ext cx="512067" cy="4723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380501" y="3784146"/>
            <a:ext cx="15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১৫-৯=৬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858258" y="-2381731"/>
            <a:ext cx="512067" cy="4723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53434" y="-2409152"/>
            <a:ext cx="512067" cy="4723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3427760" y="-2382773"/>
            <a:ext cx="512067" cy="4723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06457" y="-2366768"/>
            <a:ext cx="488307" cy="45041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2623337" y="-2395826"/>
            <a:ext cx="512067" cy="4723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9541557" y="-2351805"/>
            <a:ext cx="512067" cy="4723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063492" y="-2342077"/>
            <a:ext cx="512067" cy="4723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516050" y="-2351805"/>
            <a:ext cx="512067" cy="4723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693859" y="-2409152"/>
            <a:ext cx="512067" cy="4723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842361" y="-2351805"/>
            <a:ext cx="512067" cy="4723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054280" y="-2342077"/>
            <a:ext cx="512067" cy="4723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4928605" y="-2382773"/>
            <a:ext cx="512067" cy="4723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4156535" y="-2382773"/>
            <a:ext cx="512067" cy="47232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0289026" y="-2351805"/>
            <a:ext cx="512067" cy="4723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2500945" y="-2342077"/>
            <a:ext cx="512067" cy="47232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735691" y="-2351805"/>
            <a:ext cx="512067" cy="4723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206680" y="-2189677"/>
            <a:ext cx="512067" cy="47232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2653345" y="-2189677"/>
            <a:ext cx="512067" cy="47232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1888091" y="-2199405"/>
            <a:ext cx="512067" cy="47232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8992" y="4794666"/>
            <a:ext cx="1351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06759" y="4570201"/>
            <a:ext cx="12030395" cy="1102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54086" y="5660710"/>
            <a:ext cx="11990038" cy="181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887" y="1402630"/>
            <a:ext cx="120049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368800" y="4873453"/>
            <a:ext cx="17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১৫-12=3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5899" y="5869203"/>
            <a:ext cx="1351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3128857" y="-1682572"/>
            <a:ext cx="512067" cy="47232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4575522" y="-1682572"/>
            <a:ext cx="512067" cy="47232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3810268" y="-1692300"/>
            <a:ext cx="512067" cy="47232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3236431" y="-2425842"/>
            <a:ext cx="512067" cy="4723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4574827" y="-2419469"/>
            <a:ext cx="512067" cy="4723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13911490" y="-2403072"/>
            <a:ext cx="512067" cy="47232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104760" y="-2978660"/>
            <a:ext cx="512067" cy="4723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7551425" y="-2978660"/>
            <a:ext cx="512067" cy="47232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786171" y="-2988388"/>
            <a:ext cx="512067" cy="47232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5377395" y="-3024668"/>
            <a:ext cx="512067" cy="47232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8120693" y="-3020663"/>
            <a:ext cx="512067" cy="47232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94BF8D3F-57B7-415C-8072-EDF42A0E0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3006" r="26666" b="18797"/>
          <a:stretch/>
        </p:blipFill>
        <p:spPr>
          <a:xfrm>
            <a:off x="6938571" y="-2835988"/>
            <a:ext cx="512067" cy="47232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0368800" y="5750391"/>
            <a:ext cx="17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১৫-15=0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45833E-6 -1.48148E-6 L 0.13281 0.60996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0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1.85185E-6 L 0.3306 0.61459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307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1.48148E-6 L 0.53255 0.61042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4.81481E-6 L -0.04727 0.761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80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96296E-6 L -0.02226 0.75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96296E-6 L 0.06901 0.752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6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0.09961 0.7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85185E-6 L 0.15261 0.75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3782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3.33333E-6 L 0.18516 0.721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4.44444E-6 L -0.50286 0.90925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4546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3.33333E-6 L -0.49778 0.91064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455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3.33333E-6 L -0.4948 0.91064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4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3.33333E-6 L -0.472 0.91064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4553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4.44444E-6 L -0.39062 0.90925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45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2.22222E-6 L -0.47591 0.88703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4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1.11111E-6 L -0.26002 0.88842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4442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3.33333E-6 L -0.33073 0.91064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4553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4.44444E-6 L -0.23919 0.90925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1.48148E-6 L 0.09115 0.88241 " pathEditMode="relative" rAng="0" ptsTypes="AA">
                                      <p:cBhvr>
                                        <p:cTn id="10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4412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1.85185E-6 L 0.08958 0.88704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4435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2.96296E-6 L 0.08086 0.8831 " pathEditMode="relative" rAng="0" ptsTypes="AA">
                                      <p:cBhvr>
                                        <p:cTn id="10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441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25E-6 -3.7037E-6 L 0.07058 0.88519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4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2.96296E-6 L 0.07422 0.8831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441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2.96296E-6 L 0.06823 0.8831 " pathEditMode="relative" rAng="0" ptsTypes="AA">
                                      <p:cBhvr>
                                        <p:cTn id="1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4414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2.96296E-6 L 0.05208 0.8831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441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1.85185E-6 L 0.04505 0.88704 " pathEditMode="relative" rAng="0" ptsTypes="AA">
                                      <p:cBhvr>
                                        <p:cTn id="1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4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4.81481E-6 L 0.07253 0.8787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4393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-4.07407E-6 L 0.00039 0.87732 " pathEditMode="relative" rAng="0" ptsTypes="AA"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386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4.81481E-6 L -0.00938 0.8787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4393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4.81481E-6 L -0.01133 0.8787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4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1.48148E-6 L -0.30794 1.31088 " pathEditMode="relative" rAng="0" ptsTypes="AA">
                                      <p:cBhvr>
                                        <p:cTn id="145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65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9167E-6 -1.48148E-6 L -0.32734 1.3007 " pathEditMode="relative" rAng="0" ptsTypes="AA">
                                      <p:cBhvr>
                                        <p:cTn id="147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6502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4.81481E-6 L -0.35104 1.28334 " pathEditMode="relative" rAng="0" ptsTypes="AA">
                                      <p:cBhvr>
                                        <p:cTn id="149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6416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58333E-6 -1.48148E-6 L -0.36041 1.30417 " pathEditMode="relative" rAng="0" ptsTypes="AA">
                                      <p:cBhvr>
                                        <p:cTn id="151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6520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-1.48148E-6 L -0.36081 1.31042 " pathEditMode="relative" rAng="0" ptsTypes="AA">
                                      <p:cBhvr>
                                        <p:cTn id="153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6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5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2.22222E-6 L -0.67643 1.17477 " pathEditMode="relative" rAng="0" ptsTypes="AA">
                                      <p:cBhvr>
                                        <p:cTn id="156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28" y="5872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25E-7 2.96296E-6 L -0.68099 1.21296 " pathEditMode="relative" rAng="0" ptsTypes="AA">
                                      <p:cBhvr>
                                        <p:cTn id="158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9" y="6064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2.22222E-6 L -0.69271 1.20972 " pathEditMode="relative" rAng="0" ptsTypes="AA">
                                      <p:cBhvr>
                                        <p:cTn id="160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6048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75E-6 -3.7037E-7 L -0.70026 1.1081 " pathEditMode="relative" rAng="0" ptsTypes="AA">
                                      <p:cBhvr>
                                        <p:cTn id="162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13" y="5539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75E-6 -2.96296E-6 L -0.65222 1.21551 " pathEditMode="relative" rAng="0" ptsTypes="AA">
                                      <p:cBhvr>
                                        <p:cTn id="164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17" y="6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36771 1.00393 " pathEditMode="relative" rAng="0" ptsTypes="AA">
                                      <p:cBhvr>
                                        <p:cTn id="16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5018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34713 1.00255 " pathEditMode="relative" rAng="0" ptsTypes="AA">
                                      <p:cBhvr>
                                        <p:cTn id="16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5011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35794 1.002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5011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36836 0.98032 " pathEditMode="relative" rAng="0" ptsTypes="AA">
                                      <p:cBhvr>
                                        <p:cTn id="173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4900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32422 1.09745 " pathEditMode="relative" rAng="0" ptsTypes="AA">
                                      <p:cBhvr>
                                        <p:cTn id="17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5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4" grpId="0"/>
      <p:bldP spid="35" grpId="0"/>
      <p:bldP spid="38" grpId="0"/>
      <p:bldP spid="44" grpId="0"/>
      <p:bldP spid="68" grpId="0"/>
      <p:bldP spid="72" grpId="0"/>
      <p:bldP spid="74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5467" r="51117" b="-1287"/>
          <a:stretch/>
        </p:blipFill>
        <p:spPr>
          <a:xfrm>
            <a:off x="765243" y="289562"/>
            <a:ext cx="1178774" cy="1527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r="10107" b="2091"/>
          <a:stretch/>
        </p:blipFill>
        <p:spPr>
          <a:xfrm flipH="1">
            <a:off x="5522212" y="289562"/>
            <a:ext cx="1147576" cy="1550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91" y="289562"/>
            <a:ext cx="1172494" cy="1640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3244" y="2431281"/>
            <a:ext cx="184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142" y="2303959"/>
            <a:ext cx="17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882" y="2313852"/>
            <a:ext cx="170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9485" y="3011762"/>
            <a:ext cx="661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54940" y="3770295"/>
            <a:ext cx="4625139" cy="707886"/>
            <a:chOff x="3887172" y="3952390"/>
            <a:chExt cx="4625139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4538526" y="3952390"/>
              <a:ext cx="3973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আপেল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৫×৩=১৫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87172" y="4142265"/>
              <a:ext cx="474134" cy="341347"/>
              <a:chOff x="1083733" y="3691467"/>
              <a:chExt cx="474134" cy="34134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6933" y="3691467"/>
                <a:ext cx="118534" cy="677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76479" y="3938340"/>
                <a:ext cx="81388" cy="944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83733" y="3965081"/>
                <a:ext cx="118534" cy="677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887461" y="4398224"/>
            <a:ext cx="133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7633" y="2006657"/>
            <a:ext cx="2308432" cy="424624"/>
            <a:chOff x="2197046" y="1389064"/>
            <a:chExt cx="2308432" cy="42462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4045129" y="1389064"/>
              <a:ext cx="460349" cy="4246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584780" y="1389064"/>
              <a:ext cx="460349" cy="4246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135097" y="1389064"/>
              <a:ext cx="460349" cy="4246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657395" y="1389064"/>
              <a:ext cx="460349" cy="4246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197046" y="1389064"/>
              <a:ext cx="460349" cy="4246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227101" y="1947933"/>
            <a:ext cx="2308432" cy="424624"/>
            <a:chOff x="2197046" y="1389064"/>
            <a:chExt cx="2308432" cy="4246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4045129" y="1389064"/>
              <a:ext cx="460349" cy="42462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584780" y="1389064"/>
              <a:ext cx="460349" cy="4246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135097" y="1389064"/>
              <a:ext cx="460349" cy="42462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657395" y="1389064"/>
              <a:ext cx="460349" cy="4246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197046" y="1389064"/>
              <a:ext cx="460349" cy="42462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929459" y="1930400"/>
            <a:ext cx="2308432" cy="424624"/>
            <a:chOff x="2197046" y="1389064"/>
            <a:chExt cx="2308432" cy="42462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4045129" y="1389064"/>
              <a:ext cx="460349" cy="4246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584780" y="1389064"/>
              <a:ext cx="460349" cy="4246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3135097" y="1389064"/>
              <a:ext cx="460349" cy="4246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657395" y="1389064"/>
              <a:ext cx="460349" cy="4246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4BF8D3F-57B7-415C-8072-EDF42A0E0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t="13006" r="26666" b="18797"/>
            <a:stretch/>
          </p:blipFill>
          <p:spPr>
            <a:xfrm>
              <a:off x="2197046" y="1389064"/>
              <a:ext cx="460349" cy="42462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499161" y="4841050"/>
            <a:ext cx="1325426" cy="923330"/>
            <a:chOff x="4499161" y="4841050"/>
            <a:chExt cx="1325426" cy="923330"/>
          </a:xfrm>
        </p:grpSpPr>
        <p:sp>
          <p:nvSpPr>
            <p:cNvPr id="36" name="TextBox 35"/>
            <p:cNvSpPr txBox="1"/>
            <p:nvPr/>
          </p:nvSpPr>
          <p:spPr>
            <a:xfrm>
              <a:off x="5052781" y="4917995"/>
              <a:ext cx="747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806137" y="4841050"/>
              <a:ext cx="1018450" cy="923330"/>
              <a:chOff x="4806137" y="4644445"/>
              <a:chExt cx="1018450" cy="92333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806137" y="4644445"/>
                <a:ext cx="706991" cy="92333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4929459" y="4851657"/>
                <a:ext cx="89512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499161" y="4901087"/>
              <a:ext cx="5115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98825" y="4439422"/>
            <a:ext cx="51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43860" y="5255475"/>
            <a:ext cx="74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914572" y="5832112"/>
            <a:ext cx="8951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57373" y="5762338"/>
            <a:ext cx="452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7" grpId="0"/>
      <p:bldP spid="43" grpId="0"/>
      <p:bldP spid="4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CC41A5-DF2C-4DE7-A170-EF66FFA5E499}"/>
              </a:ext>
            </a:extLst>
          </p:cNvPr>
          <p:cNvSpPr txBox="1"/>
          <p:nvPr/>
        </p:nvSpPr>
        <p:spPr>
          <a:xfrm>
            <a:off x="3623930" y="364227"/>
            <a:ext cx="514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পদ্ধতি বিবেচনা করি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2A9812-C4D8-42F3-9AA7-1F27DCEEC0A9}"/>
              </a:ext>
            </a:extLst>
          </p:cNvPr>
          <p:cNvSpPr/>
          <p:nvPr/>
        </p:nvSpPr>
        <p:spPr>
          <a:xfrm>
            <a:off x="5380381" y="2518293"/>
            <a:ext cx="162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ভাগশেষ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84C122D-1649-410E-A1DD-4D525378091C}"/>
              </a:ext>
            </a:extLst>
          </p:cNvPr>
          <p:cNvCxnSpPr>
            <a:cxnSpLocks/>
          </p:cNvCxnSpPr>
          <p:nvPr/>
        </p:nvCxnSpPr>
        <p:spPr>
          <a:xfrm>
            <a:off x="5454496" y="2522904"/>
            <a:ext cx="14722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CBAFA9-649E-472B-A728-02FF0FE825E7}"/>
              </a:ext>
            </a:extLst>
          </p:cNvPr>
          <p:cNvSpPr/>
          <p:nvPr/>
        </p:nvSpPr>
        <p:spPr>
          <a:xfrm>
            <a:off x="2311217" y="4279422"/>
            <a:ext cx="943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 ভাজ্য অর্থাৎ যে সংখ্যাকে ভাগ করতে হবে তা লিখি।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19A7FB-D3E4-48A0-942E-4574666EC96E}"/>
              </a:ext>
            </a:extLst>
          </p:cNvPr>
          <p:cNvSpPr txBox="1"/>
          <p:nvPr/>
        </p:nvSpPr>
        <p:spPr>
          <a:xfrm>
            <a:off x="2338014" y="3628480"/>
            <a:ext cx="953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বামে ভাজক অর্থাৎ যে সংখ্যা দিয়ে ভাগ করতে হবে তা লিখি।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92E6E3-FBA4-4155-90DC-AE501A65418F}"/>
              </a:ext>
            </a:extLst>
          </p:cNvPr>
          <p:cNvSpPr txBox="1"/>
          <p:nvPr/>
        </p:nvSpPr>
        <p:spPr>
          <a:xfrm>
            <a:off x="5316869" y="1341964"/>
            <a:ext cx="49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967749-21BD-4C54-9A39-3BBBA97E94F7}"/>
              </a:ext>
            </a:extLst>
          </p:cNvPr>
          <p:cNvSpPr txBox="1"/>
          <p:nvPr/>
        </p:nvSpPr>
        <p:spPr>
          <a:xfrm>
            <a:off x="5746545" y="1725543"/>
            <a:ext cx="103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90C38E-4214-4B22-BD89-8DFA4A2BF6A5}"/>
              </a:ext>
            </a:extLst>
          </p:cNvPr>
          <p:cNvSpPr txBox="1"/>
          <p:nvPr/>
        </p:nvSpPr>
        <p:spPr>
          <a:xfrm>
            <a:off x="4415817" y="1691019"/>
            <a:ext cx="116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6C9611F-29A6-4F2F-91A6-27AF3ABE0212}"/>
              </a:ext>
            </a:extLst>
          </p:cNvPr>
          <p:cNvSpPr txBox="1"/>
          <p:nvPr/>
        </p:nvSpPr>
        <p:spPr>
          <a:xfrm>
            <a:off x="5650357" y="1154965"/>
            <a:ext cx="185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FC9355-631D-4FB3-B400-11A6760397CE}"/>
              </a:ext>
            </a:extLst>
          </p:cNvPr>
          <p:cNvSpPr txBox="1"/>
          <p:nvPr/>
        </p:nvSpPr>
        <p:spPr>
          <a:xfrm>
            <a:off x="1826483" y="5506121"/>
            <a:ext cx="89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পর যা অবশিষ্ট থাকবে তা ভাগশেষ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4434A1-B2D4-4D32-84CF-7AF9331EA38F}"/>
              </a:ext>
            </a:extLst>
          </p:cNvPr>
          <p:cNvSpPr txBox="1"/>
          <p:nvPr/>
        </p:nvSpPr>
        <p:spPr>
          <a:xfrm>
            <a:off x="2311217" y="4887121"/>
            <a:ext cx="87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পর যে ফলাফল পাবো তা হলো ভাগফল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84C122D-1649-410E-A1DD-4D525378091C}"/>
              </a:ext>
            </a:extLst>
          </p:cNvPr>
          <p:cNvCxnSpPr>
            <a:cxnSpLocks/>
          </p:cNvCxnSpPr>
          <p:nvPr/>
        </p:nvCxnSpPr>
        <p:spPr>
          <a:xfrm>
            <a:off x="5523831" y="1705425"/>
            <a:ext cx="1460441" cy="11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24" grpId="0"/>
      <p:bldP spid="25" grpId="0"/>
      <p:bldP spid="28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282</Words>
  <Application>Microsoft Office PowerPoint</Application>
  <PresentationFormat>Widescreen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SutonnySushreeOMJ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utpal</cp:lastModifiedBy>
  <cp:revision>33</cp:revision>
  <dcterms:created xsi:type="dcterms:W3CDTF">2021-10-05T04:06:53Z</dcterms:created>
  <dcterms:modified xsi:type="dcterms:W3CDTF">2021-10-16T17:12:37Z</dcterms:modified>
</cp:coreProperties>
</file>