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porate Edition" initials="CE" lastIdx="1" clrIdx="0">
    <p:extLst>
      <p:ext uri="{19B8F6BF-5375-455C-9EA6-DF929625EA0E}">
        <p15:presenceInfo xmlns:p15="http://schemas.microsoft.com/office/powerpoint/2012/main" userId="Corporate Editi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6-10T21:35:46.422" idx="1">
    <p:pos x="5826" y="144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tmp"/><Relationship Id="rId4" Type="http://schemas.openxmlformats.org/officeDocument/2006/relationships/image" Target="../media/image6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tm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77"/>
          <a:stretch/>
        </p:blipFill>
        <p:spPr>
          <a:xfrm>
            <a:off x="108284" y="228600"/>
            <a:ext cx="9139989" cy="6629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676400" y="990600"/>
            <a:ext cx="654068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মূলগ্রাম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বিদ্যালেয়র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পক্ষ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6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134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31128"/>
            <a:ext cx="4038600" cy="4064106"/>
          </a:xfrm>
          <a:ln w="25400">
            <a:solidFill>
              <a:schemeClr val="accent1"/>
            </a:solidFill>
          </a:ln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i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</a:t>
            </a:r>
            <a:r>
              <a:rPr lang="en-US" sz="4000" b="1" i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000" b="1" i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কামরুজ্জামান</a:t>
            </a:r>
            <a:endParaRPr lang="en-US" sz="4000" b="1" i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2400" b="1" i="1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2400" b="1" i="1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marL="0" indent="0" algn="ctr">
              <a:buNone/>
            </a:pPr>
            <a:r>
              <a:rPr lang="en-US" sz="3600" b="1" i="1" dirty="0" err="1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মূলগ্রাম</a:t>
            </a:r>
            <a:r>
              <a:rPr lang="en-US" sz="3600" b="1" i="1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3600" b="1" i="1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600" b="1" i="1" dirty="0">
              <a:solidFill>
                <a:schemeClr val="bg2">
                  <a:lumMod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b="1" i="1" dirty="0" err="1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কেশবপুর</a:t>
            </a:r>
            <a:r>
              <a:rPr lang="en-US" b="1" i="1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i="1" dirty="0" err="1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যশোর</a:t>
            </a:r>
            <a:r>
              <a:rPr lang="en-US" b="1" i="1" dirty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 algn="ctr">
              <a:buNone/>
            </a:pPr>
            <a:r>
              <a:rPr lang="en-US" sz="3200" b="1" i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3200" b="1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নং-০১৭১৪৬৬৯৭১৫</a:t>
            </a:r>
          </a:p>
          <a:p>
            <a:pPr marL="0" indent="0" algn="ctr">
              <a:buNone/>
            </a:pPr>
            <a:r>
              <a:rPr lang="en-US" sz="2200" b="1" i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tulumukta.kes@gmail.com</a:t>
            </a:r>
          </a:p>
        </p:txBody>
      </p:sp>
    </p:spTree>
    <p:extLst>
      <p:ext uri="{BB962C8B-B14F-4D97-AF65-F5344CB8AC3E}">
        <p14:creationId xmlns:p14="http://schemas.microsoft.com/office/powerpoint/2010/main" val="110174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6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endParaRPr lang="en-US" sz="6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  <a:ln w="31750"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44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r>
              <a:rPr lang="en-US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4400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4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4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 algn="ctr">
              <a:buNone/>
            </a:pP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আজেকর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সমাজতান্ত্রিক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অর্থব্যবস্থা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03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6096000" cy="1143000"/>
          </a:xfrm>
          <a:ln w="25400">
            <a:solidFill>
              <a:srgbClr val="00B050"/>
            </a:solidFill>
          </a:ln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সমাজতান্ত্রিক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অর্থব্যবস্থা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BACF4C-5CD9-44A6-B356-B7CCC7840C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431720"/>
            <a:ext cx="8610600" cy="305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16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00946" cy="1143000"/>
          </a:xfrm>
          <a:ln w="25400">
            <a:solidFill>
              <a:srgbClr val="00B050"/>
            </a:solidFill>
          </a:ln>
        </p:spPr>
        <p:txBody>
          <a:bodyPr/>
          <a:lstStyle/>
          <a:p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60E71A9-6E0D-48DA-9F72-DBCDAFDCBB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85853"/>
            <a:ext cx="8153400" cy="96194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C775B75-1F64-4333-B28E-9F1AC602D1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56" y="1828800"/>
            <a:ext cx="8500946" cy="12919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35C9449-A17A-453C-97A3-EED550D7DD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98" y="3284266"/>
            <a:ext cx="8342902" cy="75433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9EE8F0F-DD17-4B30-9C4E-D51A4A7D03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40" y="4343400"/>
            <a:ext cx="8342902" cy="122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82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BD958DDB-FC8B-4A92-B815-0A4C1640E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81000"/>
            <a:ext cx="8500946" cy="1143000"/>
          </a:xfrm>
          <a:ln w="25400">
            <a:solidFill>
              <a:srgbClr val="00B050"/>
            </a:solidFill>
          </a:ln>
        </p:spPr>
        <p:txBody>
          <a:bodyPr/>
          <a:lstStyle/>
          <a:p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0E8B711-1E10-44DD-A0A6-7F32F984DE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85853"/>
            <a:ext cx="8153400" cy="96194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5CD6634-5291-4CF9-9C70-85D8D9AF63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05000"/>
            <a:ext cx="8500946" cy="1143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C463573-718C-4328-8F85-93F85DCAEF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108960"/>
            <a:ext cx="8500946" cy="260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1"/>
            <a:ext cx="8229600" cy="2971800"/>
          </a:xfrm>
          <a:ln w="31750"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সমাজতান্ত্রিক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অর্থব্যবস্থায়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দেশগুলোর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7501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33400"/>
            <a:ext cx="8229600" cy="5867400"/>
          </a:xfrm>
          <a:ln w="31750"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sz="44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62001"/>
            <a:ext cx="7848600" cy="548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10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65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NikoshBAN</vt:lpstr>
      <vt:lpstr>Office Theme</vt:lpstr>
      <vt:lpstr>PowerPoint Presentation</vt:lpstr>
      <vt:lpstr>শিক্ষক পরিচিতি</vt:lpstr>
      <vt:lpstr>বিষয়ঃ অর্থনীতি</vt:lpstr>
      <vt:lpstr>সমাজতান্ত্রিক অর্থব্যবস্থা কি?</vt:lpstr>
      <vt:lpstr>PowerPoint Presentation</vt:lpstr>
      <vt:lpstr>PowerPoint Presentation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Mizan</dc:creator>
  <cp:lastModifiedBy>Corporate Edition</cp:lastModifiedBy>
  <cp:revision>18</cp:revision>
  <dcterms:created xsi:type="dcterms:W3CDTF">2006-08-16T00:00:00Z</dcterms:created>
  <dcterms:modified xsi:type="dcterms:W3CDTF">2021-06-21T14:57:48Z</dcterms:modified>
</cp:coreProperties>
</file>