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porate Edition" initials="CE" lastIdx="1" clrIdx="0">
    <p:extLst>
      <p:ext uri="{19B8F6BF-5375-455C-9EA6-DF929625EA0E}">
        <p15:presenceInfo xmlns:p15="http://schemas.microsoft.com/office/powerpoint/2012/main" userId="Corporate Edit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10T21:35:46.422" idx="1">
    <p:pos x="5826" y="144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wl.excelsior.edu/online-writing-and-presentation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ommons:Wiki_Loves_Earth_2018_in_Bangladesh/Winning_photos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6F2B93-D056-495F-B39C-1E70234015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8BF64D-0390-4F32-84F2-CD9A2B67A821}"/>
              </a:ext>
            </a:extLst>
          </p:cNvPr>
          <p:cNvSpPr txBox="1"/>
          <p:nvPr/>
        </p:nvSpPr>
        <p:spPr>
          <a:xfrm>
            <a:off x="0" y="6477000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owl.excelsior.edu/online-writing-and-presentation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F9CF3D-2E9E-474C-9F01-1E7070A0C194}"/>
              </a:ext>
            </a:extLst>
          </p:cNvPr>
          <p:cNvSpPr txBox="1"/>
          <p:nvPr/>
        </p:nvSpPr>
        <p:spPr>
          <a:xfrm>
            <a:off x="-152400" y="191512"/>
            <a:ext cx="9296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মূলগ্রাম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বিদ্যালেয়র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134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1128"/>
            <a:ext cx="4038600" cy="4064106"/>
          </a:xfrm>
          <a:ln w="25400">
            <a:solidFill>
              <a:schemeClr val="accent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0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কামরুজ্জামান</a:t>
            </a:r>
            <a:endParaRPr lang="en-US" sz="4000" b="1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মূলগ্রাম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b="1" i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sz="32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নং-০১৭১৪৬৬৯৭১৫</a:t>
            </a:r>
          </a:p>
          <a:p>
            <a:pPr marL="0" indent="0" algn="ctr">
              <a:buNone/>
            </a:pPr>
            <a:r>
              <a:rPr lang="en-US" sz="2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tulumukta.kes@gmail.com</a:t>
            </a:r>
          </a:p>
        </p:txBody>
      </p:sp>
    </p:spTree>
    <p:extLst>
      <p:ext uri="{BB962C8B-B14F-4D97-AF65-F5344CB8AC3E}">
        <p14:creationId xmlns:p14="http://schemas.microsoft.com/office/powerpoint/2010/main" val="110174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ln w="317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আজেকর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3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096000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A3AEA0-963E-4561-B95A-1BD7B9DD7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20768"/>
            <a:ext cx="8458200" cy="31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00946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C807F3-A5AB-4FEF-97E0-C85DE8DFA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06" y="533400"/>
            <a:ext cx="7659169" cy="8399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67C331-B736-44C1-B094-119F883A5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31622"/>
            <a:ext cx="8500946" cy="10639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7955B3-D11C-4093-860D-32B84B6E4C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4" y="2809738"/>
            <a:ext cx="8500946" cy="16860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605CB1-D037-48CB-9F2E-26658FAC27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4" y="4800600"/>
            <a:ext cx="846749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00946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C807F3-A5AB-4FEF-97E0-C85DE8DFA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06" y="533400"/>
            <a:ext cx="7659169" cy="8399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83C9FB-D712-4FAE-944F-7D8C98208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10266"/>
            <a:ext cx="8500946" cy="14033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7A92C9-E203-44C5-8A44-573ED6EE83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64195"/>
            <a:ext cx="8500946" cy="9448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67055C-0ECB-4883-8E92-D717B7683E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209006"/>
            <a:ext cx="8686801" cy="249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1"/>
            <a:ext cx="8229600" cy="2971800"/>
          </a:xfrm>
          <a:ln w="317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ধনতান্ত্রিক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নিরুপন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501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8229600" cy="5867400"/>
          </a:xfrm>
          <a:ln w="317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07A8A-705A-4A2C-8F2A-BD0AC374D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3400" y="685800"/>
            <a:ext cx="8153400" cy="56100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052897-B269-4010-A8B8-14C2BF9923CD}"/>
              </a:ext>
            </a:extLst>
          </p:cNvPr>
          <p:cNvSpPr txBox="1"/>
          <p:nvPr/>
        </p:nvSpPr>
        <p:spPr>
          <a:xfrm>
            <a:off x="533400" y="6703368"/>
            <a:ext cx="7683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ommons.wikimedia.org/wiki/Commons:Wiki_Loves_Earth_2018_in_Bangladesh/Winning_photo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C9A075-081C-43EB-A6D9-D0BB3025DFA0}"/>
              </a:ext>
            </a:extLst>
          </p:cNvPr>
          <p:cNvSpPr txBox="1"/>
          <p:nvPr/>
        </p:nvSpPr>
        <p:spPr>
          <a:xfrm>
            <a:off x="3352800" y="2667000"/>
            <a:ext cx="27432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0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NikoshBAN</vt:lpstr>
      <vt:lpstr>Office Theme</vt:lpstr>
      <vt:lpstr>PowerPoint Presentation</vt:lpstr>
      <vt:lpstr>শিক্ষক পরিচিতি</vt:lpstr>
      <vt:lpstr>বিষয়ঃ অর্থনীতি</vt:lpstr>
      <vt:lpstr>মিশ্র অর্থব্যবস্থা কি?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</dc:creator>
  <cp:lastModifiedBy>Corporate Edition</cp:lastModifiedBy>
  <cp:revision>23</cp:revision>
  <dcterms:created xsi:type="dcterms:W3CDTF">2006-08-16T00:00:00Z</dcterms:created>
  <dcterms:modified xsi:type="dcterms:W3CDTF">2021-06-24T15:48:38Z</dcterms:modified>
</cp:coreProperties>
</file>