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6" r:id="rId3"/>
    <p:sldId id="272" r:id="rId4"/>
    <p:sldId id="257" r:id="rId5"/>
    <p:sldId id="258" r:id="rId6"/>
    <p:sldId id="259" r:id="rId7"/>
    <p:sldId id="260" r:id="rId8"/>
    <p:sldId id="261" r:id="rId9"/>
    <p:sldId id="262" r:id="rId10"/>
    <p:sldId id="263" r:id="rId11"/>
    <p:sldId id="264" r:id="rId12"/>
    <p:sldId id="265" r:id="rId13"/>
    <p:sldId id="273" r:id="rId14"/>
    <p:sldId id="274" r:id="rId15"/>
    <p:sldId id="276" r:id="rId16"/>
    <p:sldId id="275" r:id="rId17"/>
    <p:sldId id="277" r:id="rId18"/>
    <p:sldId id="278" r:id="rId19"/>
    <p:sldId id="279" r:id="rId20"/>
    <p:sldId id="280" r:id="rId21"/>
    <p:sldId id="281" r:id="rId22"/>
    <p:sldId id="267" r:id="rId23"/>
    <p:sldId id="269" r:id="rId24"/>
    <p:sldId id="268" r:id="rId25"/>
    <p:sldId id="282" r:id="rId26"/>
    <p:sldId id="270" r:id="rId27"/>
    <p:sldId id="283" r:id="rId28"/>
    <p:sldId id="284" r:id="rId29"/>
    <p:sldId id="285" r:id="rId30"/>
    <p:sldId id="287" r:id="rId31"/>
    <p:sldId id="286" r:id="rId32"/>
    <p:sldId id="288" r:id="rId33"/>
    <p:sldId id="289" r:id="rId34"/>
    <p:sldId id="27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ItdURR7q5ISKWqzVYhbtyw==" hashData="H++g0nSE8RATKUKii1Un9pdrCfxxb9lnvFuVz9TH2JAUA1uGOy1rufgYE61/eMt+EoX1wQHrrHN0taTivKI+K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94660"/>
  </p:normalViewPr>
  <p:slideViewPr>
    <p:cSldViewPr snapToGrid="0" showGuides="1">
      <p:cViewPr>
        <p:scale>
          <a:sx n="50" d="100"/>
          <a:sy n="50" d="100"/>
        </p:scale>
        <p:origin x="157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F2851-AD94-4D8A-9B99-1749EDF4B5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D0A068-A815-4531-9031-5308A9ECD9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89439D-FE8F-4E31-B174-76A7CA58F7C2}"/>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5" name="Footer Placeholder 4">
            <a:extLst>
              <a:ext uri="{FF2B5EF4-FFF2-40B4-BE49-F238E27FC236}">
                <a16:creationId xmlns:a16="http://schemas.microsoft.com/office/drawing/2014/main" id="{890E37F8-63C0-4BA3-A6B9-78D2652C9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5B44B1-BDF8-4D4F-B775-34A316DABB86}"/>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240373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2DC13-442F-4C2A-9912-7E0BFE842F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94A687-9232-400D-8660-3A25F74E4E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F3734-32B8-4A17-AFC7-3B6B8CA635FA}"/>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5" name="Footer Placeholder 4">
            <a:extLst>
              <a:ext uri="{FF2B5EF4-FFF2-40B4-BE49-F238E27FC236}">
                <a16:creationId xmlns:a16="http://schemas.microsoft.com/office/drawing/2014/main" id="{5F3526F8-5C8B-4527-839D-FD0E566DB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0A5B4-1AAE-468B-BAD9-DCE2AB1EE145}"/>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3152703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9B0D34-52FA-4FDD-A7D5-05ACF8F1AA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6DDDD5-9FE6-49F5-A401-08B4F3471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CD94E-DCF5-4942-9DF2-D68651B4B07B}"/>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5" name="Footer Placeholder 4">
            <a:extLst>
              <a:ext uri="{FF2B5EF4-FFF2-40B4-BE49-F238E27FC236}">
                <a16:creationId xmlns:a16="http://schemas.microsoft.com/office/drawing/2014/main" id="{4E29757B-7577-4A2F-985A-3194D78E0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EBE5C-0166-4E05-BFB1-89D728E4E9C4}"/>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85638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65-02CC-4042-95F8-FD79F96610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7DACC1-8547-4F84-9050-5842BDC05E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2DAA01-FA1C-4F5B-8F4D-C001DFCEF785}"/>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5" name="Footer Placeholder 4">
            <a:extLst>
              <a:ext uri="{FF2B5EF4-FFF2-40B4-BE49-F238E27FC236}">
                <a16:creationId xmlns:a16="http://schemas.microsoft.com/office/drawing/2014/main" id="{4F0C074A-6F13-414C-917D-E2779CCFE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D7D91-AB76-41BF-BEA6-BDC61FDE4A55}"/>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230013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A1B6A-D095-47DD-97C4-D44404841E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CD13A7-A7A9-42AA-AFD4-7D2935D503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E285ED-6C5D-4F1E-86CE-26081FDC8CC2}"/>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5" name="Footer Placeholder 4">
            <a:extLst>
              <a:ext uri="{FF2B5EF4-FFF2-40B4-BE49-F238E27FC236}">
                <a16:creationId xmlns:a16="http://schemas.microsoft.com/office/drawing/2014/main" id="{BA85BEC2-8767-4022-B137-7FF08FBE0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F65A2-D8C9-43BA-85E0-FAC54082B13D}"/>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373790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7AEBC-2011-43AE-A73D-9BE7EA765C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7DC7B-868E-4B61-939E-DA94D65F2F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B84B9C-FACE-42F7-A627-9E0B642587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580867-504F-4FDB-A5D1-98D61E85333A}"/>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6" name="Footer Placeholder 5">
            <a:extLst>
              <a:ext uri="{FF2B5EF4-FFF2-40B4-BE49-F238E27FC236}">
                <a16:creationId xmlns:a16="http://schemas.microsoft.com/office/drawing/2014/main" id="{6DE1F061-9E8B-445D-B314-E39497190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9CDD7-2CCF-4D1E-BD0F-E623EFA43EB9}"/>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317684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1D69F-8AFD-4872-8A9D-EC027F7846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38C52C-FF43-4EDE-83E7-F6E43531DE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47082E-985B-4F9A-B3BB-7545CBBF02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8F7456-95DE-4E75-A09D-3259C15283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C6380C-77EC-4A76-9B10-A8D16F9087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A7223-5431-4DD3-9882-7734EF14F94C}"/>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8" name="Footer Placeholder 7">
            <a:extLst>
              <a:ext uri="{FF2B5EF4-FFF2-40B4-BE49-F238E27FC236}">
                <a16:creationId xmlns:a16="http://schemas.microsoft.com/office/drawing/2014/main" id="{6D50571D-088F-473A-80B6-D3F739203D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BFE305-2909-486C-A47C-A82BDA7E5C74}"/>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226780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3D6C3-5C70-4B4B-BAF9-9917109766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8D5959-3868-4553-BF63-DFE32A755A8E}"/>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4" name="Footer Placeholder 3">
            <a:extLst>
              <a:ext uri="{FF2B5EF4-FFF2-40B4-BE49-F238E27FC236}">
                <a16:creationId xmlns:a16="http://schemas.microsoft.com/office/drawing/2014/main" id="{8FB90666-6F26-474F-AA78-823E655477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97A9DB-BCBC-4080-8324-09E303E6ECDE}"/>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281667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ame 4">
            <a:extLst>
              <a:ext uri="{FF2B5EF4-FFF2-40B4-BE49-F238E27FC236}">
                <a16:creationId xmlns:a16="http://schemas.microsoft.com/office/drawing/2014/main" id="{126D2D1E-826F-48E9-BAC0-41B3C48A8A55}"/>
              </a:ext>
            </a:extLst>
          </p:cNvPr>
          <p:cNvSpPr/>
          <p:nvPr userDrawn="1"/>
        </p:nvSpPr>
        <p:spPr>
          <a:xfrm>
            <a:off x="0" y="0"/>
            <a:ext cx="12192000" cy="6858000"/>
          </a:xfrm>
          <a:prstGeom prst="frame">
            <a:avLst>
              <a:gd name="adj1" fmla="val 5734"/>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pic>
        <p:nvPicPr>
          <p:cNvPr id="7" name="Picture 6">
            <a:extLst>
              <a:ext uri="{FF2B5EF4-FFF2-40B4-BE49-F238E27FC236}">
                <a16:creationId xmlns:a16="http://schemas.microsoft.com/office/drawing/2014/main" id="{E9BB4609-09A7-4ABA-963D-F4514EFB90CF}"/>
              </a:ext>
            </a:extLst>
          </p:cNvPr>
          <p:cNvPicPr>
            <a:picLocks noChangeAspect="1"/>
          </p:cNvPicPr>
          <p:nvPr userDrawn="1"/>
        </p:nvPicPr>
        <p:blipFill>
          <a:blip r:embed="rId2">
            <a:clrChange>
              <a:clrFrom>
                <a:srgbClr val="B7C4CA"/>
              </a:clrFrom>
              <a:clrTo>
                <a:srgbClr val="B7C4CA">
                  <a:alpha val="0"/>
                </a:srgbClr>
              </a:clrTo>
            </a:clrChange>
            <a:extLst>
              <a:ext uri="{28A0092B-C50C-407E-A947-70E740481C1C}">
                <a14:useLocalDpi xmlns:a14="http://schemas.microsoft.com/office/drawing/2010/main" val="0"/>
              </a:ext>
            </a:extLst>
          </a:blip>
          <a:stretch>
            <a:fillRect/>
          </a:stretch>
        </p:blipFill>
        <p:spPr>
          <a:xfrm>
            <a:off x="11041038" y="514991"/>
            <a:ext cx="687301" cy="6903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a:extLst>
              <a:ext uri="{FF2B5EF4-FFF2-40B4-BE49-F238E27FC236}">
                <a16:creationId xmlns:a16="http://schemas.microsoft.com/office/drawing/2014/main" id="{8702BD32-8407-405D-8BB2-60630260FF6D}"/>
              </a:ext>
            </a:extLst>
          </p:cNvPr>
          <p:cNvPicPr>
            <a:picLocks noChangeAspect="1"/>
          </p:cNvPicPr>
          <p:nvPr userDrawn="1"/>
        </p:nvPicPr>
        <p:blipFill>
          <a:blip r:embed="rId2">
            <a:clrChange>
              <a:clrFrom>
                <a:srgbClr val="B7C4CA"/>
              </a:clrFrom>
              <a:clrTo>
                <a:srgbClr val="B7C4CA">
                  <a:alpha val="0"/>
                </a:srgbClr>
              </a:clrTo>
            </a:clrChange>
            <a:extLst>
              <a:ext uri="{28A0092B-C50C-407E-A947-70E740481C1C}">
                <a14:useLocalDpi xmlns:a14="http://schemas.microsoft.com/office/drawing/2010/main" val="0"/>
              </a:ext>
            </a:extLst>
          </a:blip>
          <a:stretch>
            <a:fillRect/>
          </a:stretch>
        </p:blipFill>
        <p:spPr>
          <a:xfrm>
            <a:off x="463660" y="514991"/>
            <a:ext cx="687301" cy="6903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a:extLst>
              <a:ext uri="{FF2B5EF4-FFF2-40B4-BE49-F238E27FC236}">
                <a16:creationId xmlns:a16="http://schemas.microsoft.com/office/drawing/2014/main" id="{B147661B-4132-4715-AADD-C005CC5EA9CE}"/>
              </a:ext>
            </a:extLst>
          </p:cNvPr>
          <p:cNvPicPr>
            <a:picLocks noChangeAspect="1"/>
          </p:cNvPicPr>
          <p:nvPr userDrawn="1"/>
        </p:nvPicPr>
        <p:blipFill>
          <a:blip r:embed="rId2">
            <a:clrChange>
              <a:clrFrom>
                <a:srgbClr val="B7C4CA"/>
              </a:clrFrom>
              <a:clrTo>
                <a:srgbClr val="B7C4CA">
                  <a:alpha val="0"/>
                </a:srgbClr>
              </a:clrTo>
            </a:clrChange>
            <a:extLst>
              <a:ext uri="{28A0092B-C50C-407E-A947-70E740481C1C}">
                <a14:useLocalDpi xmlns:a14="http://schemas.microsoft.com/office/drawing/2010/main" val="0"/>
              </a:ext>
            </a:extLst>
          </a:blip>
          <a:stretch>
            <a:fillRect/>
          </a:stretch>
        </p:blipFill>
        <p:spPr>
          <a:xfrm>
            <a:off x="506514" y="5652640"/>
            <a:ext cx="687301" cy="6903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a:extLst>
              <a:ext uri="{FF2B5EF4-FFF2-40B4-BE49-F238E27FC236}">
                <a16:creationId xmlns:a16="http://schemas.microsoft.com/office/drawing/2014/main" id="{B33CBC0A-D7C6-4B31-A882-473F2E19EF0F}"/>
              </a:ext>
            </a:extLst>
          </p:cNvPr>
          <p:cNvPicPr>
            <a:picLocks noChangeAspect="1"/>
          </p:cNvPicPr>
          <p:nvPr userDrawn="1"/>
        </p:nvPicPr>
        <p:blipFill>
          <a:blip r:embed="rId2">
            <a:clrChange>
              <a:clrFrom>
                <a:srgbClr val="B7C4CA"/>
              </a:clrFrom>
              <a:clrTo>
                <a:srgbClr val="B7C4CA">
                  <a:alpha val="0"/>
                </a:srgbClr>
              </a:clrTo>
            </a:clrChange>
            <a:extLst>
              <a:ext uri="{28A0092B-C50C-407E-A947-70E740481C1C}">
                <a14:useLocalDpi xmlns:a14="http://schemas.microsoft.com/office/drawing/2010/main" val="0"/>
              </a:ext>
            </a:extLst>
          </a:blip>
          <a:stretch>
            <a:fillRect/>
          </a:stretch>
        </p:blipFill>
        <p:spPr>
          <a:xfrm>
            <a:off x="11084436" y="5652639"/>
            <a:ext cx="687301" cy="6903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9786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2EE70-8B08-40A4-BCC8-F575416558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BB2259-79A4-4270-BB77-7FA6A529E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9026D6-0338-4B7F-BE05-D80DF6EDE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494EC0-EE50-47BF-9A5E-53F15F9908EE}"/>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6" name="Footer Placeholder 5">
            <a:extLst>
              <a:ext uri="{FF2B5EF4-FFF2-40B4-BE49-F238E27FC236}">
                <a16:creationId xmlns:a16="http://schemas.microsoft.com/office/drawing/2014/main" id="{94EE326E-7300-48E1-BB48-CB4D3AF474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00CD37-F059-4D88-95D0-EB1C80BD8427}"/>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39209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D988D-253B-4ABD-B6FB-19FA4C3A7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6AC7E3-1A14-4566-9896-C5639317DB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F0CA46-1A5D-4737-8D88-9F7C9AC871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5D19FE-98D6-43E7-B17C-CCABEAA1CD7E}"/>
              </a:ext>
            </a:extLst>
          </p:cNvPr>
          <p:cNvSpPr>
            <a:spLocks noGrp="1"/>
          </p:cNvSpPr>
          <p:nvPr>
            <p:ph type="dt" sz="half" idx="10"/>
          </p:nvPr>
        </p:nvSpPr>
        <p:spPr/>
        <p:txBody>
          <a:bodyPr/>
          <a:lstStyle/>
          <a:p>
            <a:fld id="{A82A0303-7960-467A-BA3B-106F2112EC4E}" type="datetimeFigureOut">
              <a:rPr lang="en-US" smtClean="0"/>
              <a:t>10/17/2021</a:t>
            </a:fld>
            <a:endParaRPr lang="en-US"/>
          </a:p>
        </p:txBody>
      </p:sp>
      <p:sp>
        <p:nvSpPr>
          <p:cNvPr id="6" name="Footer Placeholder 5">
            <a:extLst>
              <a:ext uri="{FF2B5EF4-FFF2-40B4-BE49-F238E27FC236}">
                <a16:creationId xmlns:a16="http://schemas.microsoft.com/office/drawing/2014/main" id="{097340E1-79C6-4DA9-AA3A-8411AAC0FA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E12AA-E09E-4C7D-9527-E51851796C95}"/>
              </a:ext>
            </a:extLst>
          </p:cNvPr>
          <p:cNvSpPr>
            <a:spLocks noGrp="1"/>
          </p:cNvSpPr>
          <p:nvPr>
            <p:ph type="sldNum" sz="quarter" idx="12"/>
          </p:nvPr>
        </p:nvSpPr>
        <p:spPr/>
        <p:txBody>
          <a:bodyPr/>
          <a:lstStyle/>
          <a:p>
            <a:fld id="{37F98BF1-09AE-46AA-B4D0-46D1299F94FF}" type="slidenum">
              <a:rPr lang="en-US" smtClean="0"/>
              <a:t>‹#›</a:t>
            </a:fld>
            <a:endParaRPr lang="en-US"/>
          </a:p>
        </p:txBody>
      </p:sp>
    </p:spTree>
    <p:extLst>
      <p:ext uri="{BB962C8B-B14F-4D97-AF65-F5344CB8AC3E}">
        <p14:creationId xmlns:p14="http://schemas.microsoft.com/office/powerpoint/2010/main" val="98246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E80F73-6231-45D6-90C3-D9834EC205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18C33D-8D0A-49C5-96C4-6A24B7BD9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7B3582-5B7F-4496-B053-D9AD21F7C3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A0303-7960-467A-BA3B-106F2112EC4E}" type="datetimeFigureOut">
              <a:rPr lang="en-US" smtClean="0"/>
              <a:t>10/17/2021</a:t>
            </a:fld>
            <a:endParaRPr lang="en-US"/>
          </a:p>
        </p:txBody>
      </p:sp>
      <p:sp>
        <p:nvSpPr>
          <p:cNvPr id="5" name="Footer Placeholder 4">
            <a:extLst>
              <a:ext uri="{FF2B5EF4-FFF2-40B4-BE49-F238E27FC236}">
                <a16:creationId xmlns:a16="http://schemas.microsoft.com/office/drawing/2014/main" id="{6761C75D-4D79-4400-80A7-148F3FD0B9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232849-5526-4E39-8B05-81FF07B0ED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98BF1-09AE-46AA-B4D0-46D1299F94FF}" type="slidenum">
              <a:rPr lang="en-US" smtClean="0"/>
              <a:t>‹#›</a:t>
            </a:fld>
            <a:endParaRPr lang="en-US"/>
          </a:p>
        </p:txBody>
      </p:sp>
    </p:spTree>
    <p:extLst>
      <p:ext uri="{BB962C8B-B14F-4D97-AF65-F5344CB8AC3E}">
        <p14:creationId xmlns:p14="http://schemas.microsoft.com/office/powerpoint/2010/main" val="403986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9.jpg"/></Relationships>
</file>

<file path=ppt/slides/_rels/slide13.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bn.wikipedia.org/wiki/%E0%A6%8F%E0%A6%8F%E0%A6%AB%E0%A6%8F%E0%A6%AE_%E0%A6%AE%E0%A6%B9%E0%A6%BF%E0%A6%A4%E0%A7%81%E0%A6%B2_%E0%A6%87%E0%A6%B8%E0%A6%B2%E0%A6%BE%E0%A6%A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bn.wikipedia.org/wiki/%E0%A6%AC%E0%A6%BE%E0%A6%82%E0%A6%B2%E0%A6%BE%E0%A6%A6%E0%A7%87%E0%A6%B6_%E0%A6%AA%E0%A7%8D%E0%A6%B0%E0%A6%BF%E0%A6%AE%E0%A6%BF%E0%A6%AF%E0%A6%BC%E0%A6%BE%E0%A6%B0_%E0%A6%B2%E0%A7%80%E0%A6%97_(%E0%A6%AB%E0%A7%81%E0%A6%9F%E0%A6%AC%E0%A6%B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29.jpg"/></Relationships>
</file>

<file path=ppt/slides/_rels/slide22.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38.jpg"/><Relationship Id="rId5" Type="http://schemas.openxmlformats.org/officeDocument/2006/relationships/image" Target="../media/image37.jpg"/><Relationship Id="rId4" Type="http://schemas.openxmlformats.org/officeDocument/2006/relationships/image" Target="../media/image36.jpg"/></Relationships>
</file>

<file path=ppt/slides/_rels/slide28.xml.rels><?xml version="1.0" encoding="UTF-8" standalone="yes"?>
<Relationships xmlns="http://schemas.openxmlformats.org/package/2006/relationships"><Relationship Id="rId3" Type="http://schemas.openxmlformats.org/officeDocument/2006/relationships/image" Target="../media/image39.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jpg"/><Relationship Id="rId5" Type="http://schemas.openxmlformats.org/officeDocument/2006/relationships/image" Target="../media/image4.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1.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jpg"/><Relationship Id="rId5" Type="http://schemas.openxmlformats.org/officeDocument/2006/relationships/image" Target="../media/image4.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s://bn.wikipedia.org/wiki/%E0%A6%A7%E0%A6%BE%E0%A6%A8%E0%A6%AE%E0%A6%A8%E0%A7%8D%E0%A6%A1%E0%A6%BF" TargetMode="External"/><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s://bn.wikipedia.org/wiki/%E0%A6%AC%E0%A6%BE%E0%A6%82%E0%A6%B2%E0%A6%BE%E0%A6%A6%E0%A7%87%E0%A6%B6" TargetMode="External"/><Relationship Id="rId5" Type="http://schemas.openxmlformats.org/officeDocument/2006/relationships/hyperlink" Target="https://bn.wikipedia.org/wiki/%E0%A6%AA%E0%A7%82%E0%A6%B0%E0%A7%8D%E0%A6%AC_%E0%A6%AA%E0%A6%BE%E0%A6%95%E0%A6%BF%E0%A6%B8%E0%A7%8D%E0%A6%A4%E0%A6%BE%E0%A6%A8" TargetMode="External"/><Relationship Id="rId4" Type="http://schemas.openxmlformats.org/officeDocument/2006/relationships/hyperlink" Target="https://bn.wikipedia.org/wiki/%E0%A6%A2%E0%A6%BE%E0%A6%95%E0%A6%B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832C73D-E9F8-4EF8-A62A-92A2364784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8250" y="352425"/>
            <a:ext cx="10020299" cy="6153149"/>
          </a:xfrm>
          <a:prstGeom prst="roundRect">
            <a:avLst>
              <a:gd name="adj" fmla="val 8594"/>
            </a:avLst>
          </a:prstGeom>
          <a:solidFill>
            <a:srgbClr val="FFFFFF">
              <a:shade val="85000"/>
            </a:srgbClr>
          </a:solidFill>
          <a:ln>
            <a:noFill/>
          </a:ln>
          <a:effectLst>
            <a:outerShdw blurRad="149987" dist="250190" dir="8460000" algn="ctr">
              <a:srgbClr val="000000">
                <a:alpha val="28000"/>
              </a:srgbClr>
            </a:outerShdw>
            <a:reflection blurRad="12700" stA="38000" endPos="28000" dist="5000" dir="5400000" sy="-100000" algn="bl" rotWithShape="0"/>
          </a:effectLst>
          <a:scene3d>
            <a:camera prst="orthographicFront">
              <a:rot lat="0" lon="0" rev="0"/>
            </a:camera>
            <a:lightRig rig="contrasting" dir="t">
              <a:rot lat="0" lon="0" rev="1500000"/>
            </a:lightRig>
          </a:scene3d>
          <a:sp3d prstMaterial="metal">
            <a:bevelT w="88900" h="88900"/>
          </a:sp3d>
        </p:spPr>
      </p:pic>
      <p:sp>
        <p:nvSpPr>
          <p:cNvPr id="4" name="TextBox 3">
            <a:extLst>
              <a:ext uri="{FF2B5EF4-FFF2-40B4-BE49-F238E27FC236}">
                <a16:creationId xmlns:a16="http://schemas.microsoft.com/office/drawing/2014/main" id="{22F47829-9336-4116-A24E-4E89D33935D5}"/>
              </a:ext>
            </a:extLst>
          </p:cNvPr>
          <p:cNvSpPr txBox="1"/>
          <p:nvPr/>
        </p:nvSpPr>
        <p:spPr>
          <a:xfrm>
            <a:off x="2837741" y="59932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1919228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5F9E96-5D03-432B-9252-FF9F3C4E7858}"/>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4792B6E-52B9-4E1C-838D-E13981605101}"/>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0347ACE0-1063-40FE-BB77-1FF985F3688E}"/>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B99B4D37-A33E-4B65-AB4B-4EA63ECD97F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D81F7E31-AD9A-4314-BA27-417BC8B4C9D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69DFE068-4B5C-4C2A-8463-BFFEB8B9446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C801D9E3-5C6F-497C-BE9B-6B42BE097000}"/>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639D804F-2769-42C3-9C98-C093EE97C49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0D42C621-D653-43AD-8FD1-C0A8FD8EE9F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F5937E2B-B879-466A-B07A-6AC7953AD14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070404FD-5C5A-4116-9718-F9CE357868A0}"/>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DFDCA2CD-651F-4052-84B0-BAFAB88EABD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57566DDE-968F-4788-ADF2-7FB9AE904B3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20E82A42-8038-4AC0-8219-077FA1C2ED5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B0903B7A-BF84-4371-8AA5-510330221F2D}"/>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BDB5F6D9-1928-4A85-B0FA-83206C0C75A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6730E665-053A-4D95-94E9-ACE587C1D31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56D145AC-A291-485A-B32F-7E102A7D63C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7904DC2-6247-423B-98B2-0A4BA514D6E5}"/>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2FEBC71B-3EFA-4B2A-A9A5-D3A65ECFC52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B4EA67AE-8842-4CEB-BB6C-211C6BF38A9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1122D84D-4857-4495-8118-ADDBD95A16E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915BC158-353F-4B9D-B8A2-58F73579981D}"/>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35BCF62F-24CD-4557-B48D-DAB8F1FFB10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4946CA5E-2697-4A72-8721-EB139D937E4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A763C01B-0CDF-4D33-99F4-54B834C222E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5EDB9CB5-AAAA-4125-BA22-D59179C6983D}"/>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0DB937A8-CB15-47AD-BBDA-914783D1E99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0C48FCAE-5EF8-44A7-887E-3046E2CE7B4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F7F54768-E500-4811-AC26-EC88B040B8F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37F7AD7F-2BF5-4B25-B906-B9E7DF12CFB9}"/>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41AEA395-5E5E-4063-94B1-A5163061E2D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4D0588A8-162D-4F5E-8E8B-75AC6C613C0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A2CEE2DA-8D2C-48A4-A395-1DD796E44EE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8D42DD17-CD83-4A83-A39B-08A1D5FA033C}"/>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5B887542-99D5-4D3E-AA39-2649B74D0C6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0C6CA818-E902-4095-BCB1-46ECF77F5CC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DC91E551-E6CC-407B-9538-8BFAF0B7CB5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A8BC7896-0426-45E2-906B-E1D8A1BE03C1}"/>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278933D9-7B85-4040-9101-B0D9B80A7D8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C79E54BA-715E-4E35-8974-54566229303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1E7B3007-2933-462C-B059-D45D34921E2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FC9DF31F-9471-485D-AD17-7658275A1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695" y="1930120"/>
            <a:ext cx="3183737" cy="3085588"/>
          </a:xfrm>
          <a:prstGeom prst="rect">
            <a:avLst/>
          </a:prstGeom>
        </p:spPr>
      </p:pic>
      <p:sp>
        <p:nvSpPr>
          <p:cNvPr id="46" name="TextBox 45">
            <a:extLst>
              <a:ext uri="{FF2B5EF4-FFF2-40B4-BE49-F238E27FC236}">
                <a16:creationId xmlns:a16="http://schemas.microsoft.com/office/drawing/2014/main" id="{EB0BD838-6277-4079-9A4F-6A01DFE0BA26}"/>
              </a:ext>
            </a:extLst>
          </p:cNvPr>
          <p:cNvSpPr txBox="1"/>
          <p:nvPr/>
        </p:nvSpPr>
        <p:spPr>
          <a:xfrm>
            <a:off x="6779873" y="1954469"/>
            <a:ext cx="3743445" cy="2123658"/>
          </a:xfrm>
          <a:prstGeom prst="rect">
            <a:avLst/>
          </a:prstGeom>
          <a:noFill/>
        </p:spPr>
        <p:txBody>
          <a:bodyPr wrap="square" rtlCol="0">
            <a:spAutoFit/>
          </a:bodyPr>
          <a:lstStyle/>
          <a:p>
            <a:pPr algn="l" fontAlgn="t"/>
            <a:r>
              <a:rPr lang="bn-IN" sz="4400" b="1" dirty="0"/>
              <a:t>রাসেলের ছোট ভাই “শেখ জামাল”। </a:t>
            </a:r>
            <a:endParaRPr lang="as-IN" sz="4400" b="1" dirty="0">
              <a:effectLst/>
            </a:endParaRPr>
          </a:p>
        </p:txBody>
      </p:sp>
      <p:sp>
        <p:nvSpPr>
          <p:cNvPr id="47" name="TextBox 46">
            <a:extLst>
              <a:ext uri="{FF2B5EF4-FFF2-40B4-BE49-F238E27FC236}">
                <a16:creationId xmlns:a16="http://schemas.microsoft.com/office/drawing/2014/main" id="{A9C1A4FD-CF35-4A46-A6F8-9072EDABE67B}"/>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5762791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B466B8-B82E-46DC-AC8C-4D16E0CBC0FD}"/>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297E2DA-9AA7-4FCB-82D3-C9EC7830D1A0}"/>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1BC29991-5300-4900-8683-F107182C21EC}"/>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5921C85F-AE91-4ABD-AF78-0732BDAC608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B15BE885-A095-4E9C-A9F5-81D94426D0B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0BB092C4-5D88-46F5-9A31-59BB6D78129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5ACA32DC-FB4C-4501-A71E-01F0A85FDD56}"/>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43A8DC37-E8CB-46DB-A889-78BAEAE3B15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31975770-3B00-410C-832D-19D54B16B4E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D65B80D7-4AF0-45AC-9411-03F76E6D151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4FE50CBB-2DD1-4CA6-B5F7-5E023F339EC1}"/>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AC3F5EDE-E4D3-4D79-9966-EE68668BA43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162FD8EF-91DA-45B2-8B07-A58523B5425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47D0848E-F1A4-4D6A-8D19-57887BF8228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6C4E81C3-D736-4D00-9A9D-A9E86094047B}"/>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2D27EBD7-8F18-45B0-838D-86C42E004C4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6AF8EC04-E708-45B5-8301-4317F6D6786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8DA77869-5827-4D74-BD31-22EF5017BE6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9E24E72B-F20E-4901-9F34-C2F2ABECD674}"/>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A10FBAD3-C313-42D2-945B-6C993246A58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7BF2C0D8-6147-4696-8BEE-A4C1C4C9D9D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CF515B17-0824-46EB-92AD-378585F41F9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BE43F8D-A374-4B29-A150-26A643927739}"/>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AC63791B-D248-46E0-8D98-E8467C2A215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06102252-FB64-42D5-96E7-9034EB8D54D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0C13BED6-98D3-4591-AF36-1DB84FC01D7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B2D28E8B-2AF9-42DE-A34C-659EFCB3D461}"/>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7FC32877-5FEF-4686-92EA-7056C5E22D2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B0C4A70C-B128-4268-9535-CA830A1DBDD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8E8AC29A-AC5B-4078-87BF-313FB9C5222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9AB7F3CF-BEC8-4003-8F83-CE5687CEA52B}"/>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9A6B2C5F-B35A-40CA-B0FD-1F3F30C182A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4600F7C2-5896-4CAE-8CEB-FFA97A9DC09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48407332-C266-4E24-B99F-506DB037BE7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D62363E8-64D8-4365-BB55-20787B42BA59}"/>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1B9A40CE-A22C-49AB-B384-7D7616A39AD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27A5A042-72B7-4EAD-8971-3A9BD2975CD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284E1AC8-207A-4C2D-A394-79C1B1C6971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1589E8A-2CEE-42CF-A7DA-21138D34A5E7}"/>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CC794A68-A06F-405E-AE90-94D4496BCC8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5790EFCF-D85E-47F3-9D24-D12989E272C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69234C70-0293-4F0B-B049-504D24F292A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78756FA7-694E-4E55-8F4E-5BE7216D9861}"/>
              </a:ext>
            </a:extLst>
          </p:cNvPr>
          <p:cNvPicPr>
            <a:picLocks noChangeAspect="1"/>
          </p:cNvPicPr>
          <p:nvPr/>
        </p:nvPicPr>
        <p:blipFill rotWithShape="1">
          <a:blip r:embed="rId3">
            <a:extLst>
              <a:ext uri="{28A0092B-C50C-407E-A947-70E740481C1C}">
                <a14:useLocalDpi xmlns:a14="http://schemas.microsoft.com/office/drawing/2010/main" val="0"/>
              </a:ext>
            </a:extLst>
          </a:blip>
          <a:srcRect l="24892" r="25737"/>
          <a:stretch/>
        </p:blipFill>
        <p:spPr>
          <a:xfrm>
            <a:off x="2168046" y="1628715"/>
            <a:ext cx="2769713" cy="1600200"/>
          </a:xfrm>
          <a:prstGeom prst="rect">
            <a:avLst/>
          </a:prstGeom>
        </p:spPr>
      </p:pic>
      <p:pic>
        <p:nvPicPr>
          <p:cNvPr id="47" name="Picture 46">
            <a:extLst>
              <a:ext uri="{FF2B5EF4-FFF2-40B4-BE49-F238E27FC236}">
                <a16:creationId xmlns:a16="http://schemas.microsoft.com/office/drawing/2014/main" id="{FB7A70E2-FAF5-438C-8CB1-EF8008A8B0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68046" y="3664125"/>
            <a:ext cx="2876550" cy="1590675"/>
          </a:xfrm>
          <a:prstGeom prst="rect">
            <a:avLst/>
          </a:prstGeom>
        </p:spPr>
      </p:pic>
      <p:sp>
        <p:nvSpPr>
          <p:cNvPr id="48" name="TextBox 47">
            <a:extLst>
              <a:ext uri="{FF2B5EF4-FFF2-40B4-BE49-F238E27FC236}">
                <a16:creationId xmlns:a16="http://schemas.microsoft.com/office/drawing/2014/main" id="{69683BBC-CFEB-4F08-BAF1-E5F2F55B4FA9}"/>
              </a:ext>
            </a:extLst>
          </p:cNvPr>
          <p:cNvSpPr txBox="1"/>
          <p:nvPr/>
        </p:nvSpPr>
        <p:spPr>
          <a:xfrm>
            <a:off x="6761314" y="625627"/>
            <a:ext cx="3884915" cy="5509200"/>
          </a:xfrm>
          <a:prstGeom prst="rect">
            <a:avLst/>
          </a:prstGeom>
          <a:noFill/>
        </p:spPr>
        <p:txBody>
          <a:bodyPr wrap="square" rtlCol="0">
            <a:spAutoFit/>
          </a:bodyPr>
          <a:lstStyle/>
          <a:p>
            <a:pPr algn="l" fontAlgn="t"/>
            <a:r>
              <a:rPr lang="bn-IN" sz="4400" b="1" dirty="0">
                <a:latin typeface="NikoshBAN" panose="02000000000000000000" pitchFamily="2" charset="0"/>
                <a:cs typeface="NikoshBAN" panose="02000000000000000000" pitchFamily="2" charset="0"/>
              </a:rPr>
              <a:t>বড়বোন “ শেখ হাসিনা” । রাসেল যাকে হাসুপা বলে ডাকতো। তিনি আর কেউ নন জননেত্রী, মানবতার মূর্ত প্রতীক আমাদের  মাননীয় প্রধানমন্ত্রী ।</a:t>
            </a:r>
            <a:endParaRPr lang="as-IN" sz="4400" b="1" dirty="0">
              <a:effectLst/>
              <a:latin typeface="NikoshBAN" panose="02000000000000000000" pitchFamily="2" charset="0"/>
              <a:cs typeface="NikoshBAN" panose="02000000000000000000" pitchFamily="2" charset="0"/>
            </a:endParaRPr>
          </a:p>
        </p:txBody>
      </p:sp>
      <p:sp>
        <p:nvSpPr>
          <p:cNvPr id="49" name="TextBox 48">
            <a:extLst>
              <a:ext uri="{FF2B5EF4-FFF2-40B4-BE49-F238E27FC236}">
                <a16:creationId xmlns:a16="http://schemas.microsoft.com/office/drawing/2014/main" id="{FE440D22-A62F-4FF7-B37E-6463C464929D}"/>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5565026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E3D5F5-ED4A-426D-A182-A62039D0912A}"/>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850AEE1-2CEF-4A05-BC1D-3E6E5A3E6D1F}"/>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1F9A944B-6B68-4A37-9F7D-71F75F978827}"/>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8193EC9E-E05D-4ED6-9B84-C15A7D5E4A1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B48AD695-350B-44AF-95C5-BEFFF40BD19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91A3BB79-79A6-4AFA-888E-BA491D90BF7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20CF2E0C-E532-416C-989E-8563F43460E5}"/>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93E03500-A4C3-4DD9-B88C-7101ADD4307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C6034037-6A4F-4E91-8DED-5D54FE28BBC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75C6524E-35C1-4574-8683-DAA406BA69A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ABBEF969-9FF7-41BE-8DED-076660F3EDCB}"/>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59E435C9-DF50-4664-B359-0E46B5C1979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C1DF8EAB-A2C2-4288-A8EC-6DEE56D7029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B1D4546C-F79A-4CB7-A2D4-F7F1A3BF8E3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E880DF05-87D0-41EB-95E0-CD0FF9A2DDA5}"/>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873E4F8C-68FE-434E-93AA-ED738D9ADD5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EDEEEB40-8A57-4DD7-BB48-794F8EC9FF0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E8E873B5-268F-417A-B583-E2A2FF6006B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3E398686-08C8-4495-8F12-D07EB033AF22}"/>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7CB19779-2820-471E-89F5-306A53BE3A1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E32FE896-CDA7-4629-807E-6889835A739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A934D481-EFF4-47E2-B403-1451EC3BDAA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FC48C7C8-0693-4FED-AD2E-D48362373F00}"/>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AEAF802A-8131-45B3-8100-978EF7A8479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0FD32B2C-22C4-4DB3-805A-FD753C6B87C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ECDB9564-B4EB-4546-AE3E-384FF695BBF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889F1F97-8E10-4E6C-B7A4-7CDA64B7BB6B}"/>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447F6F5A-4008-4A01-B563-56CAE5AAE66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F6AC24EE-FC5A-4ED1-9C10-2F695948532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57CEDE90-FCF0-40BA-AC01-7C1682D6B5D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CFE278D4-DB09-4356-BBFB-9AB3C4DFEB81}"/>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A5EBA471-C1BE-4F94-9DD2-970C635D663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1DD24251-23E2-44F7-BBED-D7B38303780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05A3E3D7-EC04-4A50-9B80-294968871EA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35B1DD5D-1CBA-47D4-A5DC-FCA8CC4CEFF7}"/>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0699284B-87B6-40D6-862B-A3D5194CB8C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84F04C85-6834-47C5-AB7C-F572BBC035F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DA6BB208-03C3-4EFC-9952-D62A304495C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F2AB990F-176F-4280-BD14-BAA511427410}"/>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C0D10CBB-F791-4585-8AE9-FDB997400B1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2CFF61FF-F227-47B6-982B-D4ABC0F11E2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0D334D91-31DE-4CFF-B88D-6D4E1A6ACED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C302A3FC-95D0-4DE2-9C61-2A6077AE2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6859" y="972550"/>
            <a:ext cx="2466974" cy="2324100"/>
          </a:xfrm>
          <a:prstGeom prst="rect">
            <a:avLst/>
          </a:prstGeom>
        </p:spPr>
      </p:pic>
      <p:pic>
        <p:nvPicPr>
          <p:cNvPr id="47" name="Picture 46">
            <a:extLst>
              <a:ext uri="{FF2B5EF4-FFF2-40B4-BE49-F238E27FC236}">
                <a16:creationId xmlns:a16="http://schemas.microsoft.com/office/drawing/2014/main" id="{93CE586F-D57F-4E1C-B451-A3D0246AEB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6858" y="3499120"/>
            <a:ext cx="2466975" cy="1847850"/>
          </a:xfrm>
          <a:prstGeom prst="rect">
            <a:avLst/>
          </a:prstGeom>
        </p:spPr>
      </p:pic>
      <p:sp>
        <p:nvSpPr>
          <p:cNvPr id="48" name="TextBox 47">
            <a:extLst>
              <a:ext uri="{FF2B5EF4-FFF2-40B4-BE49-F238E27FC236}">
                <a16:creationId xmlns:a16="http://schemas.microsoft.com/office/drawing/2014/main" id="{C3227272-6250-429D-95C9-A8CC20CD651B}"/>
              </a:ext>
            </a:extLst>
          </p:cNvPr>
          <p:cNvSpPr txBox="1"/>
          <p:nvPr/>
        </p:nvSpPr>
        <p:spPr>
          <a:xfrm>
            <a:off x="6854097" y="1400228"/>
            <a:ext cx="3743445" cy="3785652"/>
          </a:xfrm>
          <a:prstGeom prst="rect">
            <a:avLst/>
          </a:prstGeom>
          <a:noFill/>
        </p:spPr>
        <p:txBody>
          <a:bodyPr wrap="square" rtlCol="0">
            <a:spAutoFit/>
          </a:bodyPr>
          <a:lstStyle/>
          <a:p>
            <a:pPr algn="l" fontAlgn="t"/>
            <a:r>
              <a:rPr lang="bn-IN" sz="4800" b="1" dirty="0">
                <a:effectLst/>
                <a:latin typeface="NikoshBAN" panose="02000000000000000000" pitchFamily="2" charset="0"/>
                <a:cs typeface="NikoshBAN" panose="02000000000000000000" pitchFamily="2" charset="0"/>
              </a:rPr>
              <a:t>শেখ রাসেলের ছোটবোন “ শেখ রেহানা, যাকে রাসেল </a:t>
            </a:r>
            <a:r>
              <a:rPr lang="bn-IN" sz="4800" b="1" dirty="0">
                <a:solidFill>
                  <a:srgbClr val="00B050"/>
                </a:solidFill>
                <a:effectLst/>
                <a:latin typeface="NikoshBAN" panose="02000000000000000000" pitchFamily="2" charset="0"/>
                <a:cs typeface="NikoshBAN" panose="02000000000000000000" pitchFamily="2" charset="0"/>
              </a:rPr>
              <a:t>দেনা</a:t>
            </a:r>
            <a:r>
              <a:rPr lang="bn-IN" sz="4800" b="1" dirty="0">
                <a:effectLst/>
                <a:latin typeface="NikoshBAN" panose="02000000000000000000" pitchFamily="2" charset="0"/>
                <a:cs typeface="NikoshBAN" panose="02000000000000000000" pitchFamily="2" charset="0"/>
              </a:rPr>
              <a:t> আপু বলে ডাকতো ”। </a:t>
            </a:r>
            <a:endParaRPr lang="as-IN" sz="4800" b="1" dirty="0">
              <a:effectLst/>
              <a:latin typeface="NikoshBAN" panose="02000000000000000000" pitchFamily="2" charset="0"/>
              <a:cs typeface="NikoshBAN" panose="02000000000000000000" pitchFamily="2" charset="0"/>
            </a:endParaRPr>
          </a:p>
        </p:txBody>
      </p:sp>
      <p:sp>
        <p:nvSpPr>
          <p:cNvPr id="49" name="TextBox 48">
            <a:extLst>
              <a:ext uri="{FF2B5EF4-FFF2-40B4-BE49-F238E27FC236}">
                <a16:creationId xmlns:a16="http://schemas.microsoft.com/office/drawing/2014/main" id="{1C07D2D9-9415-4DF0-BFB0-8D8237DD4825}"/>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5571655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BE4D6C-EB2D-4AE3-8AFB-88F1D128C64F}"/>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85ED18F-81D3-407A-8906-767FD3BE6483}"/>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16DBFBF5-AD8E-4642-A536-C1D5F6C30FD0}"/>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D5DC7434-3C51-474B-AC74-56415676638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581606E1-D595-47FE-93E9-5446650B07D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8E05FF3A-EE4D-4821-A74F-1AEE07A53BA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D3E172F2-31A4-4760-AFE5-DC02509F37F5}"/>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58181F14-52C6-4E00-92D5-87276893CCF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68160536-3E39-472F-A203-95676F08C54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8E180872-D807-4F7B-9798-3D2C01BA27F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273D498C-262B-46E7-A70E-C4CE213C73B8}"/>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2088E865-EAF4-4C30-BF2E-A45DD7A4F10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747B3EC4-3A16-4934-8906-13A02E6C402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B0E20407-1E01-47B5-9B94-FD6CE6139DE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3D4479D-FB38-4EAB-B15C-7D704B62B2B1}"/>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7560761C-3757-423B-B5DC-C68B93E7120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0C0D784E-530B-499D-9D94-892045D7E01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4B0BA70C-AF5A-48F0-A98B-ACAC7FCD130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C3DBCC88-5DF9-4BBD-ADEC-D7301C129B7B}"/>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64968A0A-41B1-4147-BA49-F2DB00D4A15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0AABC419-E615-434C-8B75-C58186105AC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CD310C71-7E4C-4468-BE97-BF0C522AD00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41DC86F2-9E2A-43A5-8DF4-7DA0D759663A}"/>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125C4D68-1EB2-4543-9F98-5368CE8B9CD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C2342DD1-A06D-4DB5-9009-64662085BBE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EE9AF322-2767-4EDC-89EC-3CE48C1791B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A53D53C8-50F8-4E10-A8CE-0678CB2D713A}"/>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C526A56C-9E2A-40B2-A351-214DE8CE39D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F6845BA6-7031-40D8-9EEF-215E32691B3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9C9112A8-BBED-406C-90CF-5A67262D437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294B4FEA-D5DB-4D8A-9925-41387F326E76}"/>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F521125A-16F4-47CE-AB8E-B7B3AE7451C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B6765468-7C43-4D8B-90C9-475D0197926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D79CA95F-EE90-432C-85B2-17A7C757878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ACB4F5DA-58D4-454D-B93F-8BC131CCA1CC}"/>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DBF43061-2285-4347-AD55-AD136F3146C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B28953EF-70F9-4B4A-92C3-7F1983FB747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43C94095-F125-424F-96CC-6CD9D3DDD7C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ED9AC594-8260-4DC0-A462-4C2A78658FB8}"/>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8E47171E-1E0E-4D7C-BEB1-586F4D0C75D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BF828BCD-33C9-404C-98B3-FF828D1171E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AD3DF6CB-AC8B-41E6-9683-4A22EE2C421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A43CBEF4-5266-4983-B196-7CA06DC71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6093" y="1976679"/>
            <a:ext cx="3514365" cy="3039029"/>
          </a:xfrm>
          <a:prstGeom prst="rect">
            <a:avLst/>
          </a:prstGeom>
        </p:spPr>
      </p:pic>
      <p:sp>
        <p:nvSpPr>
          <p:cNvPr id="46" name="TextBox 45">
            <a:extLst>
              <a:ext uri="{FF2B5EF4-FFF2-40B4-BE49-F238E27FC236}">
                <a16:creationId xmlns:a16="http://schemas.microsoft.com/office/drawing/2014/main" id="{861FD6F9-F025-4C3F-A450-9B096B3AB2D8}"/>
              </a:ext>
            </a:extLst>
          </p:cNvPr>
          <p:cNvSpPr txBox="1"/>
          <p:nvPr/>
        </p:nvSpPr>
        <p:spPr>
          <a:xfrm>
            <a:off x="6831711" y="1794701"/>
            <a:ext cx="3743445" cy="2800767"/>
          </a:xfrm>
          <a:prstGeom prst="rect">
            <a:avLst/>
          </a:prstGeom>
          <a:noFill/>
        </p:spPr>
        <p:txBody>
          <a:bodyPr wrap="square" rtlCol="0">
            <a:spAutoFit/>
          </a:bodyPr>
          <a:lstStyle/>
          <a:p>
            <a:pPr algn="l" fontAlgn="t"/>
            <a:r>
              <a:rPr lang="bn-IN" sz="4400" b="1" dirty="0">
                <a:effectLst/>
              </a:rPr>
              <a:t>শেখ রাসেলের গৃহশিক্ষিকা “ গীতালী চক্রবর্তী ”। </a:t>
            </a:r>
            <a:endParaRPr lang="as-IN" sz="4400" b="1" dirty="0">
              <a:effectLst/>
            </a:endParaRPr>
          </a:p>
        </p:txBody>
      </p:sp>
      <p:sp>
        <p:nvSpPr>
          <p:cNvPr id="47" name="TextBox 46">
            <a:extLst>
              <a:ext uri="{FF2B5EF4-FFF2-40B4-BE49-F238E27FC236}">
                <a16:creationId xmlns:a16="http://schemas.microsoft.com/office/drawing/2014/main" id="{4EAC22BE-BC31-413D-A709-BED8B5454E47}"/>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7060452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47B8CD-A4BC-4F3B-90A3-DB23977729D9}"/>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4DFF699-0BE2-46A4-A273-448A917CFE28}"/>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51748CF5-16B6-4040-8E19-27A4C5BB0229}"/>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CC01920E-DDE3-4D65-A4F4-7D446E0AE39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7E42F166-84B9-4586-8B49-C705DFABE8F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ED6343D4-474C-41D9-B542-620FDE66E20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A9C7F954-7512-48F9-999D-0CE46467FF06}"/>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E4E26BFD-09B2-4348-A2F9-0601E6130E7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13127AA6-40A4-42D1-8FE0-7C215AA6258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F2F81E22-4DA4-45F7-8925-A221D1E6ECB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C3015444-5BCE-4988-A58E-E49BB67E1699}"/>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1B444F87-AF38-41E4-87F2-C526B0D0815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1565A330-50F4-4FC7-8FD2-0737FD3033C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AEF37EC5-24F7-4AA9-9049-B7D2A16591E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97897D4A-E09E-40B4-A898-3EA2758CC8B4}"/>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C659E5D9-80FF-459E-BA1E-A9BB1196AD8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C72741C4-ABBA-4D46-91DA-E783C99D6F9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3FF6DFD3-A2B7-42D1-96D0-031EBFB4D62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ACD58E6-0AA3-4CC8-8D18-6FFF2BBACBD7}"/>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50B4EF57-7371-4240-A6B2-B73CA63FC8C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057B8BF0-92E9-40D0-A2BB-0EB44BB60C1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2D60A2EC-05CB-441F-A132-91C7BA677DC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F1D10A71-F29F-48BA-A6DC-08DD45A50E67}"/>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4C9CB09C-EE27-4E6C-BCAD-848C067ACD8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4501BD92-D02A-495F-85C5-99169F86AA2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7EE35420-8AFD-4830-B858-B0AF22508F1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348F0FC9-5D25-4C78-A4FC-2D9E3081A742}"/>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1B4F9F2E-4104-4334-B546-CB9344F240E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EEC5C88D-E9D9-43DC-A0A0-68608EC8129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F3021787-6996-401A-95CE-7BCF5ECEBE2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AB90DA2C-359F-45C1-AFCD-D4D766C103CB}"/>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A951F2D5-C3B5-40D7-B7B4-1273A9BA75E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033346D3-3BE2-4BF3-8594-1B6EBE9B663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39047211-5F74-4158-848B-6B3851DD6BE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034897ED-1CB3-493F-B87E-03AAEB8304A4}"/>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B4963144-4901-46C4-9031-B506782D824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2E0681F5-248B-46F9-BE14-A04DF5F8AFE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51859633-528D-4668-A486-DC6C5686A35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36C3119C-A383-4131-ABE8-EEBF4E959EDE}"/>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CF9C3520-7AF6-4C43-AC4B-8C08E2DE8AE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5ACAA6D0-A1A9-4C05-AA05-3EE09192175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9BF04644-9C56-4273-847B-17B971609BC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D03AF9BA-B1D7-4908-9CFE-10A8DDD233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5599" y="1704225"/>
            <a:ext cx="3365658" cy="3349051"/>
          </a:xfrm>
          <a:prstGeom prst="rect">
            <a:avLst/>
          </a:prstGeom>
        </p:spPr>
      </p:pic>
      <p:sp>
        <p:nvSpPr>
          <p:cNvPr id="46" name="TextBox 45">
            <a:extLst>
              <a:ext uri="{FF2B5EF4-FFF2-40B4-BE49-F238E27FC236}">
                <a16:creationId xmlns:a16="http://schemas.microsoft.com/office/drawing/2014/main" id="{08E19E1B-C93C-4FB7-84BE-904BD247BC0C}"/>
              </a:ext>
            </a:extLst>
          </p:cNvPr>
          <p:cNvSpPr txBox="1"/>
          <p:nvPr/>
        </p:nvSpPr>
        <p:spPr>
          <a:xfrm>
            <a:off x="6779873" y="1954469"/>
            <a:ext cx="3743445" cy="2800767"/>
          </a:xfrm>
          <a:prstGeom prst="rect">
            <a:avLst/>
          </a:prstGeom>
          <a:noFill/>
        </p:spPr>
        <p:txBody>
          <a:bodyPr wrap="square" rtlCol="0">
            <a:spAutoFit/>
          </a:bodyPr>
          <a:lstStyle/>
          <a:p>
            <a:pPr algn="l" fontAlgn="t"/>
            <a:r>
              <a:rPr lang="bn-IN" sz="4400" b="1" dirty="0"/>
              <a:t>“ বাবা-মা ও ভাই-বোনের সাথে শেখ রাসেল </a:t>
            </a:r>
            <a:r>
              <a:rPr lang="bn-IN" sz="4400" b="1" dirty="0">
                <a:effectLst/>
              </a:rPr>
              <a:t>”। </a:t>
            </a:r>
            <a:endParaRPr lang="as-IN" sz="4400" b="1" dirty="0">
              <a:effectLst/>
            </a:endParaRPr>
          </a:p>
        </p:txBody>
      </p:sp>
      <p:sp>
        <p:nvSpPr>
          <p:cNvPr id="47" name="TextBox 46">
            <a:extLst>
              <a:ext uri="{FF2B5EF4-FFF2-40B4-BE49-F238E27FC236}">
                <a16:creationId xmlns:a16="http://schemas.microsoft.com/office/drawing/2014/main" id="{28B126D9-6932-45B6-BF05-A828711D954A}"/>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4395343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BCF5F2-C977-4D7F-B82A-781D226AFA94}"/>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3D34325-1945-4C10-A12B-E2A386274840}"/>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B95E5D06-6750-4B30-BEB5-70E9B1F47FB1}"/>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003A48AD-6AD8-4538-A882-E946CE918E8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767C62A9-B011-4E55-916F-FFA02D801CE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F5040B46-AF18-4C4D-8AF8-E0EF8DD1830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E96C08F9-DCD2-48AF-BA5A-4D46BB8868F4}"/>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B9C30988-BB46-40E5-B563-7906A92683E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27E5E9D5-7293-4D3A-B2A2-D64391F7255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E0AB5A70-A8D3-4F10-B234-82268E272EF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C92AB38B-C1C3-4478-9F7F-AC645CC9EF6F}"/>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ABC302D9-7850-47E4-8C67-9860DA4ACB7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1D3254E1-61D3-4EF1-8AD5-C53E1934143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187D5E75-D325-48A9-B624-7F0BC930CA5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715A775F-C912-4EEA-9FF9-BEF992D741FE}"/>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340911E9-8C49-4B41-B160-D61CEB0C636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F2495C09-383E-4B5A-8648-CDEA3DF5A8E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54D9191F-1B1A-409F-8359-4055966093B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AD4632A9-53B2-4FB2-BA73-17361C932B95}"/>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F629239E-47BA-484E-B67D-9C1B6BB4617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1748F09A-8BF0-4A7F-B517-BA09EC3AB02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571B7DAA-74EE-4547-AE8A-6DEE710FEE9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FA819C94-B760-42FD-8AB0-3FA681206AD7}"/>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16BF3099-CF8E-4E24-B73C-A88B5416940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BBD1C161-649F-4AEC-A0D3-7A7387C3C1E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BADF49A3-B872-4038-8FC9-3AA7B7AF44A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0DDCB2FC-EFB8-4F47-9226-0672008B1F71}"/>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2D1A5460-A683-4765-9776-16020B0FEE4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2A23F2FE-1C0D-43E8-9E6E-21BFFFE3E7A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4143BEE7-76C4-4B82-BFF6-F02BF982D41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ACB9BA48-BD3B-40C8-8955-E6D9CAF94AED}"/>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CD9A80E6-E494-4F04-85AB-95054110696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FD0BF0FE-57CB-4530-AF04-705BCBB8815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4358F1BC-3AF8-4DD3-A7D0-0E095027913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D6D68D0B-84F7-474A-B02B-832682EAF6ED}"/>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5FCB6FE0-6331-4DC1-BD4E-188D0CA8371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F2DC6ADB-12BF-4ADA-8DB8-2372BE5F296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A2CBF2E9-1349-4B32-A520-E288781678C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45ADB7CD-9F97-44EA-A2E5-E4A1B4BD1AB1}"/>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84AA33A2-CF85-4C72-A2A6-79E7CE806E6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D5A40C3D-ABEA-4F71-ABEB-602AEFAA357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F855F560-EA40-4162-8AB3-4D983817D0C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B060111E-EB6B-4B35-B5B3-51B5DCD2FA0E}"/>
              </a:ext>
            </a:extLst>
          </p:cNvPr>
          <p:cNvSpPr txBox="1"/>
          <p:nvPr/>
        </p:nvSpPr>
        <p:spPr>
          <a:xfrm>
            <a:off x="2308763" y="1402860"/>
            <a:ext cx="2015044" cy="769441"/>
          </a:xfrm>
          <a:prstGeom prst="rect">
            <a:avLst/>
          </a:prstGeom>
          <a:noFill/>
        </p:spPr>
        <p:txBody>
          <a:bodyPr wrap="square" rtlCol="0">
            <a:spAutoFit/>
          </a:bodyPr>
          <a:lstStyle/>
          <a:p>
            <a:pPr algn="l" fontAlgn="t"/>
            <a:r>
              <a:rPr lang="bn-IN" sz="4400" b="1" dirty="0"/>
              <a:t>“মৃত্যু</a:t>
            </a:r>
            <a:r>
              <a:rPr lang="bn-IN" sz="4400" b="1" dirty="0">
                <a:effectLst/>
              </a:rPr>
              <a:t>” </a:t>
            </a:r>
            <a:endParaRPr lang="as-IN" sz="4400" b="1" dirty="0">
              <a:effectLst/>
            </a:endParaRPr>
          </a:p>
        </p:txBody>
      </p:sp>
      <p:pic>
        <p:nvPicPr>
          <p:cNvPr id="46" name="Picture 45">
            <a:extLst>
              <a:ext uri="{FF2B5EF4-FFF2-40B4-BE49-F238E27FC236}">
                <a16:creationId xmlns:a16="http://schemas.microsoft.com/office/drawing/2014/main" id="{41EE420A-E013-4DC6-8702-E694EBFDCA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8682" y="2654716"/>
            <a:ext cx="2886075" cy="2360991"/>
          </a:xfrm>
          <a:prstGeom prst="rect">
            <a:avLst/>
          </a:prstGeom>
        </p:spPr>
      </p:pic>
      <p:sp>
        <p:nvSpPr>
          <p:cNvPr id="47" name="TextBox 46">
            <a:extLst>
              <a:ext uri="{FF2B5EF4-FFF2-40B4-BE49-F238E27FC236}">
                <a16:creationId xmlns:a16="http://schemas.microsoft.com/office/drawing/2014/main" id="{ED120715-345C-4101-B428-7E2ED775D100}"/>
              </a:ext>
            </a:extLst>
          </p:cNvPr>
          <p:cNvSpPr txBox="1"/>
          <p:nvPr/>
        </p:nvSpPr>
        <p:spPr>
          <a:xfrm>
            <a:off x="6688482" y="1955979"/>
            <a:ext cx="4190181" cy="1938992"/>
          </a:xfrm>
          <a:prstGeom prst="rect">
            <a:avLst/>
          </a:prstGeom>
          <a:noFill/>
        </p:spPr>
        <p:txBody>
          <a:bodyPr wrap="square" rtlCol="0">
            <a:spAutoFit/>
          </a:bodyPr>
          <a:lstStyle/>
          <a:p>
            <a:pPr algn="l" fontAlgn="t"/>
            <a:r>
              <a:rPr lang="bn-IN" sz="6000" b="1" dirty="0"/>
              <a:t>“১৫ ই আগষ্ট</a:t>
            </a:r>
          </a:p>
          <a:p>
            <a:pPr algn="l" fontAlgn="t"/>
            <a:r>
              <a:rPr lang="bn-IN" sz="6000" b="1" dirty="0"/>
              <a:t> ১৯৭৫ সাল</a:t>
            </a:r>
            <a:r>
              <a:rPr lang="bn-IN" sz="6000" b="1" dirty="0">
                <a:effectLst/>
              </a:rPr>
              <a:t>” </a:t>
            </a:r>
            <a:endParaRPr lang="as-IN" sz="6000" b="1" dirty="0">
              <a:effectLst/>
            </a:endParaRPr>
          </a:p>
        </p:txBody>
      </p:sp>
      <p:sp>
        <p:nvSpPr>
          <p:cNvPr id="48" name="TextBox 47">
            <a:extLst>
              <a:ext uri="{FF2B5EF4-FFF2-40B4-BE49-F238E27FC236}">
                <a16:creationId xmlns:a16="http://schemas.microsoft.com/office/drawing/2014/main" id="{395C8A18-C7B9-43F5-8576-E15878A169FD}"/>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8573428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49C093-F196-4BEE-B8C9-A06F705C9466}"/>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FF2A9FB-070E-4E35-ACCA-E69AFE901463}"/>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6A920674-6D22-4492-AA1C-118BDC4DEF58}"/>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98ADD0C9-EDF1-421B-8FC4-B3BF9E891B2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C09CB5DD-FAEF-4209-AD98-51F7F75B24B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8DF97291-1054-4843-A790-C678AC7FBAA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04EDF5BB-720F-4B10-AA8A-DDC511154811}"/>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1B6D8940-6EB2-4D06-B396-89225B9EFAD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5E4EFFBD-727C-48CB-81D6-4AE85429848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73FBA94E-EF28-42DC-BE24-1D69146DB91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457B7CA4-CBEF-4A9B-B1DB-7EB848C9EA56}"/>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6FA0DFEC-E4DC-4F34-9917-E354D42C0EB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22B41B94-693C-4228-82AD-4154B7A9B0F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B305B689-7A3E-44DB-A451-2C2C5CDE283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DC195A4-6C93-4671-856A-9FB7E92DA329}"/>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97005FA5-0DB2-45B3-A441-6A1725E4F04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3FAD553B-4B54-4D06-A6EA-E532EB9DA5D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F90A5E93-53B1-4399-B279-1D9EC6B62DB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05C9510-2144-4AC6-9BF2-3D17AD581BCF}"/>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7489AFA1-1FC6-4E77-91F8-B968D5837DA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9414F6C2-024B-4BDD-8089-AD06AA69EA4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3886239D-C551-4C7D-8553-F48FE74E837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F856DE16-478F-4E01-AA45-4FD262D086E3}"/>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C19102F2-8598-4BB1-BA39-1415F841FAD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E7A2B223-A53D-4E13-9BDB-4238B79220E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5E5DED90-6947-4299-BBB0-97AA1CA0C61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3D264A3C-C3E3-44CC-BAE8-A2163EB8A2D1}"/>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286CB452-3C10-40E9-AF7A-8924D7D0481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21B4D0DC-8B47-4DB7-B5CC-D5854B097EC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63A9C711-42C9-4781-AC00-C61D1B6D124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58A6E3C-2672-4502-B9FB-42186BCAA113}"/>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99BF0F7F-5482-48E3-8565-488D2262AA7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B1C47A52-02B6-43BC-B068-8DF9AED4709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2FCA2E94-C821-4251-863B-247265634D0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51A2479E-E96B-49F5-BFC5-CA94106A8B08}"/>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B38C0171-B60C-437A-B9C0-503A6238CFA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B49FDCF6-0F00-466C-B068-31F393FCAA6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BB3739BE-4B00-457A-A7EC-CDF15F2E7D1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FC74A288-68E6-4FDF-BD36-7E89359B4689}"/>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1280483F-E2D2-4751-9F36-B384CD4D46F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03D5E63E-1403-4D54-9739-954E400B8D4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F61B59CC-0E61-4BCA-8DC9-E9E071585EE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7" name="Picture 46">
            <a:extLst>
              <a:ext uri="{FF2B5EF4-FFF2-40B4-BE49-F238E27FC236}">
                <a16:creationId xmlns:a16="http://schemas.microsoft.com/office/drawing/2014/main" id="{871F00C4-1E9D-4484-A194-3A9934E9B7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0077" y="2586633"/>
            <a:ext cx="3012023" cy="3266345"/>
          </a:xfrm>
          <a:prstGeom prst="rect">
            <a:avLst/>
          </a:prstGeom>
        </p:spPr>
      </p:pic>
      <p:sp>
        <p:nvSpPr>
          <p:cNvPr id="48" name="TextBox 47">
            <a:extLst>
              <a:ext uri="{FF2B5EF4-FFF2-40B4-BE49-F238E27FC236}">
                <a16:creationId xmlns:a16="http://schemas.microsoft.com/office/drawing/2014/main" id="{0519E89C-15DA-49F2-B047-1CA73C3B4D2F}"/>
              </a:ext>
            </a:extLst>
          </p:cNvPr>
          <p:cNvSpPr txBox="1"/>
          <p:nvPr/>
        </p:nvSpPr>
        <p:spPr>
          <a:xfrm>
            <a:off x="6575121" y="710146"/>
            <a:ext cx="4561875" cy="5632311"/>
          </a:xfrm>
          <a:prstGeom prst="rect">
            <a:avLst/>
          </a:prstGeom>
          <a:noFill/>
        </p:spPr>
        <p:txBody>
          <a:bodyPr wrap="square" rtlCol="0">
            <a:spAutoFit/>
          </a:bodyPr>
          <a:lstStyle/>
          <a:p>
            <a:pPr algn="l" fontAlgn="t"/>
            <a:r>
              <a:rPr lang="as-IN" sz="2400" b="1" i="0" dirty="0">
                <a:solidFill>
                  <a:srgbClr val="202122"/>
                </a:solidFill>
                <a:effectLst/>
                <a:latin typeface="NikoshBAN" panose="02000000000000000000" pitchFamily="2" charset="0"/>
                <a:cs typeface="NikoshBAN" panose="02000000000000000000" pitchFamily="2" charset="0"/>
              </a:rPr>
              <a:t>১৯৭৫ সালের ১৫ আগস্ট প্রত্যূষে একদল তরুণ সেনা কর্মকর্তা ট্যাঙ্ক দিয়ে শেখ মুজিবুর রহমানের ধানমণ্ডিস্থ ৩২ নম্বর বাসভবন ঘিরে ফেলে শেখ মুজিব, তার পরিবার এবং তার ব্যক্তিগত কর্মচারীদের সাথে শেখ রাসেলকেও হত্যা করা হয়।শেখ মুজিবের নির্দেশে রাসেলকে নি</a:t>
            </a:r>
            <a:r>
              <a:rPr lang="bn-IN" sz="2400" b="1" i="0" dirty="0">
                <a:solidFill>
                  <a:srgbClr val="202122"/>
                </a:solidFill>
                <a:effectLst/>
                <a:latin typeface="NikoshBAN" panose="02000000000000000000" pitchFamily="2" charset="0"/>
                <a:cs typeface="NikoshBAN" panose="02000000000000000000" pitchFamily="2" charset="0"/>
              </a:rPr>
              <a:t>য়ে</a:t>
            </a:r>
            <a:r>
              <a:rPr lang="as-IN" sz="2400" b="1" i="0" dirty="0">
                <a:solidFill>
                  <a:srgbClr val="202122"/>
                </a:solidFill>
                <a:effectLst/>
                <a:latin typeface="NikoshBAN" panose="02000000000000000000" pitchFamily="2" charset="0"/>
                <a:cs typeface="NikoshBAN" panose="02000000000000000000" pitchFamily="2" charset="0"/>
              </a:rPr>
              <a:t> পালানোর সম</a:t>
            </a:r>
            <a:r>
              <a:rPr lang="bn-IN" sz="2400" b="1" i="0" dirty="0">
                <a:solidFill>
                  <a:srgbClr val="202122"/>
                </a:solidFill>
                <a:effectLst/>
                <a:latin typeface="NikoshBAN" panose="02000000000000000000" pitchFamily="2" charset="0"/>
                <a:cs typeface="NikoshBAN" panose="02000000000000000000" pitchFamily="2" charset="0"/>
              </a:rPr>
              <a:t>য় </a:t>
            </a:r>
            <a:r>
              <a:rPr lang="as-IN" sz="2400" b="1" i="0" dirty="0">
                <a:solidFill>
                  <a:srgbClr val="202122"/>
                </a:solidFill>
                <a:effectLst/>
                <a:latin typeface="NikoshBAN" panose="02000000000000000000" pitchFamily="2" charset="0"/>
                <a:cs typeface="NikoshBAN" panose="02000000000000000000" pitchFamily="2" charset="0"/>
              </a:rPr>
              <a:t>ব্যক্তিগত কর্মচারীসহ রাসেলকে অভ্যুত্থানকারীরা আটক করে। আতঙ্কিত হ</a:t>
            </a:r>
            <a:r>
              <a:rPr lang="bn-IN" sz="2400" b="1" i="0" dirty="0">
                <a:solidFill>
                  <a:srgbClr val="202122"/>
                </a:solidFill>
                <a:effectLst/>
                <a:latin typeface="NikoshBAN" panose="02000000000000000000" pitchFamily="2" charset="0"/>
                <a:cs typeface="NikoshBAN" panose="02000000000000000000" pitchFamily="2" charset="0"/>
              </a:rPr>
              <a:t>য়ে</a:t>
            </a:r>
            <a:r>
              <a:rPr lang="as-IN" sz="2400" b="1" i="0" dirty="0">
                <a:solidFill>
                  <a:srgbClr val="202122"/>
                </a:solidFill>
                <a:effectLst/>
                <a:latin typeface="NikoshBAN" panose="02000000000000000000" pitchFamily="2" charset="0"/>
                <a:cs typeface="NikoshBAN" panose="02000000000000000000" pitchFamily="2" charset="0"/>
              </a:rPr>
              <a:t> শিশু রাসেল কান্নাজড়িত কণ্ঠে বলেছিলেন, "আমি মায়ের কাছে যাব"।পরবর্তীতে মায়ের লাশ দেখার পর অশ্রুসিক্ত কণ্ঠে মিনতি করেছিলেন "আমাকে হাসু আপার (শেখ হাসিনা) কাছে পাঠিয়ে দাও"।ব্যক্তিগত কর্মচারী </a:t>
            </a:r>
            <a:r>
              <a:rPr lang="as-IN" sz="2400" b="1" i="0" u="none" strike="noStrike" dirty="0">
                <a:solidFill>
                  <a:srgbClr val="0645AD"/>
                </a:solidFill>
                <a:effectLst/>
                <a:latin typeface="NikoshBAN" panose="02000000000000000000" pitchFamily="2" charset="0"/>
                <a:cs typeface="NikoshBAN" panose="02000000000000000000" pitchFamily="2" charset="0"/>
                <a:hlinkClick r:id="rId4" tooltip="এএফএম মহিতুল ইসলাম"/>
              </a:rPr>
              <a:t>এএফএম মহিতুল ইসলামের</a:t>
            </a:r>
            <a:r>
              <a:rPr lang="as-IN" sz="2400" b="1" i="0" dirty="0">
                <a:solidFill>
                  <a:srgbClr val="202122"/>
                </a:solidFill>
                <a:effectLst/>
                <a:latin typeface="NikoshBAN" panose="02000000000000000000" pitchFamily="2" charset="0"/>
                <a:cs typeface="NikoshBAN" panose="02000000000000000000" pitchFamily="2" charset="0"/>
              </a:rPr>
              <a:t> ভাষ্যমতে</a:t>
            </a:r>
            <a:r>
              <a:rPr lang="bn-IN" sz="2400" b="1" dirty="0">
                <a:effectLst/>
                <a:latin typeface="NikoshBAN" panose="02000000000000000000" pitchFamily="2" charset="0"/>
                <a:cs typeface="NikoshBAN" panose="02000000000000000000" pitchFamily="2" charset="0"/>
              </a:rPr>
              <a:t> </a:t>
            </a:r>
            <a:endParaRPr lang="as-IN" sz="2400" b="1" dirty="0">
              <a:effectLst/>
              <a:latin typeface="NikoshBAN" panose="02000000000000000000" pitchFamily="2" charset="0"/>
              <a:cs typeface="NikoshBAN" panose="02000000000000000000" pitchFamily="2" charset="0"/>
            </a:endParaRPr>
          </a:p>
        </p:txBody>
      </p:sp>
      <p:sp>
        <p:nvSpPr>
          <p:cNvPr id="49" name="TextBox 48">
            <a:extLst>
              <a:ext uri="{FF2B5EF4-FFF2-40B4-BE49-F238E27FC236}">
                <a16:creationId xmlns:a16="http://schemas.microsoft.com/office/drawing/2014/main" id="{C2D4FCC5-3F98-4BE5-8C8C-B53CAFC8E0FE}"/>
              </a:ext>
            </a:extLst>
          </p:cNvPr>
          <p:cNvSpPr txBox="1"/>
          <p:nvPr/>
        </p:nvSpPr>
        <p:spPr>
          <a:xfrm>
            <a:off x="1668682" y="1177073"/>
            <a:ext cx="4043563" cy="769441"/>
          </a:xfrm>
          <a:prstGeom prst="rect">
            <a:avLst/>
          </a:prstGeom>
          <a:noFill/>
        </p:spPr>
        <p:txBody>
          <a:bodyPr wrap="square" rtlCol="0">
            <a:spAutoFit/>
          </a:bodyPr>
          <a:lstStyle/>
          <a:p>
            <a:pPr algn="l" fontAlgn="t"/>
            <a:r>
              <a:rPr lang="bn-IN" sz="4400" b="1" dirty="0"/>
              <a:t>“মৃত্যুর কারণ </a:t>
            </a:r>
            <a:r>
              <a:rPr lang="bn-IN" sz="4400" b="1" dirty="0">
                <a:effectLst/>
              </a:rPr>
              <a:t>” </a:t>
            </a:r>
            <a:endParaRPr lang="as-IN" sz="4400" b="1" dirty="0">
              <a:effectLst/>
            </a:endParaRPr>
          </a:p>
        </p:txBody>
      </p:sp>
      <p:sp>
        <p:nvSpPr>
          <p:cNvPr id="50" name="TextBox 49">
            <a:extLst>
              <a:ext uri="{FF2B5EF4-FFF2-40B4-BE49-F238E27FC236}">
                <a16:creationId xmlns:a16="http://schemas.microsoft.com/office/drawing/2014/main" id="{528797C8-CFA3-4F2A-A82B-8052ABF0DF2E}"/>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5036915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1DBDF5-A8A7-46DA-8604-6D7C497439C9}"/>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8B86AD9-A359-49ED-A095-D9F3869C09E8}"/>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D41111A0-3787-4DAF-B21A-4880F3814B7F}"/>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24017DA1-BA75-4DA5-942B-08D95BD9204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CF5A43EF-EC94-415F-83CE-87530E74043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69CB137D-3F87-4B7F-B7D4-5EF2A3A209D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828406B-4C06-4E46-B6C7-273C405825D9}"/>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35B7C97D-188F-421E-B6F0-6114DE0DC50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59C7C72A-9EC4-4CA6-9344-16EB1CFA762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6BEE0E88-0A95-4F02-B052-D7D2D159183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63E0D412-0B43-4136-A592-B67D2A8056E1}"/>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EBD7E200-7396-4A04-AA31-5E585285047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1D69FAE0-47D7-4E95-8EDF-6EE82C94C85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A0CC2748-C9CA-4389-B68A-7572B6ED038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4095D36D-1F35-43B4-95B5-729E2B1AF675}"/>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72B75921-9C24-4718-8E19-4EE4186A85F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2742C578-E81E-49EB-9C2E-9C785F45EBF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0B36D431-738E-4F33-85FA-C09C11EECB6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0EEBA986-5E61-4422-9F18-5B00EE8D2BBB}"/>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061ACA4A-C229-4780-918E-3F377305E60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7ECA008E-0C49-441C-B465-6FE7F409EE0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843360E4-70ED-40F3-9407-53207920A14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7C1A8EF-073E-4F51-90A8-06702FF17B69}"/>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686AD54D-1F7A-4949-AFEB-3F047D13A90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8FD91A7D-E6B0-4805-BEFE-2D5B743D2AF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B0168900-014B-42A1-9648-05D8C99C856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02FB7DAC-0E89-40DE-9E2C-7B161E77F830}"/>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A2801DAC-F13E-4524-AA8F-5C56909A370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83A5C694-1F08-4856-9B42-79DF894002E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3E8C2161-5D8B-43FD-B643-77082BEFA57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5074CC71-6D89-4C91-8D06-712D93722D3A}"/>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8D1F23FF-BF34-473F-B6E7-C5BF4B733F2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58012A9F-BAC9-498D-ABDE-20BC28D254C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2A4BB274-8768-4B92-876C-956F49EFBF2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14F3879C-82CC-4D0E-8A11-A384A32C516F}"/>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CB5E8885-C16C-4754-B411-93AC3D6F1FC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C7F90DE3-B4DE-4601-B5DE-B18582BA033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28B57721-1882-4A29-B3B4-C5382AD084D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163E35AF-156F-4EDF-90FA-BCC74FFCBD5C}"/>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CEDBBFA7-A521-4CC1-A637-AE24963415E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35CCBFA0-5927-4F30-B0ED-05AACF3CCD9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21E285D4-5323-441F-BDF6-03259E483A9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B76AC88A-66FF-4790-AB5F-BC42261C2F80}"/>
              </a:ext>
            </a:extLst>
          </p:cNvPr>
          <p:cNvSpPr txBox="1"/>
          <p:nvPr/>
        </p:nvSpPr>
        <p:spPr>
          <a:xfrm>
            <a:off x="7062992" y="1400228"/>
            <a:ext cx="3169053" cy="3785652"/>
          </a:xfrm>
          <a:prstGeom prst="rect">
            <a:avLst/>
          </a:prstGeom>
          <a:noFill/>
        </p:spPr>
        <p:txBody>
          <a:bodyPr wrap="square" rtlCol="0">
            <a:spAutoFit/>
          </a:bodyPr>
          <a:lstStyle/>
          <a:p>
            <a:pPr algn="l" fontAlgn="t"/>
            <a:r>
              <a:rPr lang="bn-IN" sz="6000" b="1" dirty="0">
                <a:latin typeface="NikoshBAN" panose="02000000000000000000" pitchFamily="2" charset="0"/>
                <a:cs typeface="NikoshBAN" panose="02000000000000000000" pitchFamily="2" charset="0"/>
              </a:rPr>
              <a:t>“মৃত্যুর সময় রাসেলের বয়স ছিলো ১০ বছর  </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pic>
        <p:nvPicPr>
          <p:cNvPr id="46" name="Picture 45">
            <a:extLst>
              <a:ext uri="{FF2B5EF4-FFF2-40B4-BE49-F238E27FC236}">
                <a16:creationId xmlns:a16="http://schemas.microsoft.com/office/drawing/2014/main" id="{92014B96-614B-41FF-843D-91D82F8C85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3869" y="1573967"/>
            <a:ext cx="3417757" cy="3672590"/>
          </a:xfrm>
          <a:prstGeom prst="rect">
            <a:avLst/>
          </a:prstGeom>
        </p:spPr>
      </p:pic>
      <p:sp>
        <p:nvSpPr>
          <p:cNvPr id="47" name="TextBox 46">
            <a:extLst>
              <a:ext uri="{FF2B5EF4-FFF2-40B4-BE49-F238E27FC236}">
                <a16:creationId xmlns:a16="http://schemas.microsoft.com/office/drawing/2014/main" id="{340D9F37-38D8-420E-BE24-4FF765400F0B}"/>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806229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859372-1D21-45E0-94EA-EE870E4CE48C}"/>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F1F6CD2-CB32-4003-B5CE-68B25715C27F}"/>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EB81D497-D5DF-4BA9-9BEC-0A1B8950D310}"/>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DED6DAF9-7D43-4B44-92A4-0D00F005428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C4CB8353-8442-4992-B017-2D4909856D1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835AFE03-A834-4B13-94AD-8494AC0C01C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2A58612A-1EB5-41BC-AE74-93EBC0526F86}"/>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DBE79DF7-3839-4142-B00A-3DC8139B493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EEF08DF7-1795-489E-BE35-165ACFA7A1B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69341345-B810-4481-AA88-DFFBE327A99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5C2FD2E7-1358-4ACC-AC22-E02234F9E99D}"/>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2C1DD809-4BAB-44D9-9397-4A534BDEDC0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9B289FAE-A643-4ADB-AFFC-5BE0E1C0446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DA5A41C8-324F-4040-A1CA-9B38B3FB9F3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C0DF0537-DE93-4C3D-B842-39FE5B868AB9}"/>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5F251988-1EB6-440F-A90F-C67954C0C9D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5825CB31-4DD6-4AF6-8026-B8CAEE616F3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CE370FF9-ACFB-40E9-BEA7-B5A1B6A81A0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DF8C43AB-8E36-436B-9EC9-AB9453B2B2DD}"/>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4C8E85F8-662D-4D21-8BE7-E62F91EA7CD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B2AB4A00-493D-4C69-83EB-3C6E78CF227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E24C7348-8461-49AA-8483-CFE3060719E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AA82C3A9-3CAE-4EF0-994C-8C1FB5F35D8E}"/>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C1C1D166-7C78-4592-88F4-ABF8AB6801B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6402413F-E1E3-4508-8708-7267A0AE637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183C6221-FC6A-42A5-A131-BB437CE85A7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E18509B6-F0E0-40DD-9D28-A86780AC2730}"/>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10D81080-595F-4A81-9843-6913C85EABD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5519348C-B4B4-48C7-966C-34AD0C60F96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1728C890-050F-49C1-9BC4-B9BF7FFB0C7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BC394517-61F8-4974-BDB0-CF4FD21995D9}"/>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3F55A435-F4B1-4569-A551-5F742683218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EA50C189-02CE-419C-8F96-29F32CA8AEB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0EBCB05A-F2E5-4635-ADD9-0C8BF338B1D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307A2569-09E2-43B0-BDE0-B444233D8DDA}"/>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7957914C-6EFE-419A-921A-2014EB2EE91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D40295C7-78C9-4C0C-B4EA-DE98A0C4AB2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33A822B7-B111-4A76-AF0F-F6AE48BD355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499387FD-8064-4C9F-BE07-183113193481}"/>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F690601C-91F9-42C1-B68E-B161D09DB8D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466059B8-7564-4A26-A883-B0C5E46D2C6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CA1F4659-EAA5-49F6-96C8-5941D618CAA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F8782840-F9F5-49FA-A2FF-33F9565602CE}"/>
              </a:ext>
            </a:extLst>
          </p:cNvPr>
          <p:cNvSpPr txBox="1"/>
          <p:nvPr/>
        </p:nvSpPr>
        <p:spPr>
          <a:xfrm>
            <a:off x="6622041" y="945736"/>
            <a:ext cx="4394206" cy="5078313"/>
          </a:xfrm>
          <a:prstGeom prst="rect">
            <a:avLst/>
          </a:prstGeom>
          <a:noFill/>
        </p:spPr>
        <p:txBody>
          <a:bodyPr wrap="square" rtlCol="0">
            <a:spAutoFit/>
          </a:bodyPr>
          <a:lstStyle/>
          <a:p>
            <a:pPr algn="l" fontAlgn="t"/>
            <a:r>
              <a:rPr lang="bn-IN" sz="5400" b="1" dirty="0">
                <a:latin typeface="NikoshBAN" panose="02000000000000000000" pitchFamily="2" charset="0"/>
                <a:cs typeface="NikoshBAN" panose="02000000000000000000" pitchFamily="2" charset="0"/>
              </a:rPr>
              <a:t>“মৃত্যুর সময়  </a:t>
            </a:r>
            <a:r>
              <a:rPr lang="as-IN" sz="5400" b="1" i="0" dirty="0">
                <a:solidFill>
                  <a:srgbClr val="202122"/>
                </a:solidFill>
                <a:effectLst/>
                <a:latin typeface="NikoshBAN" panose="02000000000000000000" pitchFamily="2" charset="0"/>
                <a:cs typeface="NikoshBAN" panose="02000000000000000000" pitchFamily="2" charset="0"/>
              </a:rPr>
              <a:t>শেখ রাসেল ইউনিভার্সিটি ল্যাবরেটরি স্কুল ও কলেজের চতুর্থ শ্রেণির ছাত্র ছিলেন</a:t>
            </a:r>
            <a:r>
              <a:rPr lang="bn-IN" sz="5400" b="1" dirty="0">
                <a:latin typeface="NikoshBAN" panose="02000000000000000000" pitchFamily="2" charset="0"/>
                <a:cs typeface="NikoshBAN" panose="02000000000000000000" pitchFamily="2" charset="0"/>
              </a:rPr>
              <a:t>   </a:t>
            </a:r>
            <a:r>
              <a:rPr lang="bn-IN" sz="5400" b="1" dirty="0">
                <a:effectLst/>
                <a:latin typeface="NikoshBAN" panose="02000000000000000000" pitchFamily="2" charset="0"/>
                <a:cs typeface="NikoshBAN" panose="02000000000000000000" pitchFamily="2" charset="0"/>
              </a:rPr>
              <a:t>” </a:t>
            </a:r>
            <a:endParaRPr lang="as-IN" sz="5400" b="1" dirty="0">
              <a:effectLst/>
              <a:latin typeface="NikoshBAN" panose="02000000000000000000" pitchFamily="2" charset="0"/>
              <a:cs typeface="NikoshBAN" panose="02000000000000000000" pitchFamily="2" charset="0"/>
            </a:endParaRPr>
          </a:p>
        </p:txBody>
      </p:sp>
      <p:pic>
        <p:nvPicPr>
          <p:cNvPr id="46" name="Picture 45">
            <a:extLst>
              <a:ext uri="{FF2B5EF4-FFF2-40B4-BE49-F238E27FC236}">
                <a16:creationId xmlns:a16="http://schemas.microsoft.com/office/drawing/2014/main" id="{2EBCE19F-7B0F-4CD5-A562-28595174DB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643" y="1738435"/>
            <a:ext cx="3281389" cy="3950395"/>
          </a:xfrm>
          <a:prstGeom prst="rect">
            <a:avLst/>
          </a:prstGeom>
        </p:spPr>
      </p:pic>
      <p:sp>
        <p:nvSpPr>
          <p:cNvPr id="47" name="TextBox 46">
            <a:extLst>
              <a:ext uri="{FF2B5EF4-FFF2-40B4-BE49-F238E27FC236}">
                <a16:creationId xmlns:a16="http://schemas.microsoft.com/office/drawing/2014/main" id="{07E30926-D56A-439D-92B5-01F7CD7635CA}"/>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9627089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5C1929-DA60-4748-92FC-0F7FD8A35448}"/>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516DD72-29A3-4CD2-9306-5F2A62314756}"/>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83AD5564-84B0-4D96-862C-B88616DBC9C6}"/>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90DE801E-409D-48B9-8A97-7D1B2D4559F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BFF8214B-973A-4B12-BA25-D784ACBBB58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B795C990-0819-4B5B-A09B-58098632731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E5E44B5B-542F-4833-9F8F-932AC8D619CF}"/>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6C3330AB-E94B-4DEC-86F8-C317D9999EF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E4CDC119-57E5-4B80-803D-E5904A81BE3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7AAB5B8F-8283-4EC0-801A-56EFA474C83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FA636D48-05F6-464F-8B58-78957FF8C922}"/>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B417DFFD-BA8E-4010-82CA-E1492EBFEFD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B4423266-5C20-4857-BF4D-B5262304409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9FABB18F-FCE5-4A52-ABAE-F985141E816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BEAD31CC-DBF1-4E4E-B3BF-67BA437544D5}"/>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64CFF602-B5E6-4996-9700-DB7FE7D3616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F61DC375-630C-41A0-8829-F3572193821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1DC9B2F2-A224-4541-A01C-9F0124384E3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78F9F57-FA15-4ADA-9DDB-B7064DCE2A91}"/>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64BFA1CA-B8CE-4320-AC52-C0741EA35E3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E60D57AD-B0B8-4424-A2ED-AB4C1A5A59D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4C403808-0AA1-4C0B-92CE-908E40BF9AB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981A4598-B28A-4CE7-B4AD-DB208745C984}"/>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58EB6799-D3B9-4DB9-AB59-60C1F047D63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CEF3EBDC-BFEB-4866-848E-BE39998A152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E8761CF8-4229-49AD-83BF-2A7AF0AC630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C7B41F6F-B47F-40FB-ABA3-560610CCDC8C}"/>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555923DF-EA3A-401B-A0EC-DDDA5F554BC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31E2093C-23C6-4142-8BE5-74C2C165779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AFDB5262-426F-48B0-82B4-0C93C55D3BA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7E2C1B66-6983-49C9-AF87-E1748F019460}"/>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76303F84-EC5D-458D-B872-C7059BD82BA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8CF9A86A-4C4F-4615-8525-F7912B7410D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23B25368-F2BD-4889-8381-41F3FA8CEA7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E8282A71-088B-4AB0-8A7D-22DFB19AB322}"/>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297E4E9D-9025-428C-8F61-DBDC564613D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AA87ADCD-0564-4CF4-A7E1-D626DCF9B97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92FF98DA-A9CD-4EE6-BB50-010EA0B93BC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6A3924A-7262-498B-8F03-6F50A4C97B67}"/>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EDAC1BBF-29E6-43B2-A1DC-539A38EBA0F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423A2065-9D38-443E-9181-292483F52D7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2C3A6B57-3C9C-48C9-BA8C-F8F3B3BA4D5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6" name="Picture 45">
            <a:extLst>
              <a:ext uri="{FF2B5EF4-FFF2-40B4-BE49-F238E27FC236}">
                <a16:creationId xmlns:a16="http://schemas.microsoft.com/office/drawing/2014/main" id="{DC3EB1E2-E3B0-400C-8FE2-1C7197997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1568" y="1971482"/>
            <a:ext cx="3687441" cy="3275075"/>
          </a:xfrm>
          <a:prstGeom prst="rect">
            <a:avLst/>
          </a:prstGeom>
        </p:spPr>
      </p:pic>
      <p:sp>
        <p:nvSpPr>
          <p:cNvPr id="47" name="TextBox 46">
            <a:extLst>
              <a:ext uri="{FF2B5EF4-FFF2-40B4-BE49-F238E27FC236}">
                <a16:creationId xmlns:a16="http://schemas.microsoft.com/office/drawing/2014/main" id="{473DC706-EB42-47B3-84EB-992BCBF88130}"/>
              </a:ext>
            </a:extLst>
          </p:cNvPr>
          <p:cNvSpPr txBox="1"/>
          <p:nvPr/>
        </p:nvSpPr>
        <p:spPr>
          <a:xfrm>
            <a:off x="6602736" y="997183"/>
            <a:ext cx="4254507" cy="5078313"/>
          </a:xfrm>
          <a:prstGeom prst="rect">
            <a:avLst/>
          </a:prstGeom>
          <a:noFill/>
        </p:spPr>
        <p:txBody>
          <a:bodyPr wrap="square" rtlCol="0">
            <a:spAutoFit/>
          </a:bodyPr>
          <a:lstStyle/>
          <a:p>
            <a:pPr fontAlgn="t"/>
            <a:r>
              <a:rPr lang="bn-IN" sz="3600" b="1" dirty="0">
                <a:effectLst/>
                <a:latin typeface="NikoshBAN" panose="02000000000000000000" pitchFamily="2" charset="0"/>
                <a:cs typeface="NikoshBAN" panose="02000000000000000000" pitchFamily="2" charset="0"/>
              </a:rPr>
              <a:t>“</a:t>
            </a:r>
            <a:r>
              <a:rPr lang="as-IN" sz="3600" b="1" i="0" dirty="0">
                <a:solidFill>
                  <a:srgbClr val="202122"/>
                </a:solidFill>
                <a:effectLst/>
                <a:latin typeface="NikoshBAN" panose="02000000000000000000" pitchFamily="2" charset="0"/>
                <a:cs typeface="NikoshBAN" panose="02000000000000000000" pitchFamily="2" charset="0"/>
              </a:rPr>
              <a:t>শেখ রাসেলের স্মৃতিকে জাগরূক রাখার জন্য </a:t>
            </a:r>
            <a:r>
              <a:rPr lang="bn-IN" sz="3600" b="1" i="0" dirty="0">
                <a:solidFill>
                  <a:srgbClr val="202122"/>
                </a:solidFill>
                <a:effectLst/>
                <a:latin typeface="NikoshBAN" panose="02000000000000000000" pitchFamily="2" charset="0"/>
                <a:cs typeface="NikoshBAN" panose="02000000000000000000" pitchFamily="2" charset="0"/>
              </a:rPr>
              <a:t>”</a:t>
            </a:r>
            <a:r>
              <a:rPr lang="as-IN" sz="3600" b="1" i="1" dirty="0">
                <a:solidFill>
                  <a:srgbClr val="202122"/>
                </a:solidFill>
                <a:effectLst/>
                <a:latin typeface="NikoshBAN" panose="02000000000000000000" pitchFamily="2" charset="0"/>
                <a:cs typeface="NikoshBAN" panose="02000000000000000000" pitchFamily="2" charset="0"/>
              </a:rPr>
              <a:t>শেখ রাসেল ক্রীড়া চক্র</a:t>
            </a:r>
            <a:r>
              <a:rPr lang="bn-IN" sz="3600" b="1" i="1" dirty="0">
                <a:solidFill>
                  <a:srgbClr val="202122"/>
                </a:solidFill>
                <a:effectLst/>
                <a:latin typeface="NikoshBAN" panose="02000000000000000000" pitchFamily="2" charset="0"/>
                <a:cs typeface="NikoshBAN" panose="02000000000000000000" pitchFamily="2" charset="0"/>
              </a:rPr>
              <a:t>”</a:t>
            </a:r>
            <a:r>
              <a:rPr lang="as-IN" sz="3600" b="1" i="0" dirty="0">
                <a:solidFill>
                  <a:srgbClr val="202122"/>
                </a:solidFill>
                <a:effectLst/>
                <a:latin typeface="NikoshBAN" panose="02000000000000000000" pitchFamily="2" charset="0"/>
                <a:cs typeface="NikoshBAN" panose="02000000000000000000" pitchFamily="2" charset="0"/>
              </a:rPr>
              <a:t> প্রতিষ্ঠা করা হ</a:t>
            </a:r>
            <a:r>
              <a:rPr lang="bn-IN" sz="3600" b="1" i="0" dirty="0">
                <a:solidFill>
                  <a:srgbClr val="202122"/>
                </a:solidFill>
                <a:effectLst/>
                <a:latin typeface="NikoshBAN" panose="02000000000000000000" pitchFamily="2" charset="0"/>
                <a:cs typeface="NikoshBAN" panose="02000000000000000000" pitchFamily="2" charset="0"/>
              </a:rPr>
              <a:t>য়</a:t>
            </a:r>
            <a:r>
              <a:rPr lang="as-IN" sz="3600" b="1" i="0" dirty="0">
                <a:solidFill>
                  <a:srgbClr val="202122"/>
                </a:solidFill>
                <a:effectLst/>
                <a:latin typeface="NikoshBAN" panose="02000000000000000000" pitchFamily="2" charset="0"/>
                <a:cs typeface="NikoshBAN" panose="02000000000000000000" pitchFamily="2" charset="0"/>
              </a:rPr>
              <a:t>। এটি</a:t>
            </a:r>
            <a:r>
              <a:rPr lang="bn-IN" sz="3600" b="1" i="0" dirty="0">
                <a:solidFill>
                  <a:srgbClr val="202122"/>
                </a:solidFill>
                <a:effectLst/>
                <a:latin typeface="NikoshBAN" panose="02000000000000000000" pitchFamily="2" charset="0"/>
                <a:cs typeface="NikoshBAN" panose="02000000000000000000" pitchFamily="2" charset="0"/>
              </a:rPr>
              <a:t> </a:t>
            </a:r>
            <a:r>
              <a:rPr lang="as-IN" sz="3600" b="1" i="0" dirty="0">
                <a:solidFill>
                  <a:srgbClr val="202122"/>
                </a:solidFill>
                <a:effectLst/>
                <a:latin typeface="NikoshBAN" panose="02000000000000000000" pitchFamily="2" charset="0"/>
                <a:cs typeface="NikoshBAN" panose="02000000000000000000" pitchFamily="2" charset="0"/>
              </a:rPr>
              <a:t>বাংলাদেশের</a:t>
            </a:r>
            <a:r>
              <a:rPr lang="bn-IN" sz="3600" b="1" i="0" dirty="0">
                <a:solidFill>
                  <a:srgbClr val="202122"/>
                </a:solidFill>
                <a:effectLst/>
                <a:latin typeface="NikoshBAN" panose="02000000000000000000" pitchFamily="2" charset="0"/>
                <a:cs typeface="NikoshBAN" panose="02000000000000000000" pitchFamily="2" charset="0"/>
              </a:rPr>
              <a:t> </a:t>
            </a:r>
            <a:r>
              <a:rPr lang="as-IN" sz="3600" b="1" i="0" dirty="0">
                <a:solidFill>
                  <a:srgbClr val="202122"/>
                </a:solidFill>
                <a:effectLst/>
                <a:latin typeface="NikoshBAN" panose="02000000000000000000" pitchFamily="2" charset="0"/>
                <a:cs typeface="NikoshBAN" panose="02000000000000000000" pitchFamily="2" charset="0"/>
              </a:rPr>
              <a:t> </a:t>
            </a:r>
            <a:r>
              <a:rPr lang="as-IN" sz="3600" b="1" i="0" u="none" strike="noStrike" dirty="0">
                <a:solidFill>
                  <a:srgbClr val="0645AD"/>
                </a:solidFill>
                <a:effectLst/>
                <a:latin typeface="NikoshBAN" panose="02000000000000000000" pitchFamily="2" charset="0"/>
                <a:cs typeface="NikoshBAN" panose="02000000000000000000" pitchFamily="2" charset="0"/>
                <a:hlinkClick r:id="rId4" tooltip="বাংলাদেশ প্রিমিয়ার লীগ (ফুটবল)"/>
              </a:rPr>
              <a:t>বাংলাদেশ প্রিমিয়ার লীগ</a:t>
            </a:r>
            <a:r>
              <a:rPr lang="as-IN" sz="3600" b="1" i="0" dirty="0">
                <a:solidFill>
                  <a:srgbClr val="202122"/>
                </a:solidFill>
                <a:effectLst/>
                <a:latin typeface="NikoshBAN" panose="02000000000000000000" pitchFamily="2" charset="0"/>
                <a:cs typeface="NikoshBAN" panose="02000000000000000000" pitchFamily="2" charset="0"/>
              </a:rPr>
              <a:t> ফুটবল ক্লাব। ১৯৯৫ সালে পাইওনিয়ার ফুটবল লীগে খেলার মাধ্যমে যাত্রা শুরু করে ক্লাবটি</a:t>
            </a:r>
            <a:r>
              <a:rPr lang="bn-IN" sz="3600" b="1" dirty="0">
                <a:effectLst/>
                <a:latin typeface="NikoshBAN" panose="02000000000000000000" pitchFamily="2" charset="0"/>
                <a:cs typeface="NikoshBAN" panose="02000000000000000000" pitchFamily="2" charset="0"/>
              </a:rPr>
              <a:t>”  </a:t>
            </a:r>
            <a:endParaRPr lang="as-IN" sz="3600" b="1" dirty="0">
              <a:effectLst/>
              <a:latin typeface="NikoshBAN" panose="02000000000000000000" pitchFamily="2" charset="0"/>
              <a:cs typeface="NikoshBAN" panose="02000000000000000000" pitchFamily="2" charset="0"/>
            </a:endParaRPr>
          </a:p>
        </p:txBody>
      </p:sp>
      <p:sp>
        <p:nvSpPr>
          <p:cNvPr id="48" name="TextBox 47">
            <a:extLst>
              <a:ext uri="{FF2B5EF4-FFF2-40B4-BE49-F238E27FC236}">
                <a16:creationId xmlns:a16="http://schemas.microsoft.com/office/drawing/2014/main" id="{4422BB71-9DEA-4C48-BF21-CB8FA1E34FDF}"/>
              </a:ext>
            </a:extLst>
          </p:cNvPr>
          <p:cNvSpPr txBox="1"/>
          <p:nvPr/>
        </p:nvSpPr>
        <p:spPr>
          <a:xfrm>
            <a:off x="1647910" y="863461"/>
            <a:ext cx="3208991" cy="1015663"/>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“স্মৃতি চিহ্ন</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sp>
        <p:nvSpPr>
          <p:cNvPr id="49" name="TextBox 48">
            <a:extLst>
              <a:ext uri="{FF2B5EF4-FFF2-40B4-BE49-F238E27FC236}">
                <a16:creationId xmlns:a16="http://schemas.microsoft.com/office/drawing/2014/main" id="{C1DA557B-FA69-495E-B8EB-FF1180371080}"/>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06461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865AADB-3F06-434F-B0FF-FDAE37420428}"/>
              </a:ext>
            </a:extLst>
          </p:cNvPr>
          <p:cNvSpPr/>
          <p:nvPr/>
        </p:nvSpPr>
        <p:spPr>
          <a:xfrm>
            <a:off x="6141114" y="415013"/>
            <a:ext cx="5053328" cy="589833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BC5D8605-591C-4DDD-90E3-44BBB38FE938}"/>
              </a:ext>
            </a:extLst>
          </p:cNvPr>
          <p:cNvSpPr/>
          <p:nvPr/>
        </p:nvSpPr>
        <p:spPr>
          <a:xfrm flipH="1">
            <a:off x="1168380"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C0F128DE-5259-44B6-B49F-BBE98B27FF76}"/>
              </a:ext>
            </a:extLst>
          </p:cNvPr>
          <p:cNvGrpSpPr/>
          <p:nvPr/>
        </p:nvGrpSpPr>
        <p:grpSpPr>
          <a:xfrm>
            <a:off x="5641103" y="3571493"/>
            <a:ext cx="909795" cy="377627"/>
            <a:chOff x="6604837" y="383405"/>
            <a:chExt cx="909795" cy="456929"/>
          </a:xfrm>
        </p:grpSpPr>
        <p:sp>
          <p:nvSpPr>
            <p:cNvPr id="8" name="Circle: Hollow 7">
              <a:extLst>
                <a:ext uri="{FF2B5EF4-FFF2-40B4-BE49-F238E27FC236}">
                  <a16:creationId xmlns:a16="http://schemas.microsoft.com/office/drawing/2014/main" id="{5637B5FB-29C3-4917-81AD-E8F13DDED97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le: Hollow 8">
              <a:extLst>
                <a:ext uri="{FF2B5EF4-FFF2-40B4-BE49-F238E27FC236}">
                  <a16:creationId xmlns:a16="http://schemas.microsoft.com/office/drawing/2014/main" id="{5C016B86-0940-4B14-9889-49E03C9C69A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Rounded Corners 9">
              <a:extLst>
                <a:ext uri="{FF2B5EF4-FFF2-40B4-BE49-F238E27FC236}">
                  <a16:creationId xmlns:a16="http://schemas.microsoft.com/office/drawing/2014/main" id="{00BAA224-1CB4-4BF1-A3C0-6548738D92C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5EE9146-CDC9-4783-9D4F-22C2FD8EB76F}"/>
              </a:ext>
            </a:extLst>
          </p:cNvPr>
          <p:cNvGrpSpPr/>
          <p:nvPr/>
        </p:nvGrpSpPr>
        <p:grpSpPr>
          <a:xfrm>
            <a:off x="5641103" y="6075496"/>
            <a:ext cx="909795" cy="377627"/>
            <a:chOff x="6604837" y="383405"/>
            <a:chExt cx="909795" cy="456929"/>
          </a:xfrm>
        </p:grpSpPr>
        <p:sp>
          <p:nvSpPr>
            <p:cNvPr id="12" name="Circle: Hollow 11">
              <a:extLst>
                <a:ext uri="{FF2B5EF4-FFF2-40B4-BE49-F238E27FC236}">
                  <a16:creationId xmlns:a16="http://schemas.microsoft.com/office/drawing/2014/main" id="{A03DE05C-4EF5-4BB5-9A5C-36C05503398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ircle: Hollow 12">
              <a:extLst>
                <a:ext uri="{FF2B5EF4-FFF2-40B4-BE49-F238E27FC236}">
                  <a16:creationId xmlns:a16="http://schemas.microsoft.com/office/drawing/2014/main" id="{356F756E-A6FD-4F25-85AF-CD4F4C9CF0E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Rounded Corners 13">
              <a:extLst>
                <a:ext uri="{FF2B5EF4-FFF2-40B4-BE49-F238E27FC236}">
                  <a16:creationId xmlns:a16="http://schemas.microsoft.com/office/drawing/2014/main" id="{56699747-ACBE-4D8B-8D43-B28A6F6F64A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D023417-044F-4EB0-BCC6-BAD880F8964A}"/>
              </a:ext>
            </a:extLst>
          </p:cNvPr>
          <p:cNvGrpSpPr/>
          <p:nvPr/>
        </p:nvGrpSpPr>
        <p:grpSpPr>
          <a:xfrm>
            <a:off x="5641103" y="5429311"/>
            <a:ext cx="909795" cy="377627"/>
            <a:chOff x="6604837" y="383405"/>
            <a:chExt cx="909795" cy="456929"/>
          </a:xfrm>
        </p:grpSpPr>
        <p:sp>
          <p:nvSpPr>
            <p:cNvPr id="16" name="Circle: Hollow 15">
              <a:extLst>
                <a:ext uri="{FF2B5EF4-FFF2-40B4-BE49-F238E27FC236}">
                  <a16:creationId xmlns:a16="http://schemas.microsoft.com/office/drawing/2014/main" id="{B7287E66-1225-45D6-9E53-D44421613B4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ircle: Hollow 16">
              <a:extLst>
                <a:ext uri="{FF2B5EF4-FFF2-40B4-BE49-F238E27FC236}">
                  <a16:creationId xmlns:a16="http://schemas.microsoft.com/office/drawing/2014/main" id="{B681F3EB-F291-4D84-90BE-4AB390D1F70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Rounded Corners 17">
              <a:extLst>
                <a:ext uri="{FF2B5EF4-FFF2-40B4-BE49-F238E27FC236}">
                  <a16:creationId xmlns:a16="http://schemas.microsoft.com/office/drawing/2014/main" id="{3277D3F5-6ABA-4F27-BDD8-532760CCD7C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CC1B678D-E58E-44CF-841C-E7340499EC50}"/>
              </a:ext>
            </a:extLst>
          </p:cNvPr>
          <p:cNvGrpSpPr/>
          <p:nvPr/>
        </p:nvGrpSpPr>
        <p:grpSpPr>
          <a:xfrm>
            <a:off x="5641103" y="4756188"/>
            <a:ext cx="909795" cy="377627"/>
            <a:chOff x="6604837" y="383405"/>
            <a:chExt cx="909795" cy="456929"/>
          </a:xfrm>
        </p:grpSpPr>
        <p:sp>
          <p:nvSpPr>
            <p:cNvPr id="20" name="Circle: Hollow 19">
              <a:extLst>
                <a:ext uri="{FF2B5EF4-FFF2-40B4-BE49-F238E27FC236}">
                  <a16:creationId xmlns:a16="http://schemas.microsoft.com/office/drawing/2014/main" id="{A1F43E94-FEC3-4DEB-BCDC-7AFB6AF8F29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ircle: Hollow 20">
              <a:extLst>
                <a:ext uri="{FF2B5EF4-FFF2-40B4-BE49-F238E27FC236}">
                  <a16:creationId xmlns:a16="http://schemas.microsoft.com/office/drawing/2014/main" id="{70ED455F-A38F-4A2D-85E1-A23DCA6116B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Rectangle: Rounded Corners 21">
              <a:extLst>
                <a:ext uri="{FF2B5EF4-FFF2-40B4-BE49-F238E27FC236}">
                  <a16:creationId xmlns:a16="http://schemas.microsoft.com/office/drawing/2014/main" id="{EA537CFA-2C19-4452-A030-5BB00EEBEEA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349EDA86-D97E-4E77-98F9-4829300D6FD7}"/>
              </a:ext>
            </a:extLst>
          </p:cNvPr>
          <p:cNvGrpSpPr/>
          <p:nvPr/>
        </p:nvGrpSpPr>
        <p:grpSpPr>
          <a:xfrm>
            <a:off x="5641103" y="4163525"/>
            <a:ext cx="909795" cy="377627"/>
            <a:chOff x="6604837" y="383405"/>
            <a:chExt cx="909795" cy="456929"/>
          </a:xfrm>
        </p:grpSpPr>
        <p:sp>
          <p:nvSpPr>
            <p:cNvPr id="24" name="Circle: Hollow 23">
              <a:extLst>
                <a:ext uri="{FF2B5EF4-FFF2-40B4-BE49-F238E27FC236}">
                  <a16:creationId xmlns:a16="http://schemas.microsoft.com/office/drawing/2014/main" id="{475CB378-6038-4185-98AB-48D266DC752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Circle: Hollow 24">
              <a:extLst>
                <a:ext uri="{FF2B5EF4-FFF2-40B4-BE49-F238E27FC236}">
                  <a16:creationId xmlns:a16="http://schemas.microsoft.com/office/drawing/2014/main" id="{CD62FDBE-644B-47C3-9B22-45C92352A35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ectangle: Rounded Corners 25">
              <a:extLst>
                <a:ext uri="{FF2B5EF4-FFF2-40B4-BE49-F238E27FC236}">
                  <a16:creationId xmlns:a16="http://schemas.microsoft.com/office/drawing/2014/main" id="{288C3DF0-D274-4C0C-8D17-06DE06D62E9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5EED7BEC-9557-445A-9E9A-CB427C8198CA}"/>
              </a:ext>
            </a:extLst>
          </p:cNvPr>
          <p:cNvGrpSpPr/>
          <p:nvPr/>
        </p:nvGrpSpPr>
        <p:grpSpPr>
          <a:xfrm>
            <a:off x="5641103" y="2887868"/>
            <a:ext cx="909795" cy="415390"/>
            <a:chOff x="6604837" y="383405"/>
            <a:chExt cx="909795" cy="456929"/>
          </a:xfrm>
        </p:grpSpPr>
        <p:sp>
          <p:nvSpPr>
            <p:cNvPr id="28" name="Circle: Hollow 27">
              <a:extLst>
                <a:ext uri="{FF2B5EF4-FFF2-40B4-BE49-F238E27FC236}">
                  <a16:creationId xmlns:a16="http://schemas.microsoft.com/office/drawing/2014/main" id="{197321A2-1873-4F5B-8FB9-3BED9BAC51B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ircle: Hollow 28">
              <a:extLst>
                <a:ext uri="{FF2B5EF4-FFF2-40B4-BE49-F238E27FC236}">
                  <a16:creationId xmlns:a16="http://schemas.microsoft.com/office/drawing/2014/main" id="{7850C0A1-CE5F-477C-8DBB-10F115CA66F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Rounded Corners 29">
              <a:extLst>
                <a:ext uri="{FF2B5EF4-FFF2-40B4-BE49-F238E27FC236}">
                  <a16:creationId xmlns:a16="http://schemas.microsoft.com/office/drawing/2014/main" id="{2810F8CB-DAED-4500-87E4-9E326061D7A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9C1CC5A6-5B5F-460B-ACDC-2849CC30CE94}"/>
              </a:ext>
            </a:extLst>
          </p:cNvPr>
          <p:cNvGrpSpPr/>
          <p:nvPr/>
        </p:nvGrpSpPr>
        <p:grpSpPr>
          <a:xfrm>
            <a:off x="5641103" y="2252739"/>
            <a:ext cx="909795" cy="377627"/>
            <a:chOff x="6604837" y="383405"/>
            <a:chExt cx="909795" cy="456929"/>
          </a:xfrm>
        </p:grpSpPr>
        <p:sp>
          <p:nvSpPr>
            <p:cNvPr id="32" name="Circle: Hollow 31">
              <a:extLst>
                <a:ext uri="{FF2B5EF4-FFF2-40B4-BE49-F238E27FC236}">
                  <a16:creationId xmlns:a16="http://schemas.microsoft.com/office/drawing/2014/main" id="{4A8AEAC0-E35B-4B71-8C48-567647CEE55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ircle: Hollow 32">
              <a:extLst>
                <a:ext uri="{FF2B5EF4-FFF2-40B4-BE49-F238E27FC236}">
                  <a16:creationId xmlns:a16="http://schemas.microsoft.com/office/drawing/2014/main" id="{D51CFDDE-42F7-4B31-AFD6-4F3E1519608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Rectangle: Rounded Corners 33">
              <a:extLst>
                <a:ext uri="{FF2B5EF4-FFF2-40B4-BE49-F238E27FC236}">
                  <a16:creationId xmlns:a16="http://schemas.microsoft.com/office/drawing/2014/main" id="{47042BC0-04CD-4134-9AEF-2B64F27C2FA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7D3292E3-8E25-48F0-8000-C438E4F201F2}"/>
              </a:ext>
            </a:extLst>
          </p:cNvPr>
          <p:cNvGrpSpPr/>
          <p:nvPr/>
        </p:nvGrpSpPr>
        <p:grpSpPr>
          <a:xfrm>
            <a:off x="5641103" y="1694949"/>
            <a:ext cx="909795" cy="377627"/>
            <a:chOff x="6604837" y="383405"/>
            <a:chExt cx="909795" cy="456929"/>
          </a:xfrm>
        </p:grpSpPr>
        <p:sp>
          <p:nvSpPr>
            <p:cNvPr id="36" name="Circle: Hollow 35">
              <a:extLst>
                <a:ext uri="{FF2B5EF4-FFF2-40B4-BE49-F238E27FC236}">
                  <a16:creationId xmlns:a16="http://schemas.microsoft.com/office/drawing/2014/main" id="{050AB1B5-B59D-4172-8E55-21045B042AE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Circle: Hollow 36">
              <a:extLst>
                <a:ext uri="{FF2B5EF4-FFF2-40B4-BE49-F238E27FC236}">
                  <a16:creationId xmlns:a16="http://schemas.microsoft.com/office/drawing/2014/main" id="{905F478A-A8FE-4BF1-82AA-4DEFCD4A929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Rectangle: Rounded Corners 37">
              <a:extLst>
                <a:ext uri="{FF2B5EF4-FFF2-40B4-BE49-F238E27FC236}">
                  <a16:creationId xmlns:a16="http://schemas.microsoft.com/office/drawing/2014/main" id="{32FDF511-8AC9-4213-8182-1ABEE861D9D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996C50AF-B686-4977-A433-509E8AE78A4E}"/>
              </a:ext>
            </a:extLst>
          </p:cNvPr>
          <p:cNvGrpSpPr/>
          <p:nvPr/>
        </p:nvGrpSpPr>
        <p:grpSpPr>
          <a:xfrm>
            <a:off x="5641103" y="1046528"/>
            <a:ext cx="909795" cy="377627"/>
            <a:chOff x="6604837" y="383405"/>
            <a:chExt cx="909795" cy="456929"/>
          </a:xfrm>
        </p:grpSpPr>
        <p:sp>
          <p:nvSpPr>
            <p:cNvPr id="40" name="Circle: Hollow 39">
              <a:extLst>
                <a:ext uri="{FF2B5EF4-FFF2-40B4-BE49-F238E27FC236}">
                  <a16:creationId xmlns:a16="http://schemas.microsoft.com/office/drawing/2014/main" id="{6919C1EC-C3C5-46C0-BA0E-33C6A14F8C2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ircle: Hollow 40">
              <a:extLst>
                <a:ext uri="{FF2B5EF4-FFF2-40B4-BE49-F238E27FC236}">
                  <a16:creationId xmlns:a16="http://schemas.microsoft.com/office/drawing/2014/main" id="{45E4AF67-049E-48A5-8798-4A0391E67AA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Rectangle: Rounded Corners 41">
              <a:extLst>
                <a:ext uri="{FF2B5EF4-FFF2-40B4-BE49-F238E27FC236}">
                  <a16:creationId xmlns:a16="http://schemas.microsoft.com/office/drawing/2014/main" id="{735ED826-D648-4640-B28D-A4C74C48335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a:extLst>
              <a:ext uri="{FF2B5EF4-FFF2-40B4-BE49-F238E27FC236}">
                <a16:creationId xmlns:a16="http://schemas.microsoft.com/office/drawing/2014/main" id="{1BAB0FEF-84A3-4D03-A1E9-4E385D1F1607}"/>
              </a:ext>
            </a:extLst>
          </p:cNvPr>
          <p:cNvGrpSpPr/>
          <p:nvPr/>
        </p:nvGrpSpPr>
        <p:grpSpPr>
          <a:xfrm>
            <a:off x="5589265" y="460437"/>
            <a:ext cx="909795" cy="343297"/>
            <a:chOff x="6604837" y="383405"/>
            <a:chExt cx="909795" cy="456929"/>
          </a:xfrm>
        </p:grpSpPr>
        <p:sp>
          <p:nvSpPr>
            <p:cNvPr id="44" name="Circle: Hollow 43">
              <a:extLst>
                <a:ext uri="{FF2B5EF4-FFF2-40B4-BE49-F238E27FC236}">
                  <a16:creationId xmlns:a16="http://schemas.microsoft.com/office/drawing/2014/main" id="{890AFBBF-D2BF-49CC-AE0D-444C99AE1D9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ircle: Hollow 44">
              <a:extLst>
                <a:ext uri="{FF2B5EF4-FFF2-40B4-BE49-F238E27FC236}">
                  <a16:creationId xmlns:a16="http://schemas.microsoft.com/office/drawing/2014/main" id="{4EB8432D-59D3-4332-897C-0BAA7B77659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Rectangle: Rounded Corners 45">
              <a:extLst>
                <a:ext uri="{FF2B5EF4-FFF2-40B4-BE49-F238E27FC236}">
                  <a16:creationId xmlns:a16="http://schemas.microsoft.com/office/drawing/2014/main" id="{443AF2DA-A1D7-4D68-9C70-28355E49C20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Rectangle 48">
            <a:extLst>
              <a:ext uri="{FF2B5EF4-FFF2-40B4-BE49-F238E27FC236}">
                <a16:creationId xmlns:a16="http://schemas.microsoft.com/office/drawing/2014/main" id="{618C38D8-FBED-44DA-A58B-EA97957593EE}"/>
              </a:ext>
            </a:extLst>
          </p:cNvPr>
          <p:cNvSpPr/>
          <p:nvPr/>
        </p:nvSpPr>
        <p:spPr>
          <a:xfrm>
            <a:off x="1584324" y="902545"/>
            <a:ext cx="3831340" cy="5016758"/>
          </a:xfrm>
          <a:prstGeom prst="rect">
            <a:avLst/>
          </a:prstGeom>
          <a:blipFill>
            <a:blip r:embed="rId3"/>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blipFill>
                  <a:blip r:embed="rId4"/>
                  <a:tile tx="0" ty="0" sx="100000" sy="100000" flip="none" algn="tl"/>
                </a:blipFill>
              </a:rPr>
              <a:t>“ ১৮ ই </a:t>
            </a:r>
            <a:r>
              <a:rPr lang="en-US" sz="4000" b="1" dirty="0" err="1">
                <a:ln/>
                <a:blipFill>
                  <a:blip r:embed="rId4"/>
                  <a:tile tx="0" ty="0" sx="100000" sy="100000" flip="none" algn="tl"/>
                </a:blipFill>
              </a:rPr>
              <a:t>অক্টোবর</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জাতির</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জনক</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শেখ</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মুজিবুর</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রহমানের</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কনিষ্ট</a:t>
            </a:r>
            <a:r>
              <a:rPr lang="en-US" sz="4000" b="1" dirty="0">
                <a:ln/>
                <a:blipFill>
                  <a:blip r:embed="rId4"/>
                  <a:tile tx="0" ty="0" sx="100000" sy="100000" flip="none" algn="tl"/>
                </a:blipFill>
              </a:rPr>
              <a:t> </a:t>
            </a:r>
            <a:r>
              <a:rPr lang="bn-IN" sz="4000" b="1" dirty="0">
                <a:ln/>
                <a:blipFill>
                  <a:blip r:embed="rId4"/>
                  <a:tile tx="0" ty="0" sx="100000" sy="100000" flip="none" algn="tl"/>
                </a:blipFill>
              </a:rPr>
              <a:t> </a:t>
            </a:r>
            <a:r>
              <a:rPr lang="en-US" sz="4000" b="1" dirty="0" err="1">
                <a:ln/>
                <a:blipFill>
                  <a:blip r:embed="rId4"/>
                  <a:tile tx="0" ty="0" sx="100000" sy="100000" flip="none" algn="tl"/>
                </a:blipFill>
              </a:rPr>
              <a:t>সন্তান</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শেখ</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রাসেলের</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জন্ম</a:t>
            </a:r>
            <a:r>
              <a:rPr lang="en-US" sz="4000" b="1" dirty="0">
                <a:ln/>
                <a:blipFill>
                  <a:blip r:embed="rId4"/>
                  <a:tile tx="0" ty="0" sx="100000" sy="100000" flip="none" algn="tl"/>
                </a:blipFill>
              </a:rPr>
              <a:t> </a:t>
            </a:r>
            <a:r>
              <a:rPr lang="en-US" sz="4000" b="1" dirty="0" err="1">
                <a:ln/>
                <a:blipFill>
                  <a:blip r:embed="rId4"/>
                  <a:tile tx="0" ty="0" sx="100000" sy="100000" flip="none" algn="tl"/>
                </a:blipFill>
              </a:rPr>
              <a:t>দিন</a:t>
            </a:r>
            <a:r>
              <a:rPr lang="bn-IN" sz="3200" b="1" dirty="0">
                <a:ln/>
                <a:solidFill>
                  <a:srgbClr val="FF0000"/>
                </a:solidFill>
              </a:rPr>
              <a:t>”</a:t>
            </a:r>
            <a:r>
              <a:rPr lang="en-US" sz="3200" b="1" dirty="0">
                <a:ln/>
                <a:solidFill>
                  <a:srgbClr val="FF0000"/>
                </a:solidFill>
              </a:rPr>
              <a:t>  </a:t>
            </a:r>
          </a:p>
        </p:txBody>
      </p:sp>
      <p:sp>
        <p:nvSpPr>
          <p:cNvPr id="51" name="Rectangle 50">
            <a:extLst>
              <a:ext uri="{FF2B5EF4-FFF2-40B4-BE49-F238E27FC236}">
                <a16:creationId xmlns:a16="http://schemas.microsoft.com/office/drawing/2014/main" id="{DD4C3514-19E9-4DD3-82B5-40AA615A4148}"/>
              </a:ext>
            </a:extLst>
          </p:cNvPr>
          <p:cNvSpPr/>
          <p:nvPr/>
        </p:nvSpPr>
        <p:spPr>
          <a:xfrm>
            <a:off x="6820946" y="883924"/>
            <a:ext cx="4092860" cy="5016758"/>
          </a:xfrm>
          <a:prstGeom prst="rect">
            <a:avLst/>
          </a:prstGeom>
          <a:blipFill>
            <a:blip r:embed="rId3"/>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blipFill>
                  <a:blip r:embed="rId4"/>
                  <a:tile tx="0" ty="0" sx="100000" sy="100000" flip="none" algn="tl"/>
                </a:blipFill>
              </a:rPr>
              <a:t>“ </a:t>
            </a:r>
            <a:r>
              <a:rPr lang="bn-IN" sz="4000" b="1" dirty="0">
                <a:ln/>
                <a:blipFill>
                  <a:blip r:embed="rId4"/>
                  <a:tile tx="0" ty="0" sx="100000" sy="100000" flip="none" algn="tl"/>
                </a:blipFill>
              </a:rPr>
              <a:t>২০২১ তথা এ বছর থেকে ১৮ ই অক্টোবর  জাতীয়ভাবে “রাসেল দিবস” হিসেবে পালিত হবে ,তাই আমার এই ক্ষুদ্র প্রচেষ্টা </a:t>
            </a:r>
            <a:r>
              <a:rPr lang="bn-IN" sz="3200" b="1" dirty="0">
                <a:ln/>
                <a:solidFill>
                  <a:srgbClr val="FF0000"/>
                </a:solidFill>
              </a:rPr>
              <a:t>”</a:t>
            </a:r>
            <a:r>
              <a:rPr lang="en-US" sz="3200" b="1" dirty="0">
                <a:ln/>
                <a:solidFill>
                  <a:srgbClr val="FF0000"/>
                </a:solidFill>
              </a:rPr>
              <a:t>  </a:t>
            </a:r>
          </a:p>
        </p:txBody>
      </p:sp>
      <p:grpSp>
        <p:nvGrpSpPr>
          <p:cNvPr id="2" name="Group 1">
            <a:extLst>
              <a:ext uri="{FF2B5EF4-FFF2-40B4-BE49-F238E27FC236}">
                <a16:creationId xmlns:a16="http://schemas.microsoft.com/office/drawing/2014/main" id="{4C190EBA-3CD1-47D8-BE04-4F2F98088EDD}"/>
              </a:ext>
            </a:extLst>
          </p:cNvPr>
          <p:cNvGrpSpPr/>
          <p:nvPr/>
        </p:nvGrpSpPr>
        <p:grpSpPr>
          <a:xfrm>
            <a:off x="1584324" y="941590"/>
            <a:ext cx="416867" cy="368351"/>
            <a:chOff x="3424521" y="754521"/>
            <a:chExt cx="416867" cy="368351"/>
          </a:xfrm>
        </p:grpSpPr>
        <p:sp>
          <p:nvSpPr>
            <p:cNvPr id="56" name="Circle: Hollow 55">
              <a:extLst>
                <a:ext uri="{FF2B5EF4-FFF2-40B4-BE49-F238E27FC236}">
                  <a16:creationId xmlns:a16="http://schemas.microsoft.com/office/drawing/2014/main" id="{2B597435-F052-4A00-8ACA-25C2E149930B}"/>
                </a:ext>
              </a:extLst>
            </p:cNvPr>
            <p:cNvSpPr/>
            <p:nvPr/>
          </p:nvSpPr>
          <p:spPr>
            <a:xfrm>
              <a:off x="3424521" y="754521"/>
              <a:ext cx="416867" cy="368351"/>
            </a:xfrm>
            <a:prstGeom prst="donu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Rectangle: Rounded Corners 56">
              <a:extLst>
                <a:ext uri="{FF2B5EF4-FFF2-40B4-BE49-F238E27FC236}">
                  <a16:creationId xmlns:a16="http://schemas.microsoft.com/office/drawing/2014/main" id="{6D75033E-EA2B-44C0-9292-B926256C6856}"/>
                </a:ext>
              </a:extLst>
            </p:cNvPr>
            <p:cNvSpPr/>
            <p:nvPr/>
          </p:nvSpPr>
          <p:spPr>
            <a:xfrm>
              <a:off x="3549378" y="809416"/>
              <a:ext cx="179344" cy="246388"/>
            </a:xfrm>
            <a:prstGeom prst="roundRect">
              <a:avLst>
                <a:gd name="adj" fmla="val 30227"/>
              </a:avLst>
            </a:prstGeom>
            <a:solidFill>
              <a:srgbClr val="FF00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339B82DD-E757-44A7-B9C4-4BC71C4E92F3}"/>
              </a:ext>
            </a:extLst>
          </p:cNvPr>
          <p:cNvGrpSpPr/>
          <p:nvPr/>
        </p:nvGrpSpPr>
        <p:grpSpPr>
          <a:xfrm>
            <a:off x="1584324" y="5559385"/>
            <a:ext cx="416867" cy="368351"/>
            <a:chOff x="3424521" y="754521"/>
            <a:chExt cx="416867" cy="368351"/>
          </a:xfrm>
        </p:grpSpPr>
        <p:sp>
          <p:nvSpPr>
            <p:cNvPr id="65" name="Circle: Hollow 64">
              <a:extLst>
                <a:ext uri="{FF2B5EF4-FFF2-40B4-BE49-F238E27FC236}">
                  <a16:creationId xmlns:a16="http://schemas.microsoft.com/office/drawing/2014/main" id="{0AFC512F-FC96-4750-B602-C1B7A077083C}"/>
                </a:ext>
              </a:extLst>
            </p:cNvPr>
            <p:cNvSpPr/>
            <p:nvPr/>
          </p:nvSpPr>
          <p:spPr>
            <a:xfrm>
              <a:off x="3424521" y="754521"/>
              <a:ext cx="416867" cy="368351"/>
            </a:xfrm>
            <a:prstGeom prst="donu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Rectangle: Rounded Corners 65">
              <a:extLst>
                <a:ext uri="{FF2B5EF4-FFF2-40B4-BE49-F238E27FC236}">
                  <a16:creationId xmlns:a16="http://schemas.microsoft.com/office/drawing/2014/main" id="{2541661F-45FE-4DC3-A2F5-53B5D1C743DF}"/>
                </a:ext>
              </a:extLst>
            </p:cNvPr>
            <p:cNvSpPr/>
            <p:nvPr/>
          </p:nvSpPr>
          <p:spPr>
            <a:xfrm>
              <a:off x="3549378" y="809416"/>
              <a:ext cx="179344" cy="246388"/>
            </a:xfrm>
            <a:prstGeom prst="roundRect">
              <a:avLst>
                <a:gd name="adj" fmla="val 30227"/>
              </a:avLst>
            </a:prstGeom>
            <a:solidFill>
              <a:srgbClr val="FF00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F6CB6CA0-EC50-4991-8E4E-8E32BC6D5912}"/>
              </a:ext>
            </a:extLst>
          </p:cNvPr>
          <p:cNvGrpSpPr/>
          <p:nvPr/>
        </p:nvGrpSpPr>
        <p:grpSpPr>
          <a:xfrm>
            <a:off x="4974231" y="930862"/>
            <a:ext cx="416867" cy="368351"/>
            <a:chOff x="3424521" y="754521"/>
            <a:chExt cx="416867" cy="368351"/>
          </a:xfrm>
        </p:grpSpPr>
        <p:sp>
          <p:nvSpPr>
            <p:cNvPr id="68" name="Circle: Hollow 67">
              <a:extLst>
                <a:ext uri="{FF2B5EF4-FFF2-40B4-BE49-F238E27FC236}">
                  <a16:creationId xmlns:a16="http://schemas.microsoft.com/office/drawing/2014/main" id="{286C2D66-F33D-41E9-AA46-B19735B6E07D}"/>
                </a:ext>
              </a:extLst>
            </p:cNvPr>
            <p:cNvSpPr/>
            <p:nvPr/>
          </p:nvSpPr>
          <p:spPr>
            <a:xfrm>
              <a:off x="3424521" y="754521"/>
              <a:ext cx="416867" cy="368351"/>
            </a:xfrm>
            <a:prstGeom prst="donu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Rectangle: Rounded Corners 68">
              <a:extLst>
                <a:ext uri="{FF2B5EF4-FFF2-40B4-BE49-F238E27FC236}">
                  <a16:creationId xmlns:a16="http://schemas.microsoft.com/office/drawing/2014/main" id="{FF248DBC-0E10-4931-8E9C-42E5C6820654}"/>
                </a:ext>
              </a:extLst>
            </p:cNvPr>
            <p:cNvSpPr/>
            <p:nvPr/>
          </p:nvSpPr>
          <p:spPr>
            <a:xfrm>
              <a:off x="3549378" y="809416"/>
              <a:ext cx="179344" cy="246388"/>
            </a:xfrm>
            <a:prstGeom prst="roundRect">
              <a:avLst>
                <a:gd name="adj" fmla="val 30227"/>
              </a:avLst>
            </a:prstGeom>
            <a:solidFill>
              <a:srgbClr val="FF00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F08C1197-84FC-4CA1-9E93-19D824748877}"/>
              </a:ext>
            </a:extLst>
          </p:cNvPr>
          <p:cNvGrpSpPr/>
          <p:nvPr/>
        </p:nvGrpSpPr>
        <p:grpSpPr>
          <a:xfrm>
            <a:off x="4974230" y="5561506"/>
            <a:ext cx="416867" cy="368351"/>
            <a:chOff x="3424521" y="754521"/>
            <a:chExt cx="416867" cy="368351"/>
          </a:xfrm>
        </p:grpSpPr>
        <p:sp>
          <p:nvSpPr>
            <p:cNvPr id="71" name="Circle: Hollow 70">
              <a:extLst>
                <a:ext uri="{FF2B5EF4-FFF2-40B4-BE49-F238E27FC236}">
                  <a16:creationId xmlns:a16="http://schemas.microsoft.com/office/drawing/2014/main" id="{309981E3-A46E-4EC0-95A3-7A8E7C1A6DAA}"/>
                </a:ext>
              </a:extLst>
            </p:cNvPr>
            <p:cNvSpPr/>
            <p:nvPr/>
          </p:nvSpPr>
          <p:spPr>
            <a:xfrm>
              <a:off x="3424521" y="754521"/>
              <a:ext cx="416867" cy="368351"/>
            </a:xfrm>
            <a:prstGeom prst="donu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Rectangle: Rounded Corners 71">
              <a:extLst>
                <a:ext uri="{FF2B5EF4-FFF2-40B4-BE49-F238E27FC236}">
                  <a16:creationId xmlns:a16="http://schemas.microsoft.com/office/drawing/2014/main" id="{5F682686-5E59-4248-A43D-4011428ADEAA}"/>
                </a:ext>
              </a:extLst>
            </p:cNvPr>
            <p:cNvSpPr/>
            <p:nvPr/>
          </p:nvSpPr>
          <p:spPr>
            <a:xfrm>
              <a:off x="3549378" y="809416"/>
              <a:ext cx="179344" cy="246388"/>
            </a:xfrm>
            <a:prstGeom prst="roundRect">
              <a:avLst>
                <a:gd name="adj" fmla="val 30227"/>
              </a:avLst>
            </a:prstGeom>
            <a:solidFill>
              <a:srgbClr val="FF00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D6053612-5167-42C4-A93A-8F16398FE6F7}"/>
              </a:ext>
            </a:extLst>
          </p:cNvPr>
          <p:cNvGrpSpPr/>
          <p:nvPr/>
        </p:nvGrpSpPr>
        <p:grpSpPr>
          <a:xfrm>
            <a:off x="10482819" y="883924"/>
            <a:ext cx="416867" cy="368351"/>
            <a:chOff x="3424521" y="754521"/>
            <a:chExt cx="416867" cy="368351"/>
          </a:xfrm>
        </p:grpSpPr>
        <p:sp>
          <p:nvSpPr>
            <p:cNvPr id="74" name="Circle: Hollow 73">
              <a:extLst>
                <a:ext uri="{FF2B5EF4-FFF2-40B4-BE49-F238E27FC236}">
                  <a16:creationId xmlns:a16="http://schemas.microsoft.com/office/drawing/2014/main" id="{DD351023-1CB9-4B78-B540-5968071AE974}"/>
                </a:ext>
              </a:extLst>
            </p:cNvPr>
            <p:cNvSpPr/>
            <p:nvPr/>
          </p:nvSpPr>
          <p:spPr>
            <a:xfrm>
              <a:off x="3424521" y="754521"/>
              <a:ext cx="416867" cy="368351"/>
            </a:xfrm>
            <a:prstGeom prst="donu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Rectangle: Rounded Corners 74">
              <a:extLst>
                <a:ext uri="{FF2B5EF4-FFF2-40B4-BE49-F238E27FC236}">
                  <a16:creationId xmlns:a16="http://schemas.microsoft.com/office/drawing/2014/main" id="{0FA44E29-E356-4FAD-8E20-4E517C95CFF3}"/>
                </a:ext>
              </a:extLst>
            </p:cNvPr>
            <p:cNvSpPr/>
            <p:nvPr/>
          </p:nvSpPr>
          <p:spPr>
            <a:xfrm>
              <a:off x="3549378" y="809416"/>
              <a:ext cx="179344" cy="246388"/>
            </a:xfrm>
            <a:prstGeom prst="roundRect">
              <a:avLst>
                <a:gd name="adj" fmla="val 30227"/>
              </a:avLst>
            </a:prstGeom>
            <a:solidFill>
              <a:srgbClr val="FF00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E91D222F-BEE3-4EDD-A451-7AEC13B9488D}"/>
              </a:ext>
            </a:extLst>
          </p:cNvPr>
          <p:cNvGrpSpPr/>
          <p:nvPr/>
        </p:nvGrpSpPr>
        <p:grpSpPr>
          <a:xfrm>
            <a:off x="6639340" y="5586813"/>
            <a:ext cx="416867" cy="368351"/>
            <a:chOff x="3424521" y="754521"/>
            <a:chExt cx="416867" cy="368351"/>
          </a:xfrm>
        </p:grpSpPr>
        <p:sp>
          <p:nvSpPr>
            <p:cNvPr id="77" name="Circle: Hollow 76">
              <a:extLst>
                <a:ext uri="{FF2B5EF4-FFF2-40B4-BE49-F238E27FC236}">
                  <a16:creationId xmlns:a16="http://schemas.microsoft.com/office/drawing/2014/main" id="{8361CFAA-C7ED-428B-B46A-04C135CDE55C}"/>
                </a:ext>
              </a:extLst>
            </p:cNvPr>
            <p:cNvSpPr/>
            <p:nvPr/>
          </p:nvSpPr>
          <p:spPr>
            <a:xfrm>
              <a:off x="3424521" y="754521"/>
              <a:ext cx="416867" cy="368351"/>
            </a:xfrm>
            <a:prstGeom prst="donu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Rectangle: Rounded Corners 77">
              <a:extLst>
                <a:ext uri="{FF2B5EF4-FFF2-40B4-BE49-F238E27FC236}">
                  <a16:creationId xmlns:a16="http://schemas.microsoft.com/office/drawing/2014/main" id="{5750C2C2-58BA-44DB-A862-EC566FDC29CA}"/>
                </a:ext>
              </a:extLst>
            </p:cNvPr>
            <p:cNvSpPr/>
            <p:nvPr/>
          </p:nvSpPr>
          <p:spPr>
            <a:xfrm>
              <a:off x="3549378" y="809416"/>
              <a:ext cx="179344" cy="246388"/>
            </a:xfrm>
            <a:prstGeom prst="roundRect">
              <a:avLst>
                <a:gd name="adj" fmla="val 30227"/>
              </a:avLst>
            </a:prstGeom>
            <a:solidFill>
              <a:srgbClr val="FF00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9EEDADD6-7F27-49D9-85F1-CB3C3AE845C6}"/>
              </a:ext>
            </a:extLst>
          </p:cNvPr>
          <p:cNvGrpSpPr/>
          <p:nvPr/>
        </p:nvGrpSpPr>
        <p:grpSpPr>
          <a:xfrm>
            <a:off x="10506268" y="5535086"/>
            <a:ext cx="416867" cy="368351"/>
            <a:chOff x="3424521" y="754521"/>
            <a:chExt cx="416867" cy="368351"/>
          </a:xfrm>
        </p:grpSpPr>
        <p:sp>
          <p:nvSpPr>
            <p:cNvPr id="80" name="Circle: Hollow 79">
              <a:extLst>
                <a:ext uri="{FF2B5EF4-FFF2-40B4-BE49-F238E27FC236}">
                  <a16:creationId xmlns:a16="http://schemas.microsoft.com/office/drawing/2014/main" id="{052C667F-1E78-4EB9-920C-1F7FB166401D}"/>
                </a:ext>
              </a:extLst>
            </p:cNvPr>
            <p:cNvSpPr/>
            <p:nvPr/>
          </p:nvSpPr>
          <p:spPr>
            <a:xfrm>
              <a:off x="3424521" y="754521"/>
              <a:ext cx="416867" cy="368351"/>
            </a:xfrm>
            <a:prstGeom prst="donu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1" name="Rectangle: Rounded Corners 80">
              <a:extLst>
                <a:ext uri="{FF2B5EF4-FFF2-40B4-BE49-F238E27FC236}">
                  <a16:creationId xmlns:a16="http://schemas.microsoft.com/office/drawing/2014/main" id="{4BE6E678-3283-4907-B086-A3EE6C00C1BB}"/>
                </a:ext>
              </a:extLst>
            </p:cNvPr>
            <p:cNvSpPr/>
            <p:nvPr/>
          </p:nvSpPr>
          <p:spPr>
            <a:xfrm>
              <a:off x="3549378" y="809416"/>
              <a:ext cx="179344" cy="246388"/>
            </a:xfrm>
            <a:prstGeom prst="roundRect">
              <a:avLst>
                <a:gd name="adj" fmla="val 30227"/>
              </a:avLst>
            </a:prstGeom>
            <a:solidFill>
              <a:srgbClr val="FF00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a:extLst>
              <a:ext uri="{FF2B5EF4-FFF2-40B4-BE49-F238E27FC236}">
                <a16:creationId xmlns:a16="http://schemas.microsoft.com/office/drawing/2014/main" id="{290265E9-7A4C-4D30-82A5-9E95FC6518C6}"/>
              </a:ext>
            </a:extLst>
          </p:cNvPr>
          <p:cNvGrpSpPr/>
          <p:nvPr/>
        </p:nvGrpSpPr>
        <p:grpSpPr>
          <a:xfrm>
            <a:off x="6787699" y="902545"/>
            <a:ext cx="416867" cy="368351"/>
            <a:chOff x="3424521" y="754521"/>
            <a:chExt cx="416867" cy="368351"/>
          </a:xfrm>
        </p:grpSpPr>
        <p:sp>
          <p:nvSpPr>
            <p:cNvPr id="83" name="Circle: Hollow 82">
              <a:extLst>
                <a:ext uri="{FF2B5EF4-FFF2-40B4-BE49-F238E27FC236}">
                  <a16:creationId xmlns:a16="http://schemas.microsoft.com/office/drawing/2014/main" id="{A98054E9-72CE-4C0D-85E3-A911D99710A7}"/>
                </a:ext>
              </a:extLst>
            </p:cNvPr>
            <p:cNvSpPr/>
            <p:nvPr/>
          </p:nvSpPr>
          <p:spPr>
            <a:xfrm>
              <a:off x="3424521" y="754521"/>
              <a:ext cx="416867" cy="368351"/>
            </a:xfrm>
            <a:prstGeom prst="donu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4" name="Rectangle: Rounded Corners 83">
              <a:extLst>
                <a:ext uri="{FF2B5EF4-FFF2-40B4-BE49-F238E27FC236}">
                  <a16:creationId xmlns:a16="http://schemas.microsoft.com/office/drawing/2014/main" id="{BBD8267B-D885-414B-A1D0-9831F2A518EA}"/>
                </a:ext>
              </a:extLst>
            </p:cNvPr>
            <p:cNvSpPr/>
            <p:nvPr/>
          </p:nvSpPr>
          <p:spPr>
            <a:xfrm>
              <a:off x="3549378" y="809416"/>
              <a:ext cx="179344" cy="246388"/>
            </a:xfrm>
            <a:prstGeom prst="roundRect">
              <a:avLst>
                <a:gd name="adj" fmla="val 30227"/>
              </a:avLst>
            </a:prstGeom>
            <a:solidFill>
              <a:srgbClr val="FF00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696CC2AB-D7E5-4065-96FA-C37553493751}"/>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4359437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E00D98-96C4-410C-B90B-502FD04E9F56}"/>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C483B4B0-E4B2-4029-AF7F-78F660017455}"/>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66D79FEA-CD1D-4A04-BEE0-3BC59619F705}"/>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CBA78B12-1B50-4756-8C90-E5D99D14DEB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CF0F54B7-6853-4AD2-A3B0-F5C8E9EAF46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27FA2673-EECC-4B2E-90A4-9F1D669C3D8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02424BA1-349E-4FA4-9BEE-EA699AD81009}"/>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6537D2CA-1641-4437-8EE3-40F56535F09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4750449D-6273-4F41-8F64-5F79DFAB2BA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E2097814-14F8-42F1-BEEC-0892FF4A6D6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E764223C-DED7-4C36-ADB8-DF83B8CA1FC5}"/>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7758BE4C-B334-4372-9248-5C646F7FB72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3B46E48F-E516-4562-A940-AF2E8DBFA44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44A78082-8181-490D-8860-84096F96C48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4205075-4335-4C38-AC99-37E2B7B96C4A}"/>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639FC8A9-B4F2-44B9-8207-4469359651A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0ACBEFF8-BB98-498B-9A06-C8E1564969E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F4340B0C-70E7-48C9-BD25-93C7F155E4C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2F94E133-FCE8-48BF-B730-217C38B3FF5F}"/>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339D5416-226D-43B6-9F0D-32E46A8F4C4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AF574A98-2FEB-48DB-ABD4-AF00EC3A7D9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9808C9FA-AB23-490E-8FC2-C5B250C7F98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A3E16F70-C483-4C79-8E04-0E018E960B45}"/>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99A98B29-C641-4FBE-A68F-E4EC6B24906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DDC77998-8F7D-4355-880B-BB05427F198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FC2C6535-259A-4BED-9BF0-C2C9BAF0C25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BB0E8ACE-1CF1-4187-BE3B-F4B3653C2706}"/>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7B33EC64-5536-4BF6-9E3A-346387B804D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A869521F-53FD-47AF-AC63-268F0846DD0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A8E934DA-EB1D-485D-8F5B-240BCD0979F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A2060BE5-1F88-4B9A-A06B-3DA7ADD957AD}"/>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AFF0B140-D31D-4AEB-9407-584749A6DB6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31D2DEA7-7B65-4D27-91FF-7467716DB79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4CCCC850-2417-4749-A9AE-E0167875940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C6EF3315-96CB-4449-A028-22F031567EE3}"/>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BDCB0513-DFA3-4064-B251-B8C1964E42E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1E9A4848-F5F4-44C6-8648-E9D637AF6A4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099DEFA4-AE20-43AF-93A0-4DB3ED35FBE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2F976DA0-983A-44DC-A86B-1E5776EC581F}"/>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82B7F958-3ACD-4A28-B614-0F36B72F627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9F070AF8-54D7-49A7-BCF2-3EEFC816AD7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12E0C2DA-93DB-4811-8E98-D8A80931F6E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D304BEFA-A129-4F8C-BD17-79D55DFBDD7C}"/>
              </a:ext>
            </a:extLst>
          </p:cNvPr>
          <p:cNvSpPr txBox="1"/>
          <p:nvPr/>
        </p:nvSpPr>
        <p:spPr>
          <a:xfrm>
            <a:off x="1647910" y="863461"/>
            <a:ext cx="3208991" cy="1015663"/>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“স্মৃতি চিহ্ন</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sp>
        <p:nvSpPr>
          <p:cNvPr id="45" name="TextBox 44">
            <a:extLst>
              <a:ext uri="{FF2B5EF4-FFF2-40B4-BE49-F238E27FC236}">
                <a16:creationId xmlns:a16="http://schemas.microsoft.com/office/drawing/2014/main" id="{48764E03-51A6-4959-9B5B-F7849F4BA706}"/>
              </a:ext>
            </a:extLst>
          </p:cNvPr>
          <p:cNvSpPr txBox="1"/>
          <p:nvPr/>
        </p:nvSpPr>
        <p:spPr>
          <a:xfrm>
            <a:off x="6779873" y="661564"/>
            <a:ext cx="4015840" cy="5262979"/>
          </a:xfrm>
          <a:prstGeom prst="rect">
            <a:avLst/>
          </a:prstGeom>
          <a:noFill/>
        </p:spPr>
        <p:txBody>
          <a:bodyPr wrap="square" rtlCol="0">
            <a:spAutoFit/>
          </a:bodyPr>
          <a:lstStyle/>
          <a:p>
            <a:pPr algn="l"/>
            <a:r>
              <a:rPr lang="as-IN" sz="2400" b="1" i="0" dirty="0">
                <a:solidFill>
                  <a:srgbClr val="000000"/>
                </a:solidFill>
                <a:effectLst/>
                <a:latin typeface="Arial" panose="020B0604020202020204" pitchFamily="34" charset="0"/>
              </a:rPr>
              <a:t>শেখ রাসেল জাতীয় শিশু-কিশোর পরিষদ</a:t>
            </a:r>
            <a:r>
              <a:rPr lang="bn-IN" sz="2400" b="1" i="0" dirty="0">
                <a:solidFill>
                  <a:srgbClr val="54595D"/>
                </a:solidFill>
                <a:effectLst/>
                <a:latin typeface="Arial" panose="020B0604020202020204" pitchFamily="34" charset="0"/>
              </a:rPr>
              <a:t>ঃ </a:t>
            </a:r>
            <a:endParaRPr lang="as-IN" sz="2400" b="1" i="0" dirty="0">
              <a:solidFill>
                <a:srgbClr val="000000"/>
              </a:solidFill>
              <a:effectLst/>
              <a:latin typeface="Arial" panose="020B0604020202020204" pitchFamily="34" charset="0"/>
            </a:endParaRPr>
          </a:p>
          <a:p>
            <a:pPr algn="l"/>
            <a:r>
              <a:rPr lang="as-IN" sz="2400" b="1" i="0" dirty="0">
                <a:solidFill>
                  <a:srgbClr val="202122"/>
                </a:solidFill>
                <a:effectLst/>
                <a:latin typeface="Arial" panose="020B0604020202020204" pitchFamily="34" charset="0"/>
              </a:rPr>
              <a:t>১৯৮৯ সালের ২০শে ফেব্রুয়ারি শেখ হাসিনা শেখ রাসেল জাতীয় শিশু-কিশোর পরিষদ এই সংগঠনটি প্রতিষ্ঠা করেন যাতে করে এই সামাজিক, সাংস্কৃতিক ও ক্রিয়া সংগঠনের মাধ্যমে শিশু শেখ রাসেলের স্মৃতি, মুক্তিযুদ্ধের চেতনা ও বঙ্গবন্ধুর আদর্শ ধারণ করে এই দেশ কে এগিয়ে নিয়ে যেতে পারে সেই লক্ষ্যে এই সংগঠন প্রতিষ্ঠিত।</a:t>
            </a:r>
          </a:p>
        </p:txBody>
      </p:sp>
      <p:pic>
        <p:nvPicPr>
          <p:cNvPr id="47" name="Picture 46">
            <a:extLst>
              <a:ext uri="{FF2B5EF4-FFF2-40B4-BE49-F238E27FC236}">
                <a16:creationId xmlns:a16="http://schemas.microsoft.com/office/drawing/2014/main" id="{A28BF8F5-06BD-4113-982D-846F0A5FB9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4401" y="2072576"/>
            <a:ext cx="3596008" cy="3261557"/>
          </a:xfrm>
          <a:prstGeom prst="rect">
            <a:avLst/>
          </a:prstGeom>
        </p:spPr>
      </p:pic>
      <p:sp>
        <p:nvSpPr>
          <p:cNvPr id="48" name="TextBox 47">
            <a:extLst>
              <a:ext uri="{FF2B5EF4-FFF2-40B4-BE49-F238E27FC236}">
                <a16:creationId xmlns:a16="http://schemas.microsoft.com/office/drawing/2014/main" id="{4C33F47F-2E35-450B-9B19-5CB5076880EA}"/>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13572067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4134D4-1700-439E-8E28-17EFB09660B9}"/>
              </a:ext>
            </a:extLst>
          </p:cNvPr>
          <p:cNvSpPr/>
          <p:nvPr/>
        </p:nvSpPr>
        <p:spPr>
          <a:xfrm flipH="1">
            <a:off x="1170834"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C9F1BA7-EBD7-4AF4-A5E4-ABF8AE0FA3DB}"/>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E31295FC-4DF3-4480-97C3-9A9D656E6C77}"/>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8B3859E8-67A9-4F1F-AFA9-76B59F16ECB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86FC8726-1443-402C-9FB2-D13665351A8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F8FDB875-27D0-49F3-AE54-6C52F6F3007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B1CFFBC8-568B-4DC1-A87E-A4EE2CABC399}"/>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407C4150-1DFE-4FF4-B9E5-D22A4AF1077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68BA5336-A237-4B4D-BA0C-575F82F5E6B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7A2AE8BA-B791-44A3-A32F-0A34E75F364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D7E53A5C-6BDE-49D0-8039-17929A1BFB65}"/>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FFE9B483-B9E7-4360-9A6A-D71276823FD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310293C3-E037-47C3-92B5-97147205E1D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4BF87D8C-430B-4182-9964-068C0AAA334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454913D7-7900-4854-B8D3-509B63D56EF0}"/>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2EDF6751-755D-4D53-BCAD-23CEC9048BF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F2CBE3D1-0750-42A5-A908-0929BDB88D9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DCAB119F-DF30-49AA-A1F8-36623EF2DFB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1034E414-B1B0-47B8-A8A6-7A0C3F603CBF}"/>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43DB9FAD-D11E-4A05-B3D9-1AE49F13ED1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069C0A01-9D82-4D4C-BED7-295045ED553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04F169E1-A2FA-42ED-BFC9-0090F04AF8F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F0CDAF7D-0BC8-4FF6-AB5D-2546D6515DAA}"/>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F4E010E2-F886-4391-8FE4-5645F3ABF8D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BD9BE069-1845-4595-A960-BEF4D1350F3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0A21739F-8043-4B41-885F-AEB1E32C8DF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2A04D1E8-2383-4E34-A1FC-62A253BA31D0}"/>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46FD0980-DB7C-4804-8D46-15FA9BCDD9A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4CEFFCE2-A526-4854-A576-5B6E240D28A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DC3D00D0-4A26-4982-A7C0-E79423874E1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AD33E342-A7C8-40AF-AB42-290C3EAE33F7}"/>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9A490C06-E140-4BAF-BF8B-44657796EDF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0FD048B7-1178-4131-BE07-F9B016A208C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9E000E29-BA17-48B4-9B03-FE9386770C1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0A23BB0C-D8D8-4D88-B01A-44ECB2DD0D8A}"/>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6CEC21B4-B65A-49A8-AD1D-7B98AF4FC0E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89B04C11-2D95-4325-AA21-2C8E24010CC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70FD7904-098E-469B-AC1A-BDAB074D9E2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8B17934-F3B0-44D6-B966-52E28B2512E8}"/>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31108527-651D-4328-A662-EE8BBF51E02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0F17CBCC-6461-4B33-A4FE-D5F798467AD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B2E65D5C-F8AF-48C2-A538-D8E72B330C5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8E3FF210-4671-4579-BED5-BF3CE94A0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8682" y="1424155"/>
            <a:ext cx="3622845" cy="3897353"/>
          </a:xfrm>
          <a:prstGeom prst="rect">
            <a:avLst/>
          </a:prstGeom>
        </p:spPr>
      </p:pic>
      <p:sp>
        <p:nvSpPr>
          <p:cNvPr id="46" name="TextBox 45">
            <a:extLst>
              <a:ext uri="{FF2B5EF4-FFF2-40B4-BE49-F238E27FC236}">
                <a16:creationId xmlns:a16="http://schemas.microsoft.com/office/drawing/2014/main" id="{5082CABB-573E-4DD6-9115-FB713D292B16}"/>
              </a:ext>
            </a:extLst>
          </p:cNvPr>
          <p:cNvSpPr txBox="1"/>
          <p:nvPr/>
        </p:nvSpPr>
        <p:spPr>
          <a:xfrm>
            <a:off x="6622990" y="2483295"/>
            <a:ext cx="4259868" cy="3785652"/>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“রাসেল  বঙ্গবন্ধুকে অনুসরণ-অনুকরণ করতো  </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pic>
        <p:nvPicPr>
          <p:cNvPr id="48" name="Picture 47">
            <a:extLst>
              <a:ext uri="{FF2B5EF4-FFF2-40B4-BE49-F238E27FC236}">
                <a16:creationId xmlns:a16="http://schemas.microsoft.com/office/drawing/2014/main" id="{B56E7244-C07D-4669-88BA-5CE58F4FAA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0745" y="828894"/>
            <a:ext cx="2943225" cy="1516478"/>
          </a:xfrm>
          <a:prstGeom prst="rect">
            <a:avLst/>
          </a:prstGeom>
        </p:spPr>
      </p:pic>
      <p:sp>
        <p:nvSpPr>
          <p:cNvPr id="49" name="TextBox 48">
            <a:extLst>
              <a:ext uri="{FF2B5EF4-FFF2-40B4-BE49-F238E27FC236}">
                <a16:creationId xmlns:a16="http://schemas.microsoft.com/office/drawing/2014/main" id="{ED909384-6433-4D66-923A-8B7924DA85CF}"/>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8585121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E53F7E-159F-4CD4-A121-47D6886CBBC2}"/>
              </a:ext>
            </a:extLst>
          </p:cNvPr>
          <p:cNvSpPr/>
          <p:nvPr/>
        </p:nvSpPr>
        <p:spPr>
          <a:xfrm flipH="1">
            <a:off x="1072078" y="457371"/>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3D9B4A3-9EE7-4903-A34B-FFA3325AF80C}"/>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0432A9CA-B84D-402E-8A44-19C867DD3378}"/>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1ABA3A47-AA0A-445E-B403-9F9E073B8A2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6F41F67D-D27E-4C62-9345-5F5F9950932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76FAFF90-DC67-463E-99C2-F2F50A31F4B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00620070-983E-4F35-A57D-EC550180A68C}"/>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5E72A212-E342-4A53-94C3-C27191FA13B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10853DFF-57B4-4FD6-9181-9C4460BC1FD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E836A56B-CA9C-4E63-8AD3-82B6F9F9380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FA7F6EAB-28F8-47FF-B2CA-59C69C05C9DF}"/>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BF849304-C8E6-4767-9928-7DD5826DE57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AE3EAA54-4E64-48CC-B0C0-D784B2C95DA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22D5E97C-52BD-4B5E-A272-AA3909D445D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A07427EF-6A0D-4028-B45B-511936012A0A}"/>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48C8CB0C-6E6D-486F-A3CD-6767CB5C0A5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88054ECB-3060-437A-97E9-23065F15F15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BF3C3EDE-1580-409B-989C-010AAA9EA93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26D1E66B-F0F8-495E-A087-2F9E1395D91E}"/>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B6FE40E0-EE8C-4C33-BB35-6F19FBC8CFB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D8E00271-9991-4F3A-89BD-D828BF9E7DF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FAC8DB5C-E77E-4CAD-B6A6-F2E368D5A03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7C60B8C7-8E70-410B-8C69-1F53F262164A}"/>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0CE86C5B-DDCF-4984-B517-D01EA460F82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1CE89AED-CBB2-4B5A-91A8-C85E9793FC3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C4880130-71A5-485C-848C-557524ACE78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002D5BE6-FE33-42FC-9BAC-9942890ABD44}"/>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BB17C76A-891E-4B54-B337-3386E5D3FD2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CFEB5189-920E-41B2-8998-C757460997B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170EFC9F-6646-4935-BC5C-D59053EDDAF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68692D09-0B94-40C8-8554-35A8FAEBBD32}"/>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6890C7E7-C98C-4453-8DD9-8F9C91DAE05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8B1157DF-2DAA-46A4-9FD9-E2D3018FD26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8BBE669E-E0C9-42B2-9E05-FCED959E82C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3F394232-23CB-49EA-AC4B-E393C8C2970D}"/>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13472FF5-C6B6-43E5-9DAB-F1D8094BC66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7EC35694-4601-4166-8930-3710F4069BA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A02D12DA-60AE-4E6A-98C5-76DD52D9880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D489474C-B465-41D7-B817-0659023FE854}"/>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FA16981B-1F8A-48EC-943D-06EB79ED6F0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F045DCAA-7767-4FC8-96DB-5DC79D52B45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C11DCACE-A955-4A72-AEBC-BFC9C4F9739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CDC03C91-4B32-49F7-9365-89C4B9E6240C}"/>
              </a:ext>
            </a:extLst>
          </p:cNvPr>
          <p:cNvSpPr txBox="1"/>
          <p:nvPr/>
        </p:nvSpPr>
        <p:spPr>
          <a:xfrm>
            <a:off x="6777949" y="2195652"/>
            <a:ext cx="3818375" cy="1938992"/>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“রাসেল কবুতর ভালোবাসতো </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pic>
        <p:nvPicPr>
          <p:cNvPr id="46" name="Picture 45">
            <a:extLst>
              <a:ext uri="{FF2B5EF4-FFF2-40B4-BE49-F238E27FC236}">
                <a16:creationId xmlns:a16="http://schemas.microsoft.com/office/drawing/2014/main" id="{89E93644-C5BA-46B0-B65E-40C22E7CA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7910" y="2384535"/>
            <a:ext cx="3463736" cy="3054052"/>
          </a:xfrm>
          <a:prstGeom prst="rect">
            <a:avLst/>
          </a:prstGeom>
        </p:spPr>
      </p:pic>
      <p:sp>
        <p:nvSpPr>
          <p:cNvPr id="47" name="TextBox 46">
            <a:extLst>
              <a:ext uri="{FF2B5EF4-FFF2-40B4-BE49-F238E27FC236}">
                <a16:creationId xmlns:a16="http://schemas.microsoft.com/office/drawing/2014/main" id="{7DE720BA-FD90-45D6-AE19-489075E38C31}"/>
              </a:ext>
            </a:extLst>
          </p:cNvPr>
          <p:cNvSpPr txBox="1"/>
          <p:nvPr/>
        </p:nvSpPr>
        <p:spPr>
          <a:xfrm>
            <a:off x="1800310" y="1015861"/>
            <a:ext cx="3208991" cy="1015663"/>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“পছন্দ </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sp>
        <p:nvSpPr>
          <p:cNvPr id="48" name="TextBox 47">
            <a:extLst>
              <a:ext uri="{FF2B5EF4-FFF2-40B4-BE49-F238E27FC236}">
                <a16:creationId xmlns:a16="http://schemas.microsoft.com/office/drawing/2014/main" id="{7ABB16D7-C55C-4FF2-8A54-AF96F7374561}"/>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9127215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7FF539-10DA-4A3E-A383-3CE173642F9E}"/>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1230C1D-103D-4F35-B05E-328AAD601BE9}"/>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BBF9BF34-8B19-49CF-AA64-789626D6B462}"/>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34FD86E0-347D-4F07-B8BB-510F41C153A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F30313DB-0210-4AC8-9067-04745589544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BE054F90-649E-4D07-BD63-6A1F79DD06B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783ACA3C-A38B-46EF-A559-0A1A8A67F488}"/>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B25A8900-E32C-4AEE-8420-93D6B687A61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158FE066-F1D5-41B9-8E04-D1E96AB6AAB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8CE97DC1-7BB0-4611-A717-B4D9806ECBF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51F1A0FF-B0ED-420D-871A-B1DE3032FE76}"/>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9995946C-E643-4C89-96F6-587481E715C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8C2EBC3B-7DD6-4D5D-A2B1-94313F9A2BC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E08FF82E-330D-4CE0-B98E-84059F17029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9FB16177-AA28-4671-AB31-ECF305B61255}"/>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8F424C73-A450-4631-B27D-34F2FDA8160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5F8EC838-E2C3-4A31-8157-54C200DD7D2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92DCAEE3-943E-4FAA-B1A1-F24650BEA19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BE7489D7-F766-496A-A84B-26574724D4FC}"/>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9D91F1F1-CADF-426A-9C97-FF6471C1B2B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A3A66EA1-4E6F-4929-AEDA-DFB79AD8F2C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5F835C7F-BDC0-44BE-9E35-B5D8385E8F7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7B04E108-B207-4401-9A81-D61F65E2C153}"/>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AE8EF7F2-6A80-4A6A-AD5D-0D15133877E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3D913273-976E-4244-B39D-E22D89E0FD7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6AC05A25-E5DE-4E9C-8B75-272FC5EAC45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AC05CB82-362F-4539-94E6-FE6A124E8E27}"/>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276644BA-D50D-492E-94CE-80D6DA887DD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55836BAC-133B-46AA-BAD3-60A82637C5C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4E29A7EA-66C6-4294-9F77-4E153B0CA16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F5FDF37B-5B1C-441B-ABF2-9716A7E9AFCF}"/>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2FBFC46E-60BA-4948-9E2E-F2DEE0BBA8E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C3B9E9D3-2B57-47D7-82F4-311F5745260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B8D33472-F764-4D63-8B83-9529B2D6FB3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9E51026B-2BDF-48CD-8350-0F291A1D380D}"/>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42968ED6-554C-4467-9F9F-C41680A3B7D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85E8DC90-8FB0-43DB-8473-145DBBF7D42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B1E607CE-3C83-435A-B041-1BEDC04D0A7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36F859C6-E4FE-4F01-99F4-F7F18519D67B}"/>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F7FA9F2D-D62C-4AED-AE36-20081D8FDB2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040DAEA2-F71B-42EE-9A6C-07533EDBCAA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2A307F87-F94A-459D-81B2-6A95D85B131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3D8A6E78-6642-4035-BF05-2C3E31153E1C}"/>
              </a:ext>
            </a:extLst>
          </p:cNvPr>
          <p:cNvPicPr>
            <a:picLocks noChangeAspect="1"/>
          </p:cNvPicPr>
          <p:nvPr/>
        </p:nvPicPr>
        <p:blipFill rotWithShape="1">
          <a:blip r:embed="rId3">
            <a:extLst>
              <a:ext uri="{28A0092B-C50C-407E-A947-70E740481C1C}">
                <a14:useLocalDpi xmlns:a14="http://schemas.microsoft.com/office/drawing/2010/main" val="0"/>
              </a:ext>
            </a:extLst>
          </a:blip>
          <a:srcRect l="27010" t="-636" r="25619"/>
          <a:stretch/>
        </p:blipFill>
        <p:spPr>
          <a:xfrm>
            <a:off x="1592036" y="1414880"/>
            <a:ext cx="3461262" cy="4079662"/>
          </a:xfrm>
          <a:prstGeom prst="rect">
            <a:avLst/>
          </a:prstGeom>
        </p:spPr>
      </p:pic>
      <p:sp>
        <p:nvSpPr>
          <p:cNvPr id="46" name="TextBox 45">
            <a:extLst>
              <a:ext uri="{FF2B5EF4-FFF2-40B4-BE49-F238E27FC236}">
                <a16:creationId xmlns:a16="http://schemas.microsoft.com/office/drawing/2014/main" id="{9FF3BBB5-C0D0-4A55-AE16-38C5CE941EA9}"/>
              </a:ext>
            </a:extLst>
          </p:cNvPr>
          <p:cNvSpPr txBox="1"/>
          <p:nvPr/>
        </p:nvSpPr>
        <p:spPr>
          <a:xfrm>
            <a:off x="6645775" y="774576"/>
            <a:ext cx="4370472" cy="5262979"/>
          </a:xfrm>
          <a:prstGeom prst="rect">
            <a:avLst/>
          </a:prstGeom>
          <a:noFill/>
        </p:spPr>
        <p:txBody>
          <a:bodyPr wrap="square" rtlCol="0">
            <a:spAutoFit/>
          </a:bodyPr>
          <a:lstStyle/>
          <a:p>
            <a:r>
              <a:rPr lang="as-IN" sz="2800" b="1" i="0" dirty="0">
                <a:solidFill>
                  <a:srgbClr val="3D3D3D"/>
                </a:solidFill>
                <a:effectLst/>
                <a:latin typeface="NikoshBAN" panose="02000000000000000000" pitchFamily="2" charset="0"/>
                <a:cs typeface="NikoshBAN" panose="02000000000000000000" pitchFamily="2" charset="0"/>
              </a:rPr>
              <a:t>১৯৬৬ সালের ৬ দফা আন্দোলনের পর থেকেই রাজবন্দী হিসেবে জেলে ছিলেন রাসেলের বাবা। কারাগারে দেখা করার সময় রাসেল কিছুতেই তার বাবাকে রেখে আসবে না। এ কারণেই তার মন খারাপ থাকতো। পরিবারের সকলেই চাইতো রাসেলের মন যেন কোন কারণে খারাপ না হয়। রাসেলের আম্মা রাসেলকে একটা তিন চাকার সাইকেল কিনে দিয়েছিল। এবং সাইকেলটি রাসেলের খুব প্রিয় ছিল ও সর্বক্ষণ খেলাধূলায় ব্যস্ত থাকতো।</a:t>
            </a:r>
            <a:endParaRPr lang="en-US" sz="2800" b="1" dirty="0">
              <a:latin typeface="NikoshBAN" panose="02000000000000000000" pitchFamily="2" charset="0"/>
              <a:cs typeface="NikoshBAN" panose="02000000000000000000" pitchFamily="2" charset="0"/>
            </a:endParaRPr>
          </a:p>
        </p:txBody>
      </p:sp>
      <p:sp>
        <p:nvSpPr>
          <p:cNvPr id="47" name="TextBox 46">
            <a:extLst>
              <a:ext uri="{FF2B5EF4-FFF2-40B4-BE49-F238E27FC236}">
                <a16:creationId xmlns:a16="http://schemas.microsoft.com/office/drawing/2014/main" id="{F64392EC-2318-41E4-A979-060B0E903E06}"/>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5906853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0D9899-A450-43C5-A58D-A4E9998D163E}"/>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607EDEC-C611-41A2-A0D7-8A7084D9E930}"/>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3A2686DE-3B19-4546-9C84-759211EBF941}"/>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998BF6C4-2DDB-4B06-974C-980C34EE520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48046CA6-22A8-4908-ABF3-524BBB04CE9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55ABE2C5-80B6-4B0A-A0C6-645C600707E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657E95AC-64BC-4E33-AF4B-7C65D0D28D58}"/>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1B73FD6B-2D9B-4CE8-8A83-1D9F07F0A75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A9522B49-6FF6-42C7-80DE-45672803A1A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0AD5B68F-0D4D-48FB-8EE1-51256654963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963817CD-63B8-4EB8-8E3F-B7AFCE9194D1}"/>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2AE73FF3-1A82-48F1-87FA-635F8050DD1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A43917F9-C8E4-498F-ADBE-EC485EC5219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C8D38005-F60E-46C5-9FDF-024004F087F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212546A3-77D3-4D38-8336-F9725E1860F7}"/>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9FF907D7-AA1A-459D-8672-EFEA0A24703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41D35EE8-7ECB-434C-A17D-7C4E45F9641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E31CE7CF-9C3B-44C0-85F7-BFB1166BF99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539CD210-608F-42AD-B379-F1DB24BF650B}"/>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C63A5561-AD99-46A6-82D4-70A002FD793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9D961818-52AA-434C-A303-A0B3ED95EE4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A7B1D7AD-EA9F-426A-BF03-72AD95ACD0E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FA9FF0E6-AFA8-42F0-8682-A2698DE7DD76}"/>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D2E5E511-D7C7-4294-B073-97C36315D72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41147BD8-3655-4EE2-8381-4AC85D477EC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3853A109-4EB9-433A-9233-5B1FAF21318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00B2CAE0-B130-44AD-9380-844DED06632E}"/>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75CD5EB2-6498-4504-B41D-8D4A83D0043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E218D8C0-A085-43DB-AD3B-3C625A1A265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B330D6D5-376F-4133-A9DB-B589B0BBBD1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5C44B6C4-E282-4D92-9982-2FE70342FA49}"/>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B4E70741-A47E-4952-9032-AF158317CE8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79A7B154-E46D-4E24-B734-E581CD49743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34DE45C2-5D18-4A58-AC51-B4FBBE10759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D58B913F-6FC8-483B-BE31-B32848D8CC87}"/>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C2EBB113-DEEF-4719-9955-2F144E2B2D2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4A4645EC-1AD7-4AAB-896D-1936F97E3B9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BC61E88A-10EA-4474-8096-86C87FB032C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9C627BA-E063-421C-BC2F-EDCE183CA210}"/>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7AF54A78-09FC-4D7D-8F99-9B3CD03DE7A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4A4C6861-0A77-4848-9CEE-5BE36B31C8C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E064994D-79D1-4C3A-9C96-EA0851E47FC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0DC6C73B-6057-4C5B-AE00-3D22AB74CCF2}"/>
              </a:ext>
            </a:extLst>
          </p:cNvPr>
          <p:cNvSpPr txBox="1"/>
          <p:nvPr/>
        </p:nvSpPr>
        <p:spPr>
          <a:xfrm>
            <a:off x="1647910" y="863461"/>
            <a:ext cx="3208991" cy="1015663"/>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“স্মৃতি চিহ্ন</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pic>
        <p:nvPicPr>
          <p:cNvPr id="46" name="Picture 45">
            <a:extLst>
              <a:ext uri="{FF2B5EF4-FFF2-40B4-BE49-F238E27FC236}">
                <a16:creationId xmlns:a16="http://schemas.microsoft.com/office/drawing/2014/main" id="{817FE050-4CDC-40CF-A3FA-BE660D8B6949}"/>
              </a:ext>
            </a:extLst>
          </p:cNvPr>
          <p:cNvPicPr>
            <a:picLocks noChangeAspect="1"/>
          </p:cNvPicPr>
          <p:nvPr/>
        </p:nvPicPr>
        <p:blipFill>
          <a:blip r:embed="rId3">
            <a:extLst>
              <a:ext uri="{28A0092B-C50C-407E-A947-70E740481C1C}">
                <a14:useLocalDpi xmlns:a14="http://schemas.microsoft.com/office/drawing/2010/main" val="0"/>
              </a:ext>
            </a:extLst>
          </a:blip>
          <a:srcRect l="25801" r="25801"/>
          <a:stretch/>
        </p:blipFill>
        <p:spPr>
          <a:xfrm>
            <a:off x="1668682" y="1989851"/>
            <a:ext cx="3057993" cy="3550186"/>
          </a:xfrm>
          <a:prstGeom prst="rect">
            <a:avLst/>
          </a:prstGeom>
        </p:spPr>
      </p:pic>
      <p:sp>
        <p:nvSpPr>
          <p:cNvPr id="48" name="TextBox 47">
            <a:extLst>
              <a:ext uri="{FF2B5EF4-FFF2-40B4-BE49-F238E27FC236}">
                <a16:creationId xmlns:a16="http://schemas.microsoft.com/office/drawing/2014/main" id="{E1FD3344-43D7-41D5-B972-A48F44247916}"/>
              </a:ext>
            </a:extLst>
          </p:cNvPr>
          <p:cNvSpPr txBox="1"/>
          <p:nvPr/>
        </p:nvSpPr>
        <p:spPr>
          <a:xfrm>
            <a:off x="6510164" y="750331"/>
            <a:ext cx="4476447" cy="5509200"/>
          </a:xfrm>
          <a:prstGeom prst="rect">
            <a:avLst/>
          </a:prstGeom>
          <a:noFill/>
        </p:spPr>
        <p:txBody>
          <a:bodyPr wrap="square" rtlCol="0">
            <a:spAutoFit/>
          </a:bodyPr>
          <a:lstStyle/>
          <a:p>
            <a:r>
              <a:rPr lang="as-IN" sz="3200" b="1" i="0" dirty="0">
                <a:solidFill>
                  <a:srgbClr val="333333"/>
                </a:solidFill>
                <a:effectLst/>
                <a:latin typeface="NikoshBAN" panose="02000000000000000000" pitchFamily="2" charset="0"/>
                <a:cs typeface="NikoshBAN" panose="02000000000000000000" pitchFamily="2" charset="0"/>
              </a:rPr>
              <a:t>এ সাইকেল (ছবিতে পেছনেরটি) বিলেতে মুক্তিযুদ্ধে স্টিয়ারিং কমিটির আহ্বায়ক আজিজুল হক ভুঁইয়া</a:t>
            </a:r>
            <a:r>
              <a:rPr lang="bn-IN" sz="3200" b="1" i="0" dirty="0">
                <a:solidFill>
                  <a:srgbClr val="333333"/>
                </a:solidFill>
                <a:effectLst/>
                <a:latin typeface="NikoshBAN" panose="02000000000000000000" pitchFamily="2" charset="0"/>
                <a:cs typeface="NikoshBAN" panose="02000000000000000000" pitchFamily="2" charset="0"/>
              </a:rPr>
              <a:t>, </a:t>
            </a:r>
            <a:r>
              <a:rPr lang="as-IN" sz="3200" b="1" i="0" dirty="0">
                <a:solidFill>
                  <a:srgbClr val="333333"/>
                </a:solidFill>
                <a:effectLst/>
                <a:latin typeface="NikoshBAN" panose="02000000000000000000" pitchFamily="2" charset="0"/>
                <a:cs typeface="NikoshBAN" panose="02000000000000000000" pitchFamily="2" charset="0"/>
              </a:rPr>
              <a:t>১৯৭২ সালে লন্ডন থেকে এনে রাসেলের জন্মদিনে উপহার দিয়েছিলেন। এটি তার খুবই প্রিয় ছিল। সাইকেলটির সিট উঁচু-নিচু করে অ্যাডজাস্ট করা যেতো। ভেপু লাগানো ছিল। খুব চমৎকার রিংগিং বেল ছিল। অনেক মধুর শব্দ হতো। </a:t>
            </a:r>
            <a:endParaRPr lang="en-US" sz="3200" b="1" dirty="0">
              <a:latin typeface="NikoshBAN" panose="02000000000000000000" pitchFamily="2" charset="0"/>
              <a:cs typeface="NikoshBAN" panose="02000000000000000000" pitchFamily="2" charset="0"/>
            </a:endParaRPr>
          </a:p>
        </p:txBody>
      </p:sp>
      <p:sp>
        <p:nvSpPr>
          <p:cNvPr id="49" name="TextBox 48">
            <a:extLst>
              <a:ext uri="{FF2B5EF4-FFF2-40B4-BE49-F238E27FC236}">
                <a16:creationId xmlns:a16="http://schemas.microsoft.com/office/drawing/2014/main" id="{78B16EB2-4F81-44F1-B71F-9713FFAA97AA}"/>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3096374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8D3BD6-CBAA-4C36-9EF5-D03DE7DACA08}"/>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A6DF7EC-152C-4746-9570-ACEDBD32DCFD}"/>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C8AB9D1B-F33E-41E4-81C0-40793C60A033}"/>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77F79C76-BC53-4C8C-8A61-DF10A029267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8266A604-DCB1-451D-860D-E96B1BDBC39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A0ABF303-07F3-4136-86A6-30E213264E2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0C01ED62-5544-4F10-9A4D-D2F5C3A85010}"/>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E252CB2E-D89F-4C9D-908B-E8B18C26CAE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1BBEC25F-7869-4146-90BD-29495F682B6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0B56C8CD-9E5A-481F-8D1D-B0942076A42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01F24CB0-059B-49BD-AFC6-090A8C841081}"/>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6328AE5B-A820-4972-8A06-F07380E9AAB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9273E31A-C5F1-4481-90C3-7AF3A57D314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BA5AD769-3C42-4277-ADD3-AD4D3F8C841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158BBBF5-1294-4505-B9E7-EB84352882BB}"/>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ADB95160-81E7-4BE6-8C5D-F8B60077D35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7A97722C-9F4C-4638-8B98-1D552A40508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7F67A84D-D343-4A02-AC1E-BB6C08E126F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81ED2686-57EC-4A52-BE1A-B81964A292BB}"/>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9363AE17-5681-49CC-B3E1-82DD0534E69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AFC00268-EF17-43E1-84E6-DB9425CAD42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CA5EB5DA-DA29-4D6A-B825-5E095EFDE11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46F8CDB2-F098-4B5E-A5F1-64677BA4E63F}"/>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90434264-F8C3-47C8-82CD-72C7F03FA28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376368E3-5C6C-4FBA-9AAE-24AD7A23404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FB31946C-8595-454E-9949-E5E58361151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3E1A01F-9A3F-43A6-9802-02F6302CEC48}"/>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E854A560-1009-4F23-9556-CE16DC2B224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E4ACEE7C-317F-4320-A6A2-0B11664931E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EBA4EF77-3969-4D75-9227-D9505FF2B03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F7A17145-E65F-4192-B88D-63C9E19688E0}"/>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C0B8DAA6-FD3D-43EA-9F49-28255D28683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AF47E8E4-7F3D-4075-B6A9-DFD3ECAF376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9976416C-38F1-4E8C-8B18-11A2CD7D791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A9B9930B-B3F1-4F55-B7FB-AB78F6B3DEED}"/>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24171C6F-4280-40FE-BD6F-7274D2241CF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94BA5541-34FD-421A-BD0F-D0842F94CDF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2F1CA96E-83DE-4FB1-A166-735BD6DE739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24C1984E-CB22-4D30-B1F8-05348ED8052A}"/>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660E44D8-DE07-48C4-A591-F991E70559C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FC2A7726-9E29-44E0-989A-35730C9F8EF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3FFF1245-5B0A-415B-84AC-83160969EE6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E3105E86-1B1F-47E1-935C-BE240C55BB83}"/>
              </a:ext>
            </a:extLst>
          </p:cNvPr>
          <p:cNvSpPr txBox="1"/>
          <p:nvPr/>
        </p:nvSpPr>
        <p:spPr>
          <a:xfrm>
            <a:off x="6813741" y="885933"/>
            <a:ext cx="3811305" cy="5262979"/>
          </a:xfrm>
          <a:prstGeom prst="rect">
            <a:avLst/>
          </a:prstGeom>
          <a:noFill/>
        </p:spPr>
        <p:txBody>
          <a:bodyPr wrap="square" rtlCol="0">
            <a:spAutoFit/>
          </a:bodyPr>
          <a:lstStyle/>
          <a:p>
            <a:pPr fontAlgn="t"/>
            <a:r>
              <a:rPr lang="bn-IN" sz="2800" b="1" dirty="0">
                <a:solidFill>
                  <a:srgbClr val="000000"/>
                </a:solidFill>
                <a:latin typeface="NikoshBAN" panose="02000000000000000000" pitchFamily="2" charset="0"/>
                <a:cs typeface="NikoshBAN" panose="02000000000000000000" pitchFamily="2" charset="0"/>
              </a:rPr>
              <a:t>রাসেল চলাফেরায় অনেক সাবধানি</a:t>
            </a:r>
            <a:r>
              <a:rPr lang="bn-IN" sz="2800" b="1" dirty="0">
                <a:effectLst/>
                <a:latin typeface="NikoshBAN" panose="02000000000000000000" pitchFamily="2" charset="0"/>
                <a:cs typeface="NikoshBAN" panose="02000000000000000000" pitchFamily="2" charset="0"/>
              </a:rPr>
              <a:t> ও সাহসী ছিলো। সহসা কোনো কিছুতে ভ্য পেত না। কালো কালো বড় পিঁপড়া দেখলে ধরতে যেত। একদিন একটা পিঁপড়া ধরে ফেলল আর সাথে সাথে কামড় খেল। ছোট আঙ্গুল কেটে রক্ত বের হল। তারপর থেকে আর পিঁপড়া দ্গরতে যেত না। কিন্তু ওই পিঁপড়ার একটা নাম দিয়ে দিল । কামড় খাওয়ার পিঁপড়া দেখলেই বলত “ভুট্রো”। </a:t>
            </a:r>
            <a:endParaRPr lang="as-IN" sz="2800" b="1" dirty="0">
              <a:effectLst/>
              <a:latin typeface="NikoshBAN" panose="02000000000000000000" pitchFamily="2" charset="0"/>
              <a:cs typeface="NikoshBAN" panose="02000000000000000000" pitchFamily="2" charset="0"/>
            </a:endParaRPr>
          </a:p>
        </p:txBody>
      </p:sp>
      <p:sp>
        <p:nvSpPr>
          <p:cNvPr id="45" name="TextBox 44">
            <a:extLst>
              <a:ext uri="{FF2B5EF4-FFF2-40B4-BE49-F238E27FC236}">
                <a16:creationId xmlns:a16="http://schemas.microsoft.com/office/drawing/2014/main" id="{9415A629-34ED-40CF-8331-2A517190A7E8}"/>
              </a:ext>
            </a:extLst>
          </p:cNvPr>
          <p:cNvSpPr txBox="1"/>
          <p:nvPr/>
        </p:nvSpPr>
        <p:spPr>
          <a:xfrm>
            <a:off x="1647910" y="863461"/>
            <a:ext cx="3493716" cy="1938992"/>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“স্মৃতি চারণে শেখ হাসিনা </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pic>
        <p:nvPicPr>
          <p:cNvPr id="46" name="Picture 45">
            <a:extLst>
              <a:ext uri="{FF2B5EF4-FFF2-40B4-BE49-F238E27FC236}">
                <a16:creationId xmlns:a16="http://schemas.microsoft.com/office/drawing/2014/main" id="{68708126-995E-4686-97FA-28EC926B741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548984" y="2887868"/>
            <a:ext cx="3592642" cy="3106671"/>
          </a:xfrm>
          <a:prstGeom prst="rect">
            <a:avLst/>
          </a:prstGeom>
        </p:spPr>
      </p:pic>
      <p:sp>
        <p:nvSpPr>
          <p:cNvPr id="47" name="TextBox 46">
            <a:extLst>
              <a:ext uri="{FF2B5EF4-FFF2-40B4-BE49-F238E27FC236}">
                <a16:creationId xmlns:a16="http://schemas.microsoft.com/office/drawing/2014/main" id="{7E10E78E-73FC-43B4-8F37-322E590447AC}"/>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19861322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8EC40E-8D8E-48F2-A411-4A213705199E}"/>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C62BEB4-277F-4CDC-99A0-05901E6746DB}"/>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74EF9C60-4726-481A-A988-BA728E0503B5}"/>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29DB79F7-F64A-4D26-AA97-2521ACA3A0B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9BB61ABA-5135-4DD2-92F2-8D67D9509D9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948F036A-216A-4720-9CC1-376B2D83A50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F947D209-9174-4322-B4FA-40203FC46B6C}"/>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A2E3605F-537F-494D-9376-7CD131E8FAA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E601BC45-2F1C-459E-87DA-E9C0047EF99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E759BBEF-2D10-40E6-921A-B68820760CF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6761A2EA-F708-4DC9-9255-FA2F942BDB95}"/>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280E6329-CC14-44AB-A609-9A8DD5FE378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64F494D7-0466-4B69-8821-C0778DE5240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7DB8C649-D476-4195-91C8-1B94F52B786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733D09D7-5E43-4E37-AF18-11FE64BEC7A2}"/>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65774160-5D75-4C2D-90D7-E0921B0C2BA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A361F6D7-8819-419D-AEEF-5C3F50173B0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E372476B-0D36-4B6B-832C-791D63A2544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C0987CC0-66FC-4FEF-90F3-1F94FD60648C}"/>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AAD93B7B-0C10-4BA8-A7CC-14FEE2604DF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5AD20751-38E1-458E-B2D3-46A65D4E958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C01E1387-8C07-4934-8B0B-27D2D2523F7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8628EFB1-E28A-4213-8223-FC40BAAA9C9F}"/>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6DB68D10-B416-4441-8C5F-8880A3424AF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D6D4A253-6B83-4ED6-8F1C-386E0E03112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D9A04E23-A3B4-4054-B684-0735C2D402F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33B83F87-5D0A-4AA5-9310-3B06724B4BBB}"/>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0033401B-E529-4EEF-8A71-8EDB3CBA7B3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E9FDB007-41B8-4F0E-A949-3B4A2F54CD5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45DCA725-CA97-4F92-99D7-A06AF9104C9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0BD072A9-17A6-4936-84FD-5FABFD9DA7F9}"/>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D7EBE5D0-EF98-4329-82BD-FAF1C2D6293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0BF3650A-3572-4596-BE40-A576F7AFA11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892202FE-60D8-487F-9056-3F2C7F16045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E61C1740-84C2-416E-8B4B-B538C3F8602B}"/>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7A2C2744-CD23-4EE5-9291-EE6FD9C5382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5337EB0B-8668-413C-82B6-F235C1D9B54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E4536EFA-8FFA-4E05-8809-B65D08D5C98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6E72CD7F-3974-44A1-8E7C-5CDF0FF865D8}"/>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632D854C-5460-485A-836E-759A4D3DE37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7C27E82A-A235-40FD-9665-1D381CB705E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BE6C3F26-2757-444B-BFAB-6E9EF5585F6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A30B4BB3-A41B-4BA8-8075-EF8B64C6AAEB}"/>
              </a:ext>
            </a:extLst>
          </p:cNvPr>
          <p:cNvSpPr txBox="1"/>
          <p:nvPr/>
        </p:nvSpPr>
        <p:spPr>
          <a:xfrm>
            <a:off x="6831711" y="1139160"/>
            <a:ext cx="3811305" cy="4401205"/>
          </a:xfrm>
          <a:prstGeom prst="rect">
            <a:avLst/>
          </a:prstGeom>
          <a:noFill/>
        </p:spPr>
        <p:txBody>
          <a:bodyPr wrap="square" rtlCol="0">
            <a:spAutoFit/>
          </a:bodyPr>
          <a:lstStyle/>
          <a:p>
            <a:pPr fontAlgn="t"/>
            <a:r>
              <a:rPr lang="bn-IN" sz="2800" b="1" i="0" dirty="0">
                <a:solidFill>
                  <a:srgbClr val="000000"/>
                </a:solidFill>
                <a:effectLst/>
                <a:latin typeface="NikoshBAN" panose="02000000000000000000" pitchFamily="2" charset="0"/>
                <a:cs typeface="NikoshBAN" panose="02000000000000000000" pitchFamily="2" charset="0"/>
              </a:rPr>
              <a:t>“</a:t>
            </a:r>
            <a:r>
              <a:rPr lang="as-IN" sz="2800" b="1" i="0" dirty="0">
                <a:solidFill>
                  <a:srgbClr val="222222"/>
                </a:solidFill>
                <a:effectLst/>
                <a:latin typeface="NikoshBAN" panose="02000000000000000000" pitchFamily="2" charset="0"/>
                <a:cs typeface="NikoshBAN" panose="02000000000000000000" pitchFamily="2" charset="0"/>
              </a:rPr>
              <a:t>আমাদের একটা পোষা কুকুর ছিল; ওর নাম টমি। সবার সঙ্গে খুব বন্ধুত্ব ছিল। ছোট্ট রাসেলও টমিকে নিয়ে খেলতো। একদিন খেলতে খেলতে হঠাৎ টমি ঘেউ ঘেউ করে ডেকে ওঠে, রাসেল ভ</a:t>
            </a:r>
            <a:r>
              <a:rPr lang="bn-IN" sz="2800" b="1" i="0" dirty="0">
                <a:solidFill>
                  <a:srgbClr val="222222"/>
                </a:solidFill>
                <a:effectLst/>
                <a:latin typeface="NikoshBAN" panose="02000000000000000000" pitchFamily="2" charset="0"/>
                <a:cs typeface="NikoshBAN" panose="02000000000000000000" pitchFamily="2" charset="0"/>
              </a:rPr>
              <a:t>য়</a:t>
            </a:r>
            <a:r>
              <a:rPr lang="as-IN" sz="2800" b="1" i="0" dirty="0">
                <a:solidFill>
                  <a:srgbClr val="222222"/>
                </a:solidFill>
                <a:effectLst/>
                <a:latin typeface="NikoshBAN" panose="02000000000000000000" pitchFamily="2" charset="0"/>
                <a:cs typeface="NikoshBAN" panose="02000000000000000000" pitchFamily="2" charset="0"/>
              </a:rPr>
              <a:t> পে</a:t>
            </a:r>
            <a:r>
              <a:rPr lang="bn-IN" sz="2800" b="1" i="0" dirty="0">
                <a:solidFill>
                  <a:srgbClr val="222222"/>
                </a:solidFill>
                <a:effectLst/>
                <a:latin typeface="NikoshBAN" panose="02000000000000000000" pitchFamily="2" charset="0"/>
                <a:cs typeface="NikoshBAN" panose="02000000000000000000" pitchFamily="2" charset="0"/>
              </a:rPr>
              <a:t>য়ে</a:t>
            </a:r>
            <a:r>
              <a:rPr lang="bn-IN" sz="2800" b="1" dirty="0">
                <a:solidFill>
                  <a:srgbClr val="222222"/>
                </a:solidFill>
                <a:latin typeface="NikoshBAN" panose="02000000000000000000" pitchFamily="2" charset="0"/>
                <a:cs typeface="NikoshBAN" panose="02000000000000000000" pitchFamily="2" charset="0"/>
              </a:rPr>
              <a:t> যায় </a:t>
            </a:r>
            <a:r>
              <a:rPr lang="as-IN" sz="2800" b="1" i="0" dirty="0">
                <a:solidFill>
                  <a:srgbClr val="222222"/>
                </a:solidFill>
                <a:effectLst/>
                <a:latin typeface="NikoshBAN" panose="02000000000000000000" pitchFamily="2" charset="0"/>
                <a:cs typeface="NikoshBAN" panose="02000000000000000000" pitchFamily="2" charset="0"/>
              </a:rPr>
              <a:t> কাঁদতে কাঁদতে রেহানার কাছে এসে বলে, টমি বকা দিচ্ছে। তার কথা শুনে আমরা তো হেসেই মরি।</a:t>
            </a:r>
            <a:r>
              <a:rPr lang="bn-IN" sz="2800" b="1" dirty="0">
                <a:effectLst/>
                <a:latin typeface="NikoshBAN" panose="02000000000000000000" pitchFamily="2" charset="0"/>
                <a:cs typeface="NikoshBAN" panose="02000000000000000000" pitchFamily="2" charset="0"/>
              </a:rPr>
              <a:t> </a:t>
            </a:r>
            <a:endParaRPr lang="as-IN" sz="2800" b="1" dirty="0">
              <a:effectLst/>
              <a:latin typeface="NikoshBAN" panose="02000000000000000000" pitchFamily="2" charset="0"/>
              <a:cs typeface="NikoshBAN" panose="02000000000000000000" pitchFamily="2" charset="0"/>
            </a:endParaRPr>
          </a:p>
        </p:txBody>
      </p:sp>
      <p:sp>
        <p:nvSpPr>
          <p:cNvPr id="45" name="TextBox 44">
            <a:extLst>
              <a:ext uri="{FF2B5EF4-FFF2-40B4-BE49-F238E27FC236}">
                <a16:creationId xmlns:a16="http://schemas.microsoft.com/office/drawing/2014/main" id="{B6D90FFC-8A74-41A2-BF1E-77F7938A6DDC}"/>
              </a:ext>
            </a:extLst>
          </p:cNvPr>
          <p:cNvSpPr txBox="1"/>
          <p:nvPr/>
        </p:nvSpPr>
        <p:spPr>
          <a:xfrm>
            <a:off x="1647910" y="863461"/>
            <a:ext cx="3493716" cy="1938992"/>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“স্মৃতি চারণে শেখ রেহানা </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pic>
        <p:nvPicPr>
          <p:cNvPr id="47" name="Picture 46">
            <a:extLst>
              <a:ext uri="{FF2B5EF4-FFF2-40B4-BE49-F238E27FC236}">
                <a16:creationId xmlns:a16="http://schemas.microsoft.com/office/drawing/2014/main" id="{2B4C02BC-1814-495E-98B2-B1F5E2F0C3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3770" y="2883801"/>
            <a:ext cx="3129980" cy="2638141"/>
          </a:xfrm>
          <a:prstGeom prst="rect">
            <a:avLst/>
          </a:prstGeom>
        </p:spPr>
      </p:pic>
      <p:sp>
        <p:nvSpPr>
          <p:cNvPr id="48" name="TextBox 47">
            <a:extLst>
              <a:ext uri="{FF2B5EF4-FFF2-40B4-BE49-F238E27FC236}">
                <a16:creationId xmlns:a16="http://schemas.microsoft.com/office/drawing/2014/main" id="{DE80C231-5B08-4E86-AB22-7F3EAD5F3B71}"/>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79276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2745C20D-E704-4349-AFB3-788C22A29624}"/>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C55D61F5-0C67-4416-B72C-6B101154F3B9}"/>
              </a:ext>
            </a:extLst>
          </p:cNvPr>
          <p:cNvSpPr/>
          <p:nvPr/>
        </p:nvSpPr>
        <p:spPr>
          <a:xfrm>
            <a:off x="6200254" y="469944"/>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92" name="Group 91">
            <a:extLst>
              <a:ext uri="{FF2B5EF4-FFF2-40B4-BE49-F238E27FC236}">
                <a16:creationId xmlns:a16="http://schemas.microsoft.com/office/drawing/2014/main" id="{79519843-D65D-483A-BC6B-DE06F6418E39}"/>
              </a:ext>
            </a:extLst>
          </p:cNvPr>
          <p:cNvGrpSpPr/>
          <p:nvPr/>
        </p:nvGrpSpPr>
        <p:grpSpPr>
          <a:xfrm>
            <a:off x="5641103" y="3571493"/>
            <a:ext cx="909795" cy="377627"/>
            <a:chOff x="6604837" y="383405"/>
            <a:chExt cx="909795" cy="456929"/>
          </a:xfrm>
        </p:grpSpPr>
        <p:sp>
          <p:nvSpPr>
            <p:cNvPr id="93" name="Circle: Hollow 92">
              <a:extLst>
                <a:ext uri="{FF2B5EF4-FFF2-40B4-BE49-F238E27FC236}">
                  <a16:creationId xmlns:a16="http://schemas.microsoft.com/office/drawing/2014/main" id="{856281BA-A77D-4E44-A25D-901D8C69F78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4" name="Circle: Hollow 93">
              <a:extLst>
                <a:ext uri="{FF2B5EF4-FFF2-40B4-BE49-F238E27FC236}">
                  <a16:creationId xmlns:a16="http://schemas.microsoft.com/office/drawing/2014/main" id="{D361A5D5-29A5-476B-8E07-A8F455C6219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ectangle: Rounded Corners 94">
              <a:extLst>
                <a:ext uri="{FF2B5EF4-FFF2-40B4-BE49-F238E27FC236}">
                  <a16:creationId xmlns:a16="http://schemas.microsoft.com/office/drawing/2014/main" id="{19CC94A0-DBCB-4AF7-ABD1-8C8FC37D793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13F4FFE8-B623-4F35-B56A-FFD18E0843B1}"/>
              </a:ext>
            </a:extLst>
          </p:cNvPr>
          <p:cNvGrpSpPr/>
          <p:nvPr/>
        </p:nvGrpSpPr>
        <p:grpSpPr>
          <a:xfrm>
            <a:off x="5641103" y="6075496"/>
            <a:ext cx="909795" cy="377627"/>
            <a:chOff x="6604837" y="383405"/>
            <a:chExt cx="909795" cy="456929"/>
          </a:xfrm>
        </p:grpSpPr>
        <p:sp>
          <p:nvSpPr>
            <p:cNvPr id="97" name="Circle: Hollow 96">
              <a:extLst>
                <a:ext uri="{FF2B5EF4-FFF2-40B4-BE49-F238E27FC236}">
                  <a16:creationId xmlns:a16="http://schemas.microsoft.com/office/drawing/2014/main" id="{16E78E05-D83D-4D7A-B4B1-37E7739AAD1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8" name="Circle: Hollow 97">
              <a:extLst>
                <a:ext uri="{FF2B5EF4-FFF2-40B4-BE49-F238E27FC236}">
                  <a16:creationId xmlns:a16="http://schemas.microsoft.com/office/drawing/2014/main" id="{9804E516-0A29-4AA0-9071-C4B4722E969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9" name="Rectangle: Rounded Corners 98">
              <a:extLst>
                <a:ext uri="{FF2B5EF4-FFF2-40B4-BE49-F238E27FC236}">
                  <a16:creationId xmlns:a16="http://schemas.microsoft.com/office/drawing/2014/main" id="{71115714-0025-426B-806F-550BD340CFA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a16="http://schemas.microsoft.com/office/drawing/2014/main" id="{798061A1-37DF-4943-B299-B85BB1F7F4D0}"/>
              </a:ext>
            </a:extLst>
          </p:cNvPr>
          <p:cNvGrpSpPr/>
          <p:nvPr/>
        </p:nvGrpSpPr>
        <p:grpSpPr>
          <a:xfrm>
            <a:off x="5641103" y="5429311"/>
            <a:ext cx="909795" cy="377627"/>
            <a:chOff x="6604837" y="383405"/>
            <a:chExt cx="909795" cy="456929"/>
          </a:xfrm>
        </p:grpSpPr>
        <p:sp>
          <p:nvSpPr>
            <p:cNvPr id="101" name="Circle: Hollow 100">
              <a:extLst>
                <a:ext uri="{FF2B5EF4-FFF2-40B4-BE49-F238E27FC236}">
                  <a16:creationId xmlns:a16="http://schemas.microsoft.com/office/drawing/2014/main" id="{C83D572B-BBA0-4810-A16C-35A94B21077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2" name="Circle: Hollow 101">
              <a:extLst>
                <a:ext uri="{FF2B5EF4-FFF2-40B4-BE49-F238E27FC236}">
                  <a16:creationId xmlns:a16="http://schemas.microsoft.com/office/drawing/2014/main" id="{A0E1EB23-DDFE-4567-B23C-7F5E168B3C2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3" name="Rectangle: Rounded Corners 102">
              <a:extLst>
                <a:ext uri="{FF2B5EF4-FFF2-40B4-BE49-F238E27FC236}">
                  <a16:creationId xmlns:a16="http://schemas.microsoft.com/office/drawing/2014/main" id="{F60D537F-A132-44FE-BE2A-1A485E8CD2D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C5E9F0CF-7354-4FCF-8218-C69907724648}"/>
              </a:ext>
            </a:extLst>
          </p:cNvPr>
          <p:cNvGrpSpPr/>
          <p:nvPr/>
        </p:nvGrpSpPr>
        <p:grpSpPr>
          <a:xfrm>
            <a:off x="5641103" y="4756188"/>
            <a:ext cx="909795" cy="377627"/>
            <a:chOff x="6604837" y="383405"/>
            <a:chExt cx="909795" cy="456929"/>
          </a:xfrm>
        </p:grpSpPr>
        <p:sp>
          <p:nvSpPr>
            <p:cNvPr id="105" name="Circle: Hollow 104">
              <a:extLst>
                <a:ext uri="{FF2B5EF4-FFF2-40B4-BE49-F238E27FC236}">
                  <a16:creationId xmlns:a16="http://schemas.microsoft.com/office/drawing/2014/main" id="{A47891F5-375F-41A7-AA6F-67A142A4A47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6" name="Circle: Hollow 105">
              <a:extLst>
                <a:ext uri="{FF2B5EF4-FFF2-40B4-BE49-F238E27FC236}">
                  <a16:creationId xmlns:a16="http://schemas.microsoft.com/office/drawing/2014/main" id="{648B2B64-09AF-4176-8D7E-FEC91FF7B6C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Rectangle: Rounded Corners 106">
              <a:extLst>
                <a:ext uri="{FF2B5EF4-FFF2-40B4-BE49-F238E27FC236}">
                  <a16:creationId xmlns:a16="http://schemas.microsoft.com/office/drawing/2014/main" id="{FEC8E8F4-06BB-4F22-AB57-2980AE641CA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6E4ED13D-1019-42D6-AD1A-5E4D8344AC7E}"/>
              </a:ext>
            </a:extLst>
          </p:cNvPr>
          <p:cNvGrpSpPr/>
          <p:nvPr/>
        </p:nvGrpSpPr>
        <p:grpSpPr>
          <a:xfrm>
            <a:off x="5641103" y="4163525"/>
            <a:ext cx="909795" cy="377627"/>
            <a:chOff x="6604837" y="383405"/>
            <a:chExt cx="909795" cy="456929"/>
          </a:xfrm>
        </p:grpSpPr>
        <p:sp>
          <p:nvSpPr>
            <p:cNvPr id="109" name="Circle: Hollow 108">
              <a:extLst>
                <a:ext uri="{FF2B5EF4-FFF2-40B4-BE49-F238E27FC236}">
                  <a16:creationId xmlns:a16="http://schemas.microsoft.com/office/drawing/2014/main" id="{4F8D2ADE-AC94-4C16-B902-949B5FCDE66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0" name="Circle: Hollow 109">
              <a:extLst>
                <a:ext uri="{FF2B5EF4-FFF2-40B4-BE49-F238E27FC236}">
                  <a16:creationId xmlns:a16="http://schemas.microsoft.com/office/drawing/2014/main" id="{4CD728E1-444C-4B30-8055-CDDC4A12CD0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Rectangle: Rounded Corners 110">
              <a:extLst>
                <a:ext uri="{FF2B5EF4-FFF2-40B4-BE49-F238E27FC236}">
                  <a16:creationId xmlns:a16="http://schemas.microsoft.com/office/drawing/2014/main" id="{05CDEC89-12E5-437B-AAEC-22D6BA35AE8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E3A9BE0F-8287-48DE-B3F4-7B6E138BEFF0}"/>
              </a:ext>
            </a:extLst>
          </p:cNvPr>
          <p:cNvGrpSpPr/>
          <p:nvPr/>
        </p:nvGrpSpPr>
        <p:grpSpPr>
          <a:xfrm>
            <a:off x="5641103" y="2887868"/>
            <a:ext cx="909795" cy="415390"/>
            <a:chOff x="6604837" y="383405"/>
            <a:chExt cx="909795" cy="456929"/>
          </a:xfrm>
        </p:grpSpPr>
        <p:sp>
          <p:nvSpPr>
            <p:cNvPr id="113" name="Circle: Hollow 112">
              <a:extLst>
                <a:ext uri="{FF2B5EF4-FFF2-40B4-BE49-F238E27FC236}">
                  <a16:creationId xmlns:a16="http://schemas.microsoft.com/office/drawing/2014/main" id="{F8EBBC5D-378D-4039-966C-ED1A89BA304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Circle: Hollow 113">
              <a:extLst>
                <a:ext uri="{FF2B5EF4-FFF2-40B4-BE49-F238E27FC236}">
                  <a16:creationId xmlns:a16="http://schemas.microsoft.com/office/drawing/2014/main" id="{F273D6D6-5107-448C-9B60-D09B96A2B43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5" name="Rectangle: Rounded Corners 114">
              <a:extLst>
                <a:ext uri="{FF2B5EF4-FFF2-40B4-BE49-F238E27FC236}">
                  <a16:creationId xmlns:a16="http://schemas.microsoft.com/office/drawing/2014/main" id="{3E56F4B6-EB7D-4125-825E-7D1FAAE6792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6" name="Group 115">
            <a:extLst>
              <a:ext uri="{FF2B5EF4-FFF2-40B4-BE49-F238E27FC236}">
                <a16:creationId xmlns:a16="http://schemas.microsoft.com/office/drawing/2014/main" id="{10364819-FBC3-4FFB-832F-DD3771A9E0B7}"/>
              </a:ext>
            </a:extLst>
          </p:cNvPr>
          <p:cNvGrpSpPr/>
          <p:nvPr/>
        </p:nvGrpSpPr>
        <p:grpSpPr>
          <a:xfrm>
            <a:off x="5641103" y="2252739"/>
            <a:ext cx="909795" cy="377627"/>
            <a:chOff x="6604837" y="383405"/>
            <a:chExt cx="909795" cy="456929"/>
          </a:xfrm>
        </p:grpSpPr>
        <p:sp>
          <p:nvSpPr>
            <p:cNvPr id="117" name="Circle: Hollow 116">
              <a:extLst>
                <a:ext uri="{FF2B5EF4-FFF2-40B4-BE49-F238E27FC236}">
                  <a16:creationId xmlns:a16="http://schemas.microsoft.com/office/drawing/2014/main" id="{8069B314-6498-4CB9-9A3A-791D6BDFF47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Circle: Hollow 117">
              <a:extLst>
                <a:ext uri="{FF2B5EF4-FFF2-40B4-BE49-F238E27FC236}">
                  <a16:creationId xmlns:a16="http://schemas.microsoft.com/office/drawing/2014/main" id="{FE7CDC1B-463B-4D18-AE1B-353EADEEA7D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9" name="Rectangle: Rounded Corners 118">
              <a:extLst>
                <a:ext uri="{FF2B5EF4-FFF2-40B4-BE49-F238E27FC236}">
                  <a16:creationId xmlns:a16="http://schemas.microsoft.com/office/drawing/2014/main" id="{91003A10-5B4C-4177-8F4E-F8CD7203CD9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D1C8FD85-4AE2-4FEA-A15F-43CA3E5C5B12}"/>
              </a:ext>
            </a:extLst>
          </p:cNvPr>
          <p:cNvGrpSpPr/>
          <p:nvPr/>
        </p:nvGrpSpPr>
        <p:grpSpPr>
          <a:xfrm>
            <a:off x="5641103" y="1694949"/>
            <a:ext cx="909795" cy="377627"/>
            <a:chOff x="6604837" y="383405"/>
            <a:chExt cx="909795" cy="456929"/>
          </a:xfrm>
        </p:grpSpPr>
        <p:sp>
          <p:nvSpPr>
            <p:cNvPr id="121" name="Circle: Hollow 120">
              <a:extLst>
                <a:ext uri="{FF2B5EF4-FFF2-40B4-BE49-F238E27FC236}">
                  <a16:creationId xmlns:a16="http://schemas.microsoft.com/office/drawing/2014/main" id="{0468F19D-3CE4-4929-AC04-CDC4537477E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2" name="Circle: Hollow 121">
              <a:extLst>
                <a:ext uri="{FF2B5EF4-FFF2-40B4-BE49-F238E27FC236}">
                  <a16:creationId xmlns:a16="http://schemas.microsoft.com/office/drawing/2014/main" id="{B3081C4E-CDA3-4F21-B4C0-05EBA2281C4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Rectangle: Rounded Corners 122">
              <a:extLst>
                <a:ext uri="{FF2B5EF4-FFF2-40B4-BE49-F238E27FC236}">
                  <a16:creationId xmlns:a16="http://schemas.microsoft.com/office/drawing/2014/main" id="{E7F1D16E-CF44-4D0F-8F8A-0BB1188CC9A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4" name="Group 123">
            <a:extLst>
              <a:ext uri="{FF2B5EF4-FFF2-40B4-BE49-F238E27FC236}">
                <a16:creationId xmlns:a16="http://schemas.microsoft.com/office/drawing/2014/main" id="{605277A4-262B-4BEA-9394-BD35F1C13645}"/>
              </a:ext>
            </a:extLst>
          </p:cNvPr>
          <p:cNvGrpSpPr/>
          <p:nvPr/>
        </p:nvGrpSpPr>
        <p:grpSpPr>
          <a:xfrm>
            <a:off x="5641103" y="1046528"/>
            <a:ext cx="909795" cy="377627"/>
            <a:chOff x="6604837" y="383405"/>
            <a:chExt cx="909795" cy="456929"/>
          </a:xfrm>
        </p:grpSpPr>
        <p:sp>
          <p:nvSpPr>
            <p:cNvPr id="125" name="Circle: Hollow 124">
              <a:extLst>
                <a:ext uri="{FF2B5EF4-FFF2-40B4-BE49-F238E27FC236}">
                  <a16:creationId xmlns:a16="http://schemas.microsoft.com/office/drawing/2014/main" id="{4C7D7F54-6A98-4C35-8ED2-A6282B78BFB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Circle: Hollow 125">
              <a:extLst>
                <a:ext uri="{FF2B5EF4-FFF2-40B4-BE49-F238E27FC236}">
                  <a16:creationId xmlns:a16="http://schemas.microsoft.com/office/drawing/2014/main" id="{6CD4A51C-A98F-4E7E-8B8F-0D72EF9C25D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7" name="Rectangle: Rounded Corners 126">
              <a:extLst>
                <a:ext uri="{FF2B5EF4-FFF2-40B4-BE49-F238E27FC236}">
                  <a16:creationId xmlns:a16="http://schemas.microsoft.com/office/drawing/2014/main" id="{2588E4B1-0FEF-4E7F-88AC-25C86599FB0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a:extLst>
              <a:ext uri="{FF2B5EF4-FFF2-40B4-BE49-F238E27FC236}">
                <a16:creationId xmlns:a16="http://schemas.microsoft.com/office/drawing/2014/main" id="{B1BE13F4-E2C0-4E44-B61C-A4C2FB527E95}"/>
              </a:ext>
            </a:extLst>
          </p:cNvPr>
          <p:cNvGrpSpPr/>
          <p:nvPr/>
        </p:nvGrpSpPr>
        <p:grpSpPr>
          <a:xfrm>
            <a:off x="5589265" y="460437"/>
            <a:ext cx="909795" cy="343297"/>
            <a:chOff x="6604837" y="383405"/>
            <a:chExt cx="909795" cy="456929"/>
          </a:xfrm>
        </p:grpSpPr>
        <p:sp>
          <p:nvSpPr>
            <p:cNvPr id="129" name="Circle: Hollow 128">
              <a:extLst>
                <a:ext uri="{FF2B5EF4-FFF2-40B4-BE49-F238E27FC236}">
                  <a16:creationId xmlns:a16="http://schemas.microsoft.com/office/drawing/2014/main" id="{01ABBCA8-D048-45AC-9AAB-C8BC2BD448C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0" name="Circle: Hollow 129">
              <a:extLst>
                <a:ext uri="{FF2B5EF4-FFF2-40B4-BE49-F238E27FC236}">
                  <a16:creationId xmlns:a16="http://schemas.microsoft.com/office/drawing/2014/main" id="{EA03E9E6-06E2-4017-A5AB-6E6540A02A3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1" name="Rectangle: Rounded Corners 130">
              <a:extLst>
                <a:ext uri="{FF2B5EF4-FFF2-40B4-BE49-F238E27FC236}">
                  <a16:creationId xmlns:a16="http://schemas.microsoft.com/office/drawing/2014/main" id="{0CB4A8DE-D072-4BCF-8F3D-CBDA45590BF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7BA8EE8E-3CB6-4BE4-9BBB-53F445F157AA}"/>
              </a:ext>
            </a:extLst>
          </p:cNvPr>
          <p:cNvGrpSpPr/>
          <p:nvPr/>
        </p:nvGrpSpPr>
        <p:grpSpPr>
          <a:xfrm>
            <a:off x="5641103" y="3571493"/>
            <a:ext cx="909795" cy="377627"/>
            <a:chOff x="6604837" y="383405"/>
            <a:chExt cx="909795" cy="456929"/>
          </a:xfrm>
        </p:grpSpPr>
        <p:sp>
          <p:nvSpPr>
            <p:cNvPr id="133" name="Circle: Hollow 132">
              <a:extLst>
                <a:ext uri="{FF2B5EF4-FFF2-40B4-BE49-F238E27FC236}">
                  <a16:creationId xmlns:a16="http://schemas.microsoft.com/office/drawing/2014/main" id="{7CFBE5B2-2A10-48D6-AF7F-DF408B2D084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4" name="Circle: Hollow 133">
              <a:extLst>
                <a:ext uri="{FF2B5EF4-FFF2-40B4-BE49-F238E27FC236}">
                  <a16:creationId xmlns:a16="http://schemas.microsoft.com/office/drawing/2014/main" id="{1CEE9FC9-6D21-4BE1-A4F4-07C107FC29E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5" name="Rectangle: Rounded Corners 134">
              <a:extLst>
                <a:ext uri="{FF2B5EF4-FFF2-40B4-BE49-F238E27FC236}">
                  <a16:creationId xmlns:a16="http://schemas.microsoft.com/office/drawing/2014/main" id="{B3AB5406-0D16-4987-AC6F-D9798A5E66B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135">
            <a:extLst>
              <a:ext uri="{FF2B5EF4-FFF2-40B4-BE49-F238E27FC236}">
                <a16:creationId xmlns:a16="http://schemas.microsoft.com/office/drawing/2014/main" id="{0B1D0976-FB99-42A9-A445-D27ADB2CE3DA}"/>
              </a:ext>
            </a:extLst>
          </p:cNvPr>
          <p:cNvGrpSpPr/>
          <p:nvPr/>
        </p:nvGrpSpPr>
        <p:grpSpPr>
          <a:xfrm>
            <a:off x="5641103" y="6075496"/>
            <a:ext cx="909795" cy="377627"/>
            <a:chOff x="6604837" y="383405"/>
            <a:chExt cx="909795" cy="456929"/>
          </a:xfrm>
        </p:grpSpPr>
        <p:sp>
          <p:nvSpPr>
            <p:cNvPr id="137" name="Circle: Hollow 136">
              <a:extLst>
                <a:ext uri="{FF2B5EF4-FFF2-40B4-BE49-F238E27FC236}">
                  <a16:creationId xmlns:a16="http://schemas.microsoft.com/office/drawing/2014/main" id="{668898A5-DD4C-49C3-BA84-E86DA4B4E37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8" name="Circle: Hollow 137">
              <a:extLst>
                <a:ext uri="{FF2B5EF4-FFF2-40B4-BE49-F238E27FC236}">
                  <a16:creationId xmlns:a16="http://schemas.microsoft.com/office/drawing/2014/main" id="{FE5D800F-9F93-496C-BE97-6DEED84D719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9" name="Rectangle: Rounded Corners 138">
              <a:extLst>
                <a:ext uri="{FF2B5EF4-FFF2-40B4-BE49-F238E27FC236}">
                  <a16:creationId xmlns:a16="http://schemas.microsoft.com/office/drawing/2014/main" id="{9E0CD39E-6342-4AC3-A040-5C514803A51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0" name="Group 139">
            <a:extLst>
              <a:ext uri="{FF2B5EF4-FFF2-40B4-BE49-F238E27FC236}">
                <a16:creationId xmlns:a16="http://schemas.microsoft.com/office/drawing/2014/main" id="{54A71074-0797-46E0-95DF-2113E8778000}"/>
              </a:ext>
            </a:extLst>
          </p:cNvPr>
          <p:cNvGrpSpPr/>
          <p:nvPr/>
        </p:nvGrpSpPr>
        <p:grpSpPr>
          <a:xfrm>
            <a:off x="5641103" y="5429311"/>
            <a:ext cx="909795" cy="377627"/>
            <a:chOff x="6604837" y="383405"/>
            <a:chExt cx="909795" cy="456929"/>
          </a:xfrm>
        </p:grpSpPr>
        <p:sp>
          <p:nvSpPr>
            <p:cNvPr id="141" name="Circle: Hollow 140">
              <a:extLst>
                <a:ext uri="{FF2B5EF4-FFF2-40B4-BE49-F238E27FC236}">
                  <a16:creationId xmlns:a16="http://schemas.microsoft.com/office/drawing/2014/main" id="{40BBFCF6-E7DF-477C-817C-4B4043EC713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Circle: Hollow 141">
              <a:extLst>
                <a:ext uri="{FF2B5EF4-FFF2-40B4-BE49-F238E27FC236}">
                  <a16:creationId xmlns:a16="http://schemas.microsoft.com/office/drawing/2014/main" id="{86591044-B3A7-4F12-896F-B3660C3B3A8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3" name="Rectangle: Rounded Corners 142">
              <a:extLst>
                <a:ext uri="{FF2B5EF4-FFF2-40B4-BE49-F238E27FC236}">
                  <a16:creationId xmlns:a16="http://schemas.microsoft.com/office/drawing/2014/main" id="{FA3F944F-64E9-445C-B3C4-363DC5B0D5F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4" name="Group 143">
            <a:extLst>
              <a:ext uri="{FF2B5EF4-FFF2-40B4-BE49-F238E27FC236}">
                <a16:creationId xmlns:a16="http://schemas.microsoft.com/office/drawing/2014/main" id="{BFF8FA56-ABAE-4B54-B09F-32860D23816E}"/>
              </a:ext>
            </a:extLst>
          </p:cNvPr>
          <p:cNvGrpSpPr/>
          <p:nvPr/>
        </p:nvGrpSpPr>
        <p:grpSpPr>
          <a:xfrm>
            <a:off x="5641103" y="4756188"/>
            <a:ext cx="909795" cy="377627"/>
            <a:chOff x="6604837" y="383405"/>
            <a:chExt cx="909795" cy="456929"/>
          </a:xfrm>
        </p:grpSpPr>
        <p:sp>
          <p:nvSpPr>
            <p:cNvPr id="145" name="Circle: Hollow 144">
              <a:extLst>
                <a:ext uri="{FF2B5EF4-FFF2-40B4-BE49-F238E27FC236}">
                  <a16:creationId xmlns:a16="http://schemas.microsoft.com/office/drawing/2014/main" id="{FDA0C0FD-6AAC-4DDE-BEC0-632ADB1F55F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6" name="Circle: Hollow 145">
              <a:extLst>
                <a:ext uri="{FF2B5EF4-FFF2-40B4-BE49-F238E27FC236}">
                  <a16:creationId xmlns:a16="http://schemas.microsoft.com/office/drawing/2014/main" id="{616280DF-CF23-4D8D-8F3B-00963A50BE6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7" name="Rectangle: Rounded Corners 146">
              <a:extLst>
                <a:ext uri="{FF2B5EF4-FFF2-40B4-BE49-F238E27FC236}">
                  <a16:creationId xmlns:a16="http://schemas.microsoft.com/office/drawing/2014/main" id="{F6BBB75C-9EF5-4D74-93D5-839C5D40F11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a:extLst>
              <a:ext uri="{FF2B5EF4-FFF2-40B4-BE49-F238E27FC236}">
                <a16:creationId xmlns:a16="http://schemas.microsoft.com/office/drawing/2014/main" id="{EB6D1A69-A627-46A8-9B02-87CAAEA3231C}"/>
              </a:ext>
            </a:extLst>
          </p:cNvPr>
          <p:cNvGrpSpPr/>
          <p:nvPr/>
        </p:nvGrpSpPr>
        <p:grpSpPr>
          <a:xfrm>
            <a:off x="5641103" y="4163525"/>
            <a:ext cx="909795" cy="377627"/>
            <a:chOff x="6604837" y="383405"/>
            <a:chExt cx="909795" cy="456929"/>
          </a:xfrm>
        </p:grpSpPr>
        <p:sp>
          <p:nvSpPr>
            <p:cNvPr id="149" name="Circle: Hollow 148">
              <a:extLst>
                <a:ext uri="{FF2B5EF4-FFF2-40B4-BE49-F238E27FC236}">
                  <a16:creationId xmlns:a16="http://schemas.microsoft.com/office/drawing/2014/main" id="{D115FB55-26C4-49B3-B5D4-9978F168D6B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0" name="Circle: Hollow 149">
              <a:extLst>
                <a:ext uri="{FF2B5EF4-FFF2-40B4-BE49-F238E27FC236}">
                  <a16:creationId xmlns:a16="http://schemas.microsoft.com/office/drawing/2014/main" id="{E0BFF7C1-578E-485F-8DE1-0873003D49F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1" name="Rectangle: Rounded Corners 150">
              <a:extLst>
                <a:ext uri="{FF2B5EF4-FFF2-40B4-BE49-F238E27FC236}">
                  <a16:creationId xmlns:a16="http://schemas.microsoft.com/office/drawing/2014/main" id="{20C8F2E6-6230-4902-BC55-2D2359B5DAB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2" name="Group 151">
            <a:extLst>
              <a:ext uri="{FF2B5EF4-FFF2-40B4-BE49-F238E27FC236}">
                <a16:creationId xmlns:a16="http://schemas.microsoft.com/office/drawing/2014/main" id="{7176E0BA-E282-4217-B635-260C24E14554}"/>
              </a:ext>
            </a:extLst>
          </p:cNvPr>
          <p:cNvGrpSpPr/>
          <p:nvPr/>
        </p:nvGrpSpPr>
        <p:grpSpPr>
          <a:xfrm>
            <a:off x="5641103" y="2887868"/>
            <a:ext cx="909795" cy="415390"/>
            <a:chOff x="6604837" y="383405"/>
            <a:chExt cx="909795" cy="456929"/>
          </a:xfrm>
        </p:grpSpPr>
        <p:sp>
          <p:nvSpPr>
            <p:cNvPr id="153" name="Circle: Hollow 152">
              <a:extLst>
                <a:ext uri="{FF2B5EF4-FFF2-40B4-BE49-F238E27FC236}">
                  <a16:creationId xmlns:a16="http://schemas.microsoft.com/office/drawing/2014/main" id="{1FBCC116-2C8B-492F-9207-2AF2A0EC781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4" name="Circle: Hollow 153">
              <a:extLst>
                <a:ext uri="{FF2B5EF4-FFF2-40B4-BE49-F238E27FC236}">
                  <a16:creationId xmlns:a16="http://schemas.microsoft.com/office/drawing/2014/main" id="{E04D2D4B-D31C-474C-BB00-F0FF1C16BF2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5" name="Rectangle: Rounded Corners 154">
              <a:extLst>
                <a:ext uri="{FF2B5EF4-FFF2-40B4-BE49-F238E27FC236}">
                  <a16:creationId xmlns:a16="http://schemas.microsoft.com/office/drawing/2014/main" id="{E92F4E9C-A616-47DF-80E9-2821E5CB829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6" name="Group 155">
            <a:extLst>
              <a:ext uri="{FF2B5EF4-FFF2-40B4-BE49-F238E27FC236}">
                <a16:creationId xmlns:a16="http://schemas.microsoft.com/office/drawing/2014/main" id="{42C9189A-EAD2-4B8F-821C-BCBCCFDDE82D}"/>
              </a:ext>
            </a:extLst>
          </p:cNvPr>
          <p:cNvGrpSpPr/>
          <p:nvPr/>
        </p:nvGrpSpPr>
        <p:grpSpPr>
          <a:xfrm>
            <a:off x="5641103" y="2252739"/>
            <a:ext cx="909795" cy="377627"/>
            <a:chOff x="6604837" y="383405"/>
            <a:chExt cx="909795" cy="456929"/>
          </a:xfrm>
        </p:grpSpPr>
        <p:sp>
          <p:nvSpPr>
            <p:cNvPr id="157" name="Circle: Hollow 156">
              <a:extLst>
                <a:ext uri="{FF2B5EF4-FFF2-40B4-BE49-F238E27FC236}">
                  <a16:creationId xmlns:a16="http://schemas.microsoft.com/office/drawing/2014/main" id="{3622F7E3-E41D-4BA8-A8DB-9B942A9F01B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Circle: Hollow 157">
              <a:extLst>
                <a:ext uri="{FF2B5EF4-FFF2-40B4-BE49-F238E27FC236}">
                  <a16:creationId xmlns:a16="http://schemas.microsoft.com/office/drawing/2014/main" id="{52243599-487A-4E79-B2ED-59B77C73882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Rectangle: Rounded Corners 158">
              <a:extLst>
                <a:ext uri="{FF2B5EF4-FFF2-40B4-BE49-F238E27FC236}">
                  <a16:creationId xmlns:a16="http://schemas.microsoft.com/office/drawing/2014/main" id="{26859915-7517-429E-A69C-1638A12B95F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0" name="Group 159">
            <a:extLst>
              <a:ext uri="{FF2B5EF4-FFF2-40B4-BE49-F238E27FC236}">
                <a16:creationId xmlns:a16="http://schemas.microsoft.com/office/drawing/2014/main" id="{7540441C-954B-4B69-B9F3-BC6F9F6C6C63}"/>
              </a:ext>
            </a:extLst>
          </p:cNvPr>
          <p:cNvGrpSpPr/>
          <p:nvPr/>
        </p:nvGrpSpPr>
        <p:grpSpPr>
          <a:xfrm>
            <a:off x="5641103" y="1694949"/>
            <a:ext cx="909795" cy="377627"/>
            <a:chOff x="6604837" y="383405"/>
            <a:chExt cx="909795" cy="456929"/>
          </a:xfrm>
        </p:grpSpPr>
        <p:sp>
          <p:nvSpPr>
            <p:cNvPr id="161" name="Circle: Hollow 160">
              <a:extLst>
                <a:ext uri="{FF2B5EF4-FFF2-40B4-BE49-F238E27FC236}">
                  <a16:creationId xmlns:a16="http://schemas.microsoft.com/office/drawing/2014/main" id="{7411C867-0626-459A-8B06-A96C569B222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2" name="Circle: Hollow 161">
              <a:extLst>
                <a:ext uri="{FF2B5EF4-FFF2-40B4-BE49-F238E27FC236}">
                  <a16:creationId xmlns:a16="http://schemas.microsoft.com/office/drawing/2014/main" id="{2ABA607A-991B-4452-ACD8-6DC5134ECF2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3" name="Rectangle: Rounded Corners 162">
              <a:extLst>
                <a:ext uri="{FF2B5EF4-FFF2-40B4-BE49-F238E27FC236}">
                  <a16:creationId xmlns:a16="http://schemas.microsoft.com/office/drawing/2014/main" id="{0A1F2598-C51C-4438-B13E-D3747405C24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4" name="Group 163">
            <a:extLst>
              <a:ext uri="{FF2B5EF4-FFF2-40B4-BE49-F238E27FC236}">
                <a16:creationId xmlns:a16="http://schemas.microsoft.com/office/drawing/2014/main" id="{BB8BABD3-2997-49AB-B934-2AF2D2611FC2}"/>
              </a:ext>
            </a:extLst>
          </p:cNvPr>
          <p:cNvGrpSpPr/>
          <p:nvPr/>
        </p:nvGrpSpPr>
        <p:grpSpPr>
          <a:xfrm>
            <a:off x="5641103" y="1046528"/>
            <a:ext cx="909795" cy="377627"/>
            <a:chOff x="6604837" y="383405"/>
            <a:chExt cx="909795" cy="456929"/>
          </a:xfrm>
        </p:grpSpPr>
        <p:sp>
          <p:nvSpPr>
            <p:cNvPr id="165" name="Circle: Hollow 164">
              <a:extLst>
                <a:ext uri="{FF2B5EF4-FFF2-40B4-BE49-F238E27FC236}">
                  <a16:creationId xmlns:a16="http://schemas.microsoft.com/office/drawing/2014/main" id="{9C1CFF95-BDDF-4DF2-8155-75FD38D1047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6" name="Circle: Hollow 165">
              <a:extLst>
                <a:ext uri="{FF2B5EF4-FFF2-40B4-BE49-F238E27FC236}">
                  <a16:creationId xmlns:a16="http://schemas.microsoft.com/office/drawing/2014/main" id="{37DE794B-97F7-49D4-B96A-F977056DBFA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Rectangle: Rounded Corners 166">
              <a:extLst>
                <a:ext uri="{FF2B5EF4-FFF2-40B4-BE49-F238E27FC236}">
                  <a16:creationId xmlns:a16="http://schemas.microsoft.com/office/drawing/2014/main" id="{BA5AC200-4FC9-4598-AB9F-277FF9BDB31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8" name="Group 167">
            <a:extLst>
              <a:ext uri="{FF2B5EF4-FFF2-40B4-BE49-F238E27FC236}">
                <a16:creationId xmlns:a16="http://schemas.microsoft.com/office/drawing/2014/main" id="{905F292B-0D11-4C6B-BCA9-B40827AEFEE9}"/>
              </a:ext>
            </a:extLst>
          </p:cNvPr>
          <p:cNvGrpSpPr/>
          <p:nvPr/>
        </p:nvGrpSpPr>
        <p:grpSpPr>
          <a:xfrm>
            <a:off x="5589265" y="460437"/>
            <a:ext cx="909795" cy="343297"/>
            <a:chOff x="6604837" y="383405"/>
            <a:chExt cx="909795" cy="456929"/>
          </a:xfrm>
        </p:grpSpPr>
        <p:sp>
          <p:nvSpPr>
            <p:cNvPr id="169" name="Circle: Hollow 168">
              <a:extLst>
                <a:ext uri="{FF2B5EF4-FFF2-40B4-BE49-F238E27FC236}">
                  <a16:creationId xmlns:a16="http://schemas.microsoft.com/office/drawing/2014/main" id="{9D47DDA0-BAB7-4464-BB47-D7B1EABD147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0" name="Circle: Hollow 169">
              <a:extLst>
                <a:ext uri="{FF2B5EF4-FFF2-40B4-BE49-F238E27FC236}">
                  <a16:creationId xmlns:a16="http://schemas.microsoft.com/office/drawing/2014/main" id="{5CF4DE50-6FE2-45E2-9A54-A2F2B2554E8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1" name="Rectangle: Rounded Corners 170">
              <a:extLst>
                <a:ext uri="{FF2B5EF4-FFF2-40B4-BE49-F238E27FC236}">
                  <a16:creationId xmlns:a16="http://schemas.microsoft.com/office/drawing/2014/main" id="{A0A6597E-7DF3-4FBB-81EC-3818A61D47C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0" name="Picture 179">
            <a:extLst>
              <a:ext uri="{FF2B5EF4-FFF2-40B4-BE49-F238E27FC236}">
                <a16:creationId xmlns:a16="http://schemas.microsoft.com/office/drawing/2014/main" id="{73AC6255-53C0-4E4E-9025-40A7C564D8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6178" y="1306048"/>
            <a:ext cx="3114675" cy="1466850"/>
          </a:xfrm>
          <a:prstGeom prst="rect">
            <a:avLst/>
          </a:prstGeom>
        </p:spPr>
      </p:pic>
      <p:pic>
        <p:nvPicPr>
          <p:cNvPr id="182" name="Picture 181">
            <a:extLst>
              <a:ext uri="{FF2B5EF4-FFF2-40B4-BE49-F238E27FC236}">
                <a16:creationId xmlns:a16="http://schemas.microsoft.com/office/drawing/2014/main" id="{AA3A393F-03F0-4D17-8ADC-F1C2ACF936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9253" y="1127227"/>
            <a:ext cx="3850018" cy="1990743"/>
          </a:xfrm>
          <a:prstGeom prst="rect">
            <a:avLst/>
          </a:prstGeom>
        </p:spPr>
      </p:pic>
      <p:pic>
        <p:nvPicPr>
          <p:cNvPr id="184" name="Picture 183">
            <a:extLst>
              <a:ext uri="{FF2B5EF4-FFF2-40B4-BE49-F238E27FC236}">
                <a16:creationId xmlns:a16="http://schemas.microsoft.com/office/drawing/2014/main" id="{FEF66CB3-5EE1-46D5-8BA9-214C7C8B78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86178" y="3207900"/>
            <a:ext cx="2966000" cy="2876871"/>
          </a:xfrm>
          <a:prstGeom prst="rect">
            <a:avLst/>
          </a:prstGeom>
        </p:spPr>
      </p:pic>
      <p:pic>
        <p:nvPicPr>
          <p:cNvPr id="186" name="Picture 185">
            <a:extLst>
              <a:ext uri="{FF2B5EF4-FFF2-40B4-BE49-F238E27FC236}">
                <a16:creationId xmlns:a16="http://schemas.microsoft.com/office/drawing/2014/main" id="{A0AD12AE-6B7B-4B6C-998A-609A1A1A2D9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55031" y="3493792"/>
            <a:ext cx="3850018" cy="2359731"/>
          </a:xfrm>
          <a:prstGeom prst="rect">
            <a:avLst/>
          </a:prstGeom>
        </p:spPr>
      </p:pic>
      <p:sp>
        <p:nvSpPr>
          <p:cNvPr id="189" name="TextBox 188">
            <a:extLst>
              <a:ext uri="{FF2B5EF4-FFF2-40B4-BE49-F238E27FC236}">
                <a16:creationId xmlns:a16="http://schemas.microsoft.com/office/drawing/2014/main" id="{B894B252-8755-47CB-A647-8FB2AAA19920}"/>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7619908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9A81F-BFDE-46A3-A322-5F3160926B9A}"/>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DFDC819-D37F-43A0-9C28-0395FD9ED8A8}"/>
              </a:ext>
            </a:extLst>
          </p:cNvPr>
          <p:cNvSpPr/>
          <p:nvPr/>
        </p:nvSpPr>
        <p:spPr>
          <a:xfrm>
            <a:off x="6200254" y="469944"/>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4" name="Group 3">
            <a:extLst>
              <a:ext uri="{FF2B5EF4-FFF2-40B4-BE49-F238E27FC236}">
                <a16:creationId xmlns:a16="http://schemas.microsoft.com/office/drawing/2014/main" id="{760B92EC-EAA8-4561-8DDF-2AC9D5D928C1}"/>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7AF6E4FC-C93E-41DA-A88B-5401967DDD2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4CBD476B-D878-4BC5-B2D9-5EC1CA54644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90E812DE-110D-40D9-9C1E-D29D424F36C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1779F9AF-2715-4FEB-B65B-30301AE863EB}"/>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5A3B9FB0-0090-4EFF-84F4-7845F3F5D33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414F19D4-7F4B-4319-A851-A9D78437641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13C2E7F6-5E69-4A0A-8236-173CF72483E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3AA05FA-20AE-45A9-8B1B-A90D8B5CEE53}"/>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5AD65D7E-2816-475C-953B-B49C6AE9571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DBB5803F-3B6B-4FC4-A853-638848749EE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B6310814-E6A1-4F78-9D33-2CE9BF052D4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857AFE11-0930-458B-830D-90E538B8D1A6}"/>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372DC93D-886C-4C6D-BB38-B6D2ADFA7A4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1FA5EDE6-8065-40F8-BB8C-7F18F3AAACE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2874B0FB-B0E9-4859-A9B7-A657291F87D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126EC82C-2CD3-4634-952C-761B8F33547D}"/>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7F33F712-54F7-47AC-8FDE-9E29DA90EFA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36E27C48-3761-4970-AAD1-8EED88FA47B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A369D990-6C22-43A1-A777-8640B4CE008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4B0F86D-4CC1-4FE8-A740-10BAEF3655E6}"/>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DAC1D77E-A85D-4242-B97B-05D2E790EE9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AAC3061A-39F4-418B-82E3-49264590963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46D586C8-07F7-4975-A63A-46768FFF7CE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4DBDC855-F7AA-4882-996E-A39C45B6E354}"/>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F716BFCE-FBC5-49D4-A520-76436C05262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72B8E3B9-2AD2-49E2-B0F3-F11EED99175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89E87060-70CE-4E0D-8E88-ED4CE9FABA8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EF36B964-0B2E-47C3-9669-C2148A590F92}"/>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183857A0-CCF5-48FD-A310-30D23B22C09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8DDDB0ED-FCED-4CA4-99CD-1201385BF31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235E3145-2E6D-40A2-8BCF-8EE17B26828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C0CD21A1-FCF5-4E09-8ECA-69FC32FA3C41}"/>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432734B8-4666-470B-B513-AE215341350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F32BFB28-9E51-42B7-B326-FB855895634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F60B6F90-1208-4AEF-90A0-ECC9AEF8C9B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435C4BBD-68A5-45DB-8389-151D4FDCB000}"/>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47783DE6-3178-4BB1-8A2E-EABA95BA221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56822A16-4090-4804-A185-1E2183E0F99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82017AB0-4128-4D55-B808-1BA02A850B7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59C99C22-BFB4-4AAC-A169-57C714E0FF3F}"/>
              </a:ext>
            </a:extLst>
          </p:cNvPr>
          <p:cNvGrpSpPr/>
          <p:nvPr/>
        </p:nvGrpSpPr>
        <p:grpSpPr>
          <a:xfrm>
            <a:off x="5641103" y="3571493"/>
            <a:ext cx="909795" cy="377627"/>
            <a:chOff x="6604837" y="383405"/>
            <a:chExt cx="909795" cy="456929"/>
          </a:xfrm>
        </p:grpSpPr>
        <p:sp>
          <p:nvSpPr>
            <p:cNvPr id="45" name="Circle: Hollow 44">
              <a:extLst>
                <a:ext uri="{FF2B5EF4-FFF2-40B4-BE49-F238E27FC236}">
                  <a16:creationId xmlns:a16="http://schemas.microsoft.com/office/drawing/2014/main" id="{4CF481D3-C928-4511-A5C3-377FC196C33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ircle: Hollow 45">
              <a:extLst>
                <a:ext uri="{FF2B5EF4-FFF2-40B4-BE49-F238E27FC236}">
                  <a16:creationId xmlns:a16="http://schemas.microsoft.com/office/drawing/2014/main" id="{02B0A6D7-F479-48D4-A0D4-800713E968A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Rectangle: Rounded Corners 46">
              <a:extLst>
                <a:ext uri="{FF2B5EF4-FFF2-40B4-BE49-F238E27FC236}">
                  <a16:creationId xmlns:a16="http://schemas.microsoft.com/office/drawing/2014/main" id="{656E644B-6821-42B4-945B-81788864371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F134EFA6-17C2-4E75-B991-C21C6C8B8F32}"/>
              </a:ext>
            </a:extLst>
          </p:cNvPr>
          <p:cNvGrpSpPr/>
          <p:nvPr/>
        </p:nvGrpSpPr>
        <p:grpSpPr>
          <a:xfrm>
            <a:off x="5641103" y="6075496"/>
            <a:ext cx="909795" cy="377627"/>
            <a:chOff x="6604837" y="383405"/>
            <a:chExt cx="909795" cy="456929"/>
          </a:xfrm>
        </p:grpSpPr>
        <p:sp>
          <p:nvSpPr>
            <p:cNvPr id="49" name="Circle: Hollow 48">
              <a:extLst>
                <a:ext uri="{FF2B5EF4-FFF2-40B4-BE49-F238E27FC236}">
                  <a16:creationId xmlns:a16="http://schemas.microsoft.com/office/drawing/2014/main" id="{463CF6B5-AAA5-47AF-9E94-1B2BCF80EA6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Circle: Hollow 49">
              <a:extLst>
                <a:ext uri="{FF2B5EF4-FFF2-40B4-BE49-F238E27FC236}">
                  <a16:creationId xmlns:a16="http://schemas.microsoft.com/office/drawing/2014/main" id="{85A41FA9-4002-4D94-AC69-4364C65F3DB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Rectangle: Rounded Corners 50">
              <a:extLst>
                <a:ext uri="{FF2B5EF4-FFF2-40B4-BE49-F238E27FC236}">
                  <a16:creationId xmlns:a16="http://schemas.microsoft.com/office/drawing/2014/main" id="{B8671095-8B2B-4146-BD44-9B3C3B6E513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F55B518F-0D65-4B22-BFB2-D4FC0E2AC6CD}"/>
              </a:ext>
            </a:extLst>
          </p:cNvPr>
          <p:cNvGrpSpPr/>
          <p:nvPr/>
        </p:nvGrpSpPr>
        <p:grpSpPr>
          <a:xfrm>
            <a:off x="5641103" y="5429311"/>
            <a:ext cx="909795" cy="377627"/>
            <a:chOff x="6604837" y="383405"/>
            <a:chExt cx="909795" cy="456929"/>
          </a:xfrm>
        </p:grpSpPr>
        <p:sp>
          <p:nvSpPr>
            <p:cNvPr id="53" name="Circle: Hollow 52">
              <a:extLst>
                <a:ext uri="{FF2B5EF4-FFF2-40B4-BE49-F238E27FC236}">
                  <a16:creationId xmlns:a16="http://schemas.microsoft.com/office/drawing/2014/main" id="{D8F79353-2C2C-4D10-B79B-4A11EF4A92B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ircle: Hollow 53">
              <a:extLst>
                <a:ext uri="{FF2B5EF4-FFF2-40B4-BE49-F238E27FC236}">
                  <a16:creationId xmlns:a16="http://schemas.microsoft.com/office/drawing/2014/main" id="{ED92EB1B-40CF-4778-853E-7447B762756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Rectangle: Rounded Corners 54">
              <a:extLst>
                <a:ext uri="{FF2B5EF4-FFF2-40B4-BE49-F238E27FC236}">
                  <a16:creationId xmlns:a16="http://schemas.microsoft.com/office/drawing/2014/main" id="{1529ACB9-D862-4F6C-976D-9B12BAFB19B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E175E2C2-3901-413A-A3B9-31E852916FCE}"/>
              </a:ext>
            </a:extLst>
          </p:cNvPr>
          <p:cNvGrpSpPr/>
          <p:nvPr/>
        </p:nvGrpSpPr>
        <p:grpSpPr>
          <a:xfrm>
            <a:off x="5641103" y="4756188"/>
            <a:ext cx="909795" cy="377627"/>
            <a:chOff x="6604837" y="383405"/>
            <a:chExt cx="909795" cy="456929"/>
          </a:xfrm>
        </p:grpSpPr>
        <p:sp>
          <p:nvSpPr>
            <p:cNvPr id="57" name="Circle: Hollow 56">
              <a:extLst>
                <a:ext uri="{FF2B5EF4-FFF2-40B4-BE49-F238E27FC236}">
                  <a16:creationId xmlns:a16="http://schemas.microsoft.com/office/drawing/2014/main" id="{B284776A-7E90-48F1-BD16-73E92CC3948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Circle: Hollow 57">
              <a:extLst>
                <a:ext uri="{FF2B5EF4-FFF2-40B4-BE49-F238E27FC236}">
                  <a16:creationId xmlns:a16="http://schemas.microsoft.com/office/drawing/2014/main" id="{3AAFDBFE-4546-489A-BF8C-A0D4257EA8A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Rectangle: Rounded Corners 58">
              <a:extLst>
                <a:ext uri="{FF2B5EF4-FFF2-40B4-BE49-F238E27FC236}">
                  <a16:creationId xmlns:a16="http://schemas.microsoft.com/office/drawing/2014/main" id="{BFF8B0B7-B789-4F82-97AD-CD2EB444262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65EAD360-5112-43EE-A06F-3BC6E9920B66}"/>
              </a:ext>
            </a:extLst>
          </p:cNvPr>
          <p:cNvGrpSpPr/>
          <p:nvPr/>
        </p:nvGrpSpPr>
        <p:grpSpPr>
          <a:xfrm>
            <a:off x="5641103" y="4163525"/>
            <a:ext cx="909795" cy="377627"/>
            <a:chOff x="6604837" y="383405"/>
            <a:chExt cx="909795" cy="456929"/>
          </a:xfrm>
        </p:grpSpPr>
        <p:sp>
          <p:nvSpPr>
            <p:cNvPr id="61" name="Circle: Hollow 60">
              <a:extLst>
                <a:ext uri="{FF2B5EF4-FFF2-40B4-BE49-F238E27FC236}">
                  <a16:creationId xmlns:a16="http://schemas.microsoft.com/office/drawing/2014/main" id="{D782471C-1D48-46F2-ADB3-397A68554F2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ircle: Hollow 61">
              <a:extLst>
                <a:ext uri="{FF2B5EF4-FFF2-40B4-BE49-F238E27FC236}">
                  <a16:creationId xmlns:a16="http://schemas.microsoft.com/office/drawing/2014/main" id="{ACF45D20-56F1-43F9-AB17-E5D361179AA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Rectangle: Rounded Corners 62">
              <a:extLst>
                <a:ext uri="{FF2B5EF4-FFF2-40B4-BE49-F238E27FC236}">
                  <a16:creationId xmlns:a16="http://schemas.microsoft.com/office/drawing/2014/main" id="{0A23AEE9-E296-4E12-8667-C121A8625D2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CB6B2E8B-D9BE-420B-B737-3FB7CB42DF99}"/>
              </a:ext>
            </a:extLst>
          </p:cNvPr>
          <p:cNvGrpSpPr/>
          <p:nvPr/>
        </p:nvGrpSpPr>
        <p:grpSpPr>
          <a:xfrm>
            <a:off x="5641103" y="2887868"/>
            <a:ext cx="909795" cy="415390"/>
            <a:chOff x="6604837" y="383405"/>
            <a:chExt cx="909795" cy="456929"/>
          </a:xfrm>
        </p:grpSpPr>
        <p:sp>
          <p:nvSpPr>
            <p:cNvPr id="65" name="Circle: Hollow 64">
              <a:extLst>
                <a:ext uri="{FF2B5EF4-FFF2-40B4-BE49-F238E27FC236}">
                  <a16:creationId xmlns:a16="http://schemas.microsoft.com/office/drawing/2014/main" id="{52422B8F-6BB2-41CA-BE5A-710B40984FE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Circle: Hollow 65">
              <a:extLst>
                <a:ext uri="{FF2B5EF4-FFF2-40B4-BE49-F238E27FC236}">
                  <a16:creationId xmlns:a16="http://schemas.microsoft.com/office/drawing/2014/main" id="{3FF784EA-7F88-4E44-8F81-078162B71D2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Rectangle: Rounded Corners 66">
              <a:extLst>
                <a:ext uri="{FF2B5EF4-FFF2-40B4-BE49-F238E27FC236}">
                  <a16:creationId xmlns:a16="http://schemas.microsoft.com/office/drawing/2014/main" id="{0130C315-A516-4C34-9A99-E0D5B3480B8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BDDE51C4-2392-4969-BD4B-485045A1E2A5}"/>
              </a:ext>
            </a:extLst>
          </p:cNvPr>
          <p:cNvGrpSpPr/>
          <p:nvPr/>
        </p:nvGrpSpPr>
        <p:grpSpPr>
          <a:xfrm>
            <a:off x="5641103" y="2252739"/>
            <a:ext cx="909795" cy="377627"/>
            <a:chOff x="6604837" y="383405"/>
            <a:chExt cx="909795" cy="456929"/>
          </a:xfrm>
        </p:grpSpPr>
        <p:sp>
          <p:nvSpPr>
            <p:cNvPr id="69" name="Circle: Hollow 68">
              <a:extLst>
                <a:ext uri="{FF2B5EF4-FFF2-40B4-BE49-F238E27FC236}">
                  <a16:creationId xmlns:a16="http://schemas.microsoft.com/office/drawing/2014/main" id="{25023C17-1B28-4571-A353-95B2A23564D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Circle: Hollow 69">
              <a:extLst>
                <a:ext uri="{FF2B5EF4-FFF2-40B4-BE49-F238E27FC236}">
                  <a16:creationId xmlns:a16="http://schemas.microsoft.com/office/drawing/2014/main" id="{F2AA4155-8F8A-4128-957F-9A1AC9AF243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Rectangle: Rounded Corners 70">
              <a:extLst>
                <a:ext uri="{FF2B5EF4-FFF2-40B4-BE49-F238E27FC236}">
                  <a16:creationId xmlns:a16="http://schemas.microsoft.com/office/drawing/2014/main" id="{8B02BD17-F7A3-4017-BE8B-2E8C513E76D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3A7D32FB-1901-49DC-9631-5B088DCD7A82}"/>
              </a:ext>
            </a:extLst>
          </p:cNvPr>
          <p:cNvGrpSpPr/>
          <p:nvPr/>
        </p:nvGrpSpPr>
        <p:grpSpPr>
          <a:xfrm>
            <a:off x="5641103" y="1694949"/>
            <a:ext cx="909795" cy="377627"/>
            <a:chOff x="6604837" y="383405"/>
            <a:chExt cx="909795" cy="456929"/>
          </a:xfrm>
        </p:grpSpPr>
        <p:sp>
          <p:nvSpPr>
            <p:cNvPr id="73" name="Circle: Hollow 72">
              <a:extLst>
                <a:ext uri="{FF2B5EF4-FFF2-40B4-BE49-F238E27FC236}">
                  <a16:creationId xmlns:a16="http://schemas.microsoft.com/office/drawing/2014/main" id="{6C5F78CA-BBC5-4EED-A54C-008F97D4BF0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Circle: Hollow 73">
              <a:extLst>
                <a:ext uri="{FF2B5EF4-FFF2-40B4-BE49-F238E27FC236}">
                  <a16:creationId xmlns:a16="http://schemas.microsoft.com/office/drawing/2014/main" id="{25744CD0-4618-4757-987F-DC459E8835B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Rectangle: Rounded Corners 74">
              <a:extLst>
                <a:ext uri="{FF2B5EF4-FFF2-40B4-BE49-F238E27FC236}">
                  <a16:creationId xmlns:a16="http://schemas.microsoft.com/office/drawing/2014/main" id="{56E793D0-E0FC-4809-84B1-209F3379022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A40DA338-1749-4D09-8513-F837F203DA8F}"/>
              </a:ext>
            </a:extLst>
          </p:cNvPr>
          <p:cNvGrpSpPr/>
          <p:nvPr/>
        </p:nvGrpSpPr>
        <p:grpSpPr>
          <a:xfrm>
            <a:off x="5641103" y="1046528"/>
            <a:ext cx="909795" cy="377627"/>
            <a:chOff x="6604837" y="383405"/>
            <a:chExt cx="909795" cy="456929"/>
          </a:xfrm>
        </p:grpSpPr>
        <p:sp>
          <p:nvSpPr>
            <p:cNvPr id="77" name="Circle: Hollow 76">
              <a:extLst>
                <a:ext uri="{FF2B5EF4-FFF2-40B4-BE49-F238E27FC236}">
                  <a16:creationId xmlns:a16="http://schemas.microsoft.com/office/drawing/2014/main" id="{15317015-5F6C-4F89-89F5-36B3D6EEA82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Circle: Hollow 77">
              <a:extLst>
                <a:ext uri="{FF2B5EF4-FFF2-40B4-BE49-F238E27FC236}">
                  <a16:creationId xmlns:a16="http://schemas.microsoft.com/office/drawing/2014/main" id="{3DABD8C3-288E-4637-B7DC-2D883EF8A61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Rectangle: Rounded Corners 78">
              <a:extLst>
                <a:ext uri="{FF2B5EF4-FFF2-40B4-BE49-F238E27FC236}">
                  <a16:creationId xmlns:a16="http://schemas.microsoft.com/office/drawing/2014/main" id="{E2C66688-07A2-4771-9F84-153B2D8E873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B54C0B8E-ACDD-4841-A354-5DE6C43DA7BA}"/>
              </a:ext>
            </a:extLst>
          </p:cNvPr>
          <p:cNvGrpSpPr/>
          <p:nvPr/>
        </p:nvGrpSpPr>
        <p:grpSpPr>
          <a:xfrm>
            <a:off x="5589265" y="460437"/>
            <a:ext cx="909795" cy="343297"/>
            <a:chOff x="6604837" y="383405"/>
            <a:chExt cx="909795" cy="456929"/>
          </a:xfrm>
        </p:grpSpPr>
        <p:sp>
          <p:nvSpPr>
            <p:cNvPr id="81" name="Circle: Hollow 80">
              <a:extLst>
                <a:ext uri="{FF2B5EF4-FFF2-40B4-BE49-F238E27FC236}">
                  <a16:creationId xmlns:a16="http://schemas.microsoft.com/office/drawing/2014/main" id="{A8DFCD70-E86B-4F6E-B90C-E4FBFA90E29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ircle: Hollow 81">
              <a:extLst>
                <a:ext uri="{FF2B5EF4-FFF2-40B4-BE49-F238E27FC236}">
                  <a16:creationId xmlns:a16="http://schemas.microsoft.com/office/drawing/2014/main" id="{CA846079-4633-4613-B9A6-152EE1775C3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3" name="Rectangle: Rounded Corners 82">
              <a:extLst>
                <a:ext uri="{FF2B5EF4-FFF2-40B4-BE49-F238E27FC236}">
                  <a16:creationId xmlns:a16="http://schemas.microsoft.com/office/drawing/2014/main" id="{9DEAC886-D474-423B-97BE-348FF18364C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9" name="Picture 88">
            <a:extLst>
              <a:ext uri="{FF2B5EF4-FFF2-40B4-BE49-F238E27FC236}">
                <a16:creationId xmlns:a16="http://schemas.microsoft.com/office/drawing/2014/main" id="{4C61E323-984C-4A05-9E69-C37441B635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6810" y="878015"/>
            <a:ext cx="3757089" cy="2500172"/>
          </a:xfrm>
          <a:prstGeom prst="rect">
            <a:avLst/>
          </a:prstGeom>
        </p:spPr>
      </p:pic>
      <p:sp>
        <p:nvSpPr>
          <p:cNvPr id="90" name="TextBox 89">
            <a:extLst>
              <a:ext uri="{FF2B5EF4-FFF2-40B4-BE49-F238E27FC236}">
                <a16:creationId xmlns:a16="http://schemas.microsoft.com/office/drawing/2014/main" id="{15A5799E-58D3-4F60-99AB-61701FF14CBA}"/>
              </a:ext>
            </a:extLst>
          </p:cNvPr>
          <p:cNvSpPr txBox="1"/>
          <p:nvPr/>
        </p:nvSpPr>
        <p:spPr>
          <a:xfrm>
            <a:off x="1496887" y="3462438"/>
            <a:ext cx="4061241" cy="1754326"/>
          </a:xfrm>
          <a:prstGeom prst="rect">
            <a:avLst/>
          </a:prstGeom>
          <a:noFill/>
        </p:spPr>
        <p:txBody>
          <a:bodyPr wrap="square" rtlCol="0">
            <a:spAutoFit/>
          </a:bodyPr>
          <a:lstStyle/>
          <a:p>
            <a:pPr algn="l"/>
            <a:r>
              <a:rPr lang="as-IN" sz="3600" b="1" i="0" dirty="0">
                <a:solidFill>
                  <a:srgbClr val="111111"/>
                </a:solidFill>
                <a:effectLst/>
                <a:latin typeface="NikoshBAN" panose="02000000000000000000" pitchFamily="2" charset="0"/>
                <a:cs typeface="NikoshBAN" panose="02000000000000000000" pitchFamily="2" charset="0"/>
              </a:rPr>
              <a:t>শেখ রাসেল: আবেগ, শূন্যতা ও ভালোবাসায় জড়ানো নাম!</a:t>
            </a:r>
          </a:p>
        </p:txBody>
      </p:sp>
      <p:sp>
        <p:nvSpPr>
          <p:cNvPr id="91" name="TextBox 90">
            <a:extLst>
              <a:ext uri="{FF2B5EF4-FFF2-40B4-BE49-F238E27FC236}">
                <a16:creationId xmlns:a16="http://schemas.microsoft.com/office/drawing/2014/main" id="{13E9F1C7-41E9-4EDD-BC12-F7E01430FA45}"/>
              </a:ext>
            </a:extLst>
          </p:cNvPr>
          <p:cNvSpPr txBox="1"/>
          <p:nvPr/>
        </p:nvSpPr>
        <p:spPr>
          <a:xfrm>
            <a:off x="6626959" y="913850"/>
            <a:ext cx="4280728" cy="5509200"/>
          </a:xfrm>
          <a:prstGeom prst="rect">
            <a:avLst/>
          </a:prstGeom>
          <a:noFill/>
        </p:spPr>
        <p:txBody>
          <a:bodyPr wrap="square" rtlCol="0">
            <a:spAutoFit/>
          </a:bodyPr>
          <a:lstStyle/>
          <a:p>
            <a:r>
              <a:rPr lang="as-IN" sz="3200" b="1" i="0">
                <a:solidFill>
                  <a:srgbClr val="111111"/>
                </a:solidFill>
                <a:effectLst/>
                <a:latin typeface="NikoshBAN" panose="02000000000000000000" pitchFamily="2" charset="0"/>
                <a:cs typeface="NikoshBAN" panose="02000000000000000000" pitchFamily="2" charset="0"/>
              </a:rPr>
              <a:t>বেঁচে থাকলে ৫৭ পেরিয়ে ৫৮ বছরে পা দিতেন তিনি! পুরোদস্তর মধ্য বয়স্ক এক পুরুষের দীপ্তিতে উদ্ভাসিত হতেন। আচ্ছা, দেখতে কেমন হতেন তিনি? সেই গোঁফওয়ালা ভরাট কণ্ঠের রাশভারি চেহারা নাকি আরেকটু ভিন্ন কোন অবয়ব! তা যাই হোক, আদল দেখলে নিশ্চিত বোঝা যেত, এ আর কেউ নন, জাতির পিতারই ছায়া!</a:t>
            </a:r>
            <a:endParaRPr lang="en-US" sz="3200" b="1" dirty="0">
              <a:latin typeface="NikoshBAN" panose="02000000000000000000" pitchFamily="2" charset="0"/>
              <a:cs typeface="NikoshBAN" panose="02000000000000000000" pitchFamily="2" charset="0"/>
            </a:endParaRPr>
          </a:p>
        </p:txBody>
      </p:sp>
      <p:sp>
        <p:nvSpPr>
          <p:cNvPr id="92" name="TextBox 91">
            <a:extLst>
              <a:ext uri="{FF2B5EF4-FFF2-40B4-BE49-F238E27FC236}">
                <a16:creationId xmlns:a16="http://schemas.microsoft.com/office/drawing/2014/main" id="{76808439-FDFB-4275-BDDD-164809845F64}"/>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081498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A42AC8-556F-4B48-90DE-4786A9D11E6E}"/>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E8F8B90-7FB5-4122-BFF8-8FC6C966A4C8}"/>
              </a:ext>
            </a:extLst>
          </p:cNvPr>
          <p:cNvSpPr/>
          <p:nvPr/>
        </p:nvSpPr>
        <p:spPr>
          <a:xfrm>
            <a:off x="6200254" y="469944"/>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4" name="Group 3">
            <a:extLst>
              <a:ext uri="{FF2B5EF4-FFF2-40B4-BE49-F238E27FC236}">
                <a16:creationId xmlns:a16="http://schemas.microsoft.com/office/drawing/2014/main" id="{9B59BD42-0C7C-49C6-8252-2438D131F3BD}"/>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219FCD60-D94F-4235-8A0A-A5B5CD3E38D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7E75A477-EAD8-42E8-9F55-D588F872EC8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731D3E02-DCAD-4F2B-BEBB-12372656E0C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832C5C2A-CDA7-429B-A3AF-25063A7B3E82}"/>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8742CAF4-8C20-4796-B13D-73BB1BA0C51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D89DA3FD-61B9-4BA1-851E-2A4A2416FC6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3B05D68B-8A9C-4F35-8BF9-7B05C84B04C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2FEB4DFB-3A46-4517-9CAD-B4B5994DB301}"/>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7C26B47B-E58A-480A-9114-3E68079B0C3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B55BBC54-0AFD-4D3A-82E4-B1A24A60279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1D617D7F-AB13-4443-B681-8C1857E930E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1BADBA56-D8E2-4389-BCA5-9D5135FB7CEA}"/>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F951100F-B27A-4592-9FF3-BBECB1C527C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71AC46E1-4FD7-4D72-A5E1-C732D713729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A9DC59EB-FC23-4A76-8F8E-C55413AF934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2D3CB325-6464-4F7C-8B2B-544EE0F2814F}"/>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63A9BE27-53F0-4636-B5B9-25012CF7911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8E8878CB-FAD8-426D-BBCB-06C9FB51A4A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407B3425-4393-42E6-A60B-171690E843C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509B57F-1CB1-4891-A3C6-2E6853C24E51}"/>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B6A3D580-ABDB-4820-8D5D-BAC6AE688A8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55F10188-0C5B-4B68-A16A-77B91CE4DD9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2549D5EA-BE35-49E3-8564-DCB9CD3DA7A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1F47EEAE-68D7-4EB8-B294-F5B7952237FE}"/>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DAB14CBC-2E15-401D-805E-FE756F5274B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F8F0EB41-DD8C-4EA9-8570-204F54F4A25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3455760D-69E5-4F35-83C1-76D309AD460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B0A7B40D-CC50-464F-BC07-266D2C8431DD}"/>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F6C4BCE5-39FF-47C0-997E-9EDB984CCCE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09617E23-D4C8-401E-B576-DBBFC3A6CD8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D9CDC17D-C106-4DBB-BDCC-258757BCDC5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148F41D8-7F03-4AF1-8C50-C625CEEC80EA}"/>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3E689B15-D9C9-4089-9490-9B0412854EE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016B275E-C538-45B0-91BF-E57309C2D8C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C606D05C-F89F-4560-A1DC-988BC5ACFB0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D56F3746-CDB1-4C0B-8FFD-0B05B3D485F6}"/>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56C05C01-610B-487E-B66B-48CAC2125A6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7107860C-4522-4DCA-8E71-25F77DB80F0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F65B37DE-8BE5-4D7D-9ACA-40D150241DC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1A00D940-781D-4C52-9DDE-CDA805429321}"/>
              </a:ext>
            </a:extLst>
          </p:cNvPr>
          <p:cNvGrpSpPr/>
          <p:nvPr/>
        </p:nvGrpSpPr>
        <p:grpSpPr>
          <a:xfrm>
            <a:off x="5641103" y="3571493"/>
            <a:ext cx="909795" cy="377627"/>
            <a:chOff x="6604837" y="383405"/>
            <a:chExt cx="909795" cy="456929"/>
          </a:xfrm>
        </p:grpSpPr>
        <p:sp>
          <p:nvSpPr>
            <p:cNvPr id="45" name="Circle: Hollow 44">
              <a:extLst>
                <a:ext uri="{FF2B5EF4-FFF2-40B4-BE49-F238E27FC236}">
                  <a16:creationId xmlns:a16="http://schemas.microsoft.com/office/drawing/2014/main" id="{00320C08-4409-4737-99F9-01CE9FF76CB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ircle: Hollow 45">
              <a:extLst>
                <a:ext uri="{FF2B5EF4-FFF2-40B4-BE49-F238E27FC236}">
                  <a16:creationId xmlns:a16="http://schemas.microsoft.com/office/drawing/2014/main" id="{DB9BD264-235D-4F8B-A579-BFFE71A8095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Rectangle: Rounded Corners 46">
              <a:extLst>
                <a:ext uri="{FF2B5EF4-FFF2-40B4-BE49-F238E27FC236}">
                  <a16:creationId xmlns:a16="http://schemas.microsoft.com/office/drawing/2014/main" id="{7C949C3F-79C7-4C41-84C0-50F6BDCBBCF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B2B656D5-E726-42B2-B336-9D63A869931E}"/>
              </a:ext>
            </a:extLst>
          </p:cNvPr>
          <p:cNvGrpSpPr/>
          <p:nvPr/>
        </p:nvGrpSpPr>
        <p:grpSpPr>
          <a:xfrm>
            <a:off x="5641103" y="6075496"/>
            <a:ext cx="909795" cy="377627"/>
            <a:chOff x="6604837" y="383405"/>
            <a:chExt cx="909795" cy="456929"/>
          </a:xfrm>
        </p:grpSpPr>
        <p:sp>
          <p:nvSpPr>
            <p:cNvPr id="49" name="Circle: Hollow 48">
              <a:extLst>
                <a:ext uri="{FF2B5EF4-FFF2-40B4-BE49-F238E27FC236}">
                  <a16:creationId xmlns:a16="http://schemas.microsoft.com/office/drawing/2014/main" id="{00700FDC-1709-4A42-ABAE-CA5A3BD0FEF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Circle: Hollow 49">
              <a:extLst>
                <a:ext uri="{FF2B5EF4-FFF2-40B4-BE49-F238E27FC236}">
                  <a16:creationId xmlns:a16="http://schemas.microsoft.com/office/drawing/2014/main" id="{D27F005B-8266-4DC5-A892-A381983949C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Rectangle: Rounded Corners 50">
              <a:extLst>
                <a:ext uri="{FF2B5EF4-FFF2-40B4-BE49-F238E27FC236}">
                  <a16:creationId xmlns:a16="http://schemas.microsoft.com/office/drawing/2014/main" id="{ED412884-A919-4A49-B78D-1CA7A3C442B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637914E0-8684-486F-AA2F-FB9CFAA48C8C}"/>
              </a:ext>
            </a:extLst>
          </p:cNvPr>
          <p:cNvGrpSpPr/>
          <p:nvPr/>
        </p:nvGrpSpPr>
        <p:grpSpPr>
          <a:xfrm>
            <a:off x="5641103" y="5429311"/>
            <a:ext cx="909795" cy="377627"/>
            <a:chOff x="6604837" y="383405"/>
            <a:chExt cx="909795" cy="456929"/>
          </a:xfrm>
        </p:grpSpPr>
        <p:sp>
          <p:nvSpPr>
            <p:cNvPr id="53" name="Circle: Hollow 52">
              <a:extLst>
                <a:ext uri="{FF2B5EF4-FFF2-40B4-BE49-F238E27FC236}">
                  <a16:creationId xmlns:a16="http://schemas.microsoft.com/office/drawing/2014/main" id="{3ECB4FF0-4434-41CC-8557-95D18660016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ircle: Hollow 53">
              <a:extLst>
                <a:ext uri="{FF2B5EF4-FFF2-40B4-BE49-F238E27FC236}">
                  <a16:creationId xmlns:a16="http://schemas.microsoft.com/office/drawing/2014/main" id="{CCF13C99-7631-426E-8B89-352B1F4CCB7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Rectangle: Rounded Corners 54">
              <a:extLst>
                <a:ext uri="{FF2B5EF4-FFF2-40B4-BE49-F238E27FC236}">
                  <a16:creationId xmlns:a16="http://schemas.microsoft.com/office/drawing/2014/main" id="{4D9FDD44-6C95-481D-AC62-931E93C80F1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3C0E9050-C328-46FA-AA84-433FFE3681B2}"/>
              </a:ext>
            </a:extLst>
          </p:cNvPr>
          <p:cNvGrpSpPr/>
          <p:nvPr/>
        </p:nvGrpSpPr>
        <p:grpSpPr>
          <a:xfrm>
            <a:off x="5641103" y="4756188"/>
            <a:ext cx="909795" cy="377627"/>
            <a:chOff x="6604837" y="383405"/>
            <a:chExt cx="909795" cy="456929"/>
          </a:xfrm>
        </p:grpSpPr>
        <p:sp>
          <p:nvSpPr>
            <p:cNvPr id="57" name="Circle: Hollow 56">
              <a:extLst>
                <a:ext uri="{FF2B5EF4-FFF2-40B4-BE49-F238E27FC236}">
                  <a16:creationId xmlns:a16="http://schemas.microsoft.com/office/drawing/2014/main" id="{0EF3376C-579A-4AC6-8337-E3C93A8F488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Circle: Hollow 57">
              <a:extLst>
                <a:ext uri="{FF2B5EF4-FFF2-40B4-BE49-F238E27FC236}">
                  <a16:creationId xmlns:a16="http://schemas.microsoft.com/office/drawing/2014/main" id="{2F3C574F-8BB7-44A5-B39F-6DEB0C0AC9A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Rectangle: Rounded Corners 58">
              <a:extLst>
                <a:ext uri="{FF2B5EF4-FFF2-40B4-BE49-F238E27FC236}">
                  <a16:creationId xmlns:a16="http://schemas.microsoft.com/office/drawing/2014/main" id="{C51ABD47-676E-43C3-BE1D-9576BB16AD6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AE2C5956-8C77-4472-A41B-4DD9F381525C}"/>
              </a:ext>
            </a:extLst>
          </p:cNvPr>
          <p:cNvGrpSpPr/>
          <p:nvPr/>
        </p:nvGrpSpPr>
        <p:grpSpPr>
          <a:xfrm>
            <a:off x="5641103" y="4163525"/>
            <a:ext cx="909795" cy="377627"/>
            <a:chOff x="6604837" y="383405"/>
            <a:chExt cx="909795" cy="456929"/>
          </a:xfrm>
        </p:grpSpPr>
        <p:sp>
          <p:nvSpPr>
            <p:cNvPr id="61" name="Circle: Hollow 60">
              <a:extLst>
                <a:ext uri="{FF2B5EF4-FFF2-40B4-BE49-F238E27FC236}">
                  <a16:creationId xmlns:a16="http://schemas.microsoft.com/office/drawing/2014/main" id="{A86434C3-93A8-44B9-87AE-B18E23C4E29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ircle: Hollow 61">
              <a:extLst>
                <a:ext uri="{FF2B5EF4-FFF2-40B4-BE49-F238E27FC236}">
                  <a16:creationId xmlns:a16="http://schemas.microsoft.com/office/drawing/2014/main" id="{06226C81-179F-4D30-9711-24B288F8AA4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Rectangle: Rounded Corners 62">
              <a:extLst>
                <a:ext uri="{FF2B5EF4-FFF2-40B4-BE49-F238E27FC236}">
                  <a16:creationId xmlns:a16="http://schemas.microsoft.com/office/drawing/2014/main" id="{A187CC02-9C26-41CA-AD17-125A80662BD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94F8F981-4EE4-4B94-BA89-A7CC736AA99C}"/>
              </a:ext>
            </a:extLst>
          </p:cNvPr>
          <p:cNvGrpSpPr/>
          <p:nvPr/>
        </p:nvGrpSpPr>
        <p:grpSpPr>
          <a:xfrm>
            <a:off x="5641103" y="2887868"/>
            <a:ext cx="909795" cy="415390"/>
            <a:chOff x="6604837" y="383405"/>
            <a:chExt cx="909795" cy="456929"/>
          </a:xfrm>
        </p:grpSpPr>
        <p:sp>
          <p:nvSpPr>
            <p:cNvPr id="65" name="Circle: Hollow 64">
              <a:extLst>
                <a:ext uri="{FF2B5EF4-FFF2-40B4-BE49-F238E27FC236}">
                  <a16:creationId xmlns:a16="http://schemas.microsoft.com/office/drawing/2014/main" id="{C34A38F9-E4BA-4E01-BB1C-EB03089C68D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Circle: Hollow 65">
              <a:extLst>
                <a:ext uri="{FF2B5EF4-FFF2-40B4-BE49-F238E27FC236}">
                  <a16:creationId xmlns:a16="http://schemas.microsoft.com/office/drawing/2014/main" id="{4A01D1B5-FC29-42EA-B579-42751586543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Rectangle: Rounded Corners 66">
              <a:extLst>
                <a:ext uri="{FF2B5EF4-FFF2-40B4-BE49-F238E27FC236}">
                  <a16:creationId xmlns:a16="http://schemas.microsoft.com/office/drawing/2014/main" id="{1937A34B-E135-4C01-A6AF-0950FBDFCD8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107FC045-5C89-45AB-A5AB-9C6D302EA1C7}"/>
              </a:ext>
            </a:extLst>
          </p:cNvPr>
          <p:cNvGrpSpPr/>
          <p:nvPr/>
        </p:nvGrpSpPr>
        <p:grpSpPr>
          <a:xfrm>
            <a:off x="5641103" y="2252739"/>
            <a:ext cx="909795" cy="377627"/>
            <a:chOff x="6604837" y="383405"/>
            <a:chExt cx="909795" cy="456929"/>
          </a:xfrm>
        </p:grpSpPr>
        <p:sp>
          <p:nvSpPr>
            <p:cNvPr id="69" name="Circle: Hollow 68">
              <a:extLst>
                <a:ext uri="{FF2B5EF4-FFF2-40B4-BE49-F238E27FC236}">
                  <a16:creationId xmlns:a16="http://schemas.microsoft.com/office/drawing/2014/main" id="{0E5A66B5-E353-48AF-8A94-01EA7046922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Circle: Hollow 69">
              <a:extLst>
                <a:ext uri="{FF2B5EF4-FFF2-40B4-BE49-F238E27FC236}">
                  <a16:creationId xmlns:a16="http://schemas.microsoft.com/office/drawing/2014/main" id="{A1035826-6E20-41AA-B364-BA08C4A8754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Rectangle: Rounded Corners 70">
              <a:extLst>
                <a:ext uri="{FF2B5EF4-FFF2-40B4-BE49-F238E27FC236}">
                  <a16:creationId xmlns:a16="http://schemas.microsoft.com/office/drawing/2014/main" id="{835D623B-1FCE-4AFB-AA67-F0A1E02255D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C3A3EE0B-EBB4-4887-AE57-256D2F6218DE}"/>
              </a:ext>
            </a:extLst>
          </p:cNvPr>
          <p:cNvGrpSpPr/>
          <p:nvPr/>
        </p:nvGrpSpPr>
        <p:grpSpPr>
          <a:xfrm>
            <a:off x="5641103" y="1694949"/>
            <a:ext cx="909795" cy="377627"/>
            <a:chOff x="6604837" y="383405"/>
            <a:chExt cx="909795" cy="456929"/>
          </a:xfrm>
        </p:grpSpPr>
        <p:sp>
          <p:nvSpPr>
            <p:cNvPr id="73" name="Circle: Hollow 72">
              <a:extLst>
                <a:ext uri="{FF2B5EF4-FFF2-40B4-BE49-F238E27FC236}">
                  <a16:creationId xmlns:a16="http://schemas.microsoft.com/office/drawing/2014/main" id="{09032DD0-6E15-43C5-A93C-66BF041EC92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Circle: Hollow 73">
              <a:extLst>
                <a:ext uri="{FF2B5EF4-FFF2-40B4-BE49-F238E27FC236}">
                  <a16:creationId xmlns:a16="http://schemas.microsoft.com/office/drawing/2014/main" id="{27B8E383-ECBF-49BF-AA44-5A3A922682A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Rectangle: Rounded Corners 74">
              <a:extLst>
                <a:ext uri="{FF2B5EF4-FFF2-40B4-BE49-F238E27FC236}">
                  <a16:creationId xmlns:a16="http://schemas.microsoft.com/office/drawing/2014/main" id="{8E54BB08-EEF4-403B-A19B-1B50F5F12FC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5A2F454B-7CE3-4974-877A-F9CD25BFC530}"/>
              </a:ext>
            </a:extLst>
          </p:cNvPr>
          <p:cNvGrpSpPr/>
          <p:nvPr/>
        </p:nvGrpSpPr>
        <p:grpSpPr>
          <a:xfrm>
            <a:off x="5641103" y="1046528"/>
            <a:ext cx="909795" cy="377627"/>
            <a:chOff x="6604837" y="383405"/>
            <a:chExt cx="909795" cy="456929"/>
          </a:xfrm>
        </p:grpSpPr>
        <p:sp>
          <p:nvSpPr>
            <p:cNvPr id="77" name="Circle: Hollow 76">
              <a:extLst>
                <a:ext uri="{FF2B5EF4-FFF2-40B4-BE49-F238E27FC236}">
                  <a16:creationId xmlns:a16="http://schemas.microsoft.com/office/drawing/2014/main" id="{42D33C97-B49C-4B6C-8D02-76B62C29B8E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Circle: Hollow 77">
              <a:extLst>
                <a:ext uri="{FF2B5EF4-FFF2-40B4-BE49-F238E27FC236}">
                  <a16:creationId xmlns:a16="http://schemas.microsoft.com/office/drawing/2014/main" id="{DF2FB502-5E64-47B6-A71D-B0ECB86AC00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Rectangle: Rounded Corners 78">
              <a:extLst>
                <a:ext uri="{FF2B5EF4-FFF2-40B4-BE49-F238E27FC236}">
                  <a16:creationId xmlns:a16="http://schemas.microsoft.com/office/drawing/2014/main" id="{00119597-1C33-48AF-9CDC-FF29EADC697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2CEE96DF-CDFC-46BC-8978-30107E33046A}"/>
              </a:ext>
            </a:extLst>
          </p:cNvPr>
          <p:cNvGrpSpPr/>
          <p:nvPr/>
        </p:nvGrpSpPr>
        <p:grpSpPr>
          <a:xfrm>
            <a:off x="5589265" y="460437"/>
            <a:ext cx="909795" cy="343297"/>
            <a:chOff x="6604837" y="383405"/>
            <a:chExt cx="909795" cy="456929"/>
          </a:xfrm>
        </p:grpSpPr>
        <p:sp>
          <p:nvSpPr>
            <p:cNvPr id="81" name="Circle: Hollow 80">
              <a:extLst>
                <a:ext uri="{FF2B5EF4-FFF2-40B4-BE49-F238E27FC236}">
                  <a16:creationId xmlns:a16="http://schemas.microsoft.com/office/drawing/2014/main" id="{5CC008E1-20F5-44D1-947D-9D53816BEAD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ircle: Hollow 81">
              <a:extLst>
                <a:ext uri="{FF2B5EF4-FFF2-40B4-BE49-F238E27FC236}">
                  <a16:creationId xmlns:a16="http://schemas.microsoft.com/office/drawing/2014/main" id="{F3BE9E68-EFA4-4B06-9E2C-5B853A05157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3" name="Rectangle: Rounded Corners 82">
              <a:extLst>
                <a:ext uri="{FF2B5EF4-FFF2-40B4-BE49-F238E27FC236}">
                  <a16:creationId xmlns:a16="http://schemas.microsoft.com/office/drawing/2014/main" id="{2A79CAB8-CF07-41F0-9842-F762DD486AE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1" name="Picture 90">
            <a:extLst>
              <a:ext uri="{FF2B5EF4-FFF2-40B4-BE49-F238E27FC236}">
                <a16:creationId xmlns:a16="http://schemas.microsoft.com/office/drawing/2014/main" id="{DCD6CD67-58BB-4BBC-A250-0695065437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6398" y="1289723"/>
            <a:ext cx="3652135" cy="4120850"/>
          </a:xfrm>
          <a:prstGeom prst="rect">
            <a:avLst/>
          </a:prstGeom>
        </p:spPr>
      </p:pic>
      <p:sp>
        <p:nvSpPr>
          <p:cNvPr id="92" name="TextBox 91">
            <a:extLst>
              <a:ext uri="{FF2B5EF4-FFF2-40B4-BE49-F238E27FC236}">
                <a16:creationId xmlns:a16="http://schemas.microsoft.com/office/drawing/2014/main" id="{AA7EFC38-5E27-4E0C-B84F-C75A3278B537}"/>
              </a:ext>
            </a:extLst>
          </p:cNvPr>
          <p:cNvSpPr txBox="1"/>
          <p:nvPr/>
        </p:nvSpPr>
        <p:spPr>
          <a:xfrm>
            <a:off x="6459814" y="461911"/>
            <a:ext cx="4743687" cy="6124754"/>
          </a:xfrm>
          <a:prstGeom prst="rect">
            <a:avLst/>
          </a:prstGeom>
          <a:noFill/>
        </p:spPr>
        <p:txBody>
          <a:bodyPr wrap="square" rtlCol="0">
            <a:spAutoFit/>
          </a:bodyPr>
          <a:lstStyle/>
          <a:p>
            <a:r>
              <a:rPr lang="as-IN" sz="2800" b="1" i="0">
                <a:solidFill>
                  <a:srgbClr val="111111"/>
                </a:solidFill>
                <a:effectLst/>
                <a:latin typeface="NikoshBAN" panose="02000000000000000000" pitchFamily="2" charset="0"/>
                <a:cs typeface="NikoshBAN" panose="02000000000000000000" pitchFamily="2" charset="0"/>
              </a:rPr>
              <a:t>স্বপ্নের ভাষায় বলছি, বাংলাদেশের স্থপতি জাতির পিতা বঙ্গবন্ধু শেখ মুজিবুর রহমানের কনিষ্ঠ ‍পুত্র শেখ রাসেলের কথা। ১৯৬৪ সালের ১৮ অক্টোবর হেমন্তের জ্যোৎস্না-প্লাবিত রাতে ধানমন্ডির ঐতিহাসিক স্মৃতি-বিজড়িত বঙ্গবন্ধু ভবনে জন্ম যে শেখ রাসেলের, অনেক অনেক সম্ভাবনার স্বপ্নিল দোলা দিয়ে তিনি চলে গেছেন জীবনের শুরুর দিনগুলোতেই। যদি বেঁচে থাকতেন, হতেন পিতা বঙ্গবন্ধুর চেয়েও বয়সী। বয়স হত তার ৫৭, বঙ্গবন্ধুর চেয়েও কিছুটা বেশি। কারণ ৫৫ বছরেই প্রাণ দিতে হয়েছিল পিতা ও  জাতির স্থপতিকে।</a:t>
            </a:r>
            <a:endParaRPr lang="en-US" sz="2800" b="1" dirty="0">
              <a:latin typeface="NikoshBAN" panose="02000000000000000000" pitchFamily="2" charset="0"/>
              <a:cs typeface="NikoshBAN" panose="02000000000000000000" pitchFamily="2" charset="0"/>
            </a:endParaRPr>
          </a:p>
        </p:txBody>
      </p:sp>
      <p:sp>
        <p:nvSpPr>
          <p:cNvPr id="93" name="TextBox 92">
            <a:extLst>
              <a:ext uri="{FF2B5EF4-FFF2-40B4-BE49-F238E27FC236}">
                <a16:creationId xmlns:a16="http://schemas.microsoft.com/office/drawing/2014/main" id="{CF686DCD-529A-41AA-8483-6470425625C0}"/>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8566631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D73A29D2-8126-4F78-8FC7-BCF532E66846}"/>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F83ABB4D-993A-4A01-9D6C-BCF0C287F3BB}"/>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4" name="Group 3">
            <a:extLst>
              <a:ext uri="{FF2B5EF4-FFF2-40B4-BE49-F238E27FC236}">
                <a16:creationId xmlns:a16="http://schemas.microsoft.com/office/drawing/2014/main" id="{16EC80FE-7402-4222-AAF5-9F1C20A7A97F}"/>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AAE28ADC-0405-46EB-A7BF-99469D90B80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14C9A76A-E821-483D-9068-13281EFCDB0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51E0B6FF-79AD-4188-BF1A-5B390B584B2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28F32C6C-954F-4655-9458-D6CFBB83E3FD}"/>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661554F0-D1CE-4EE5-B242-8A62464943C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77F54E6F-18F4-452B-919F-3FE0377D42F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85ADCB44-767A-41FE-8A06-ABB525B840C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1F5F9E41-2008-486F-96D0-3F152A110022}"/>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72D3AF95-DA28-48E4-A260-F24E6E862DC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589F42FC-84E7-4DB6-8036-20EFCA97C09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5E208B24-D90C-4F37-A543-9E249187EB7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EE4FA382-4819-484B-901A-BCB72A893810}"/>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E1412C62-CD22-4A6B-B4CE-E6A852FA95D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64CDF650-B79A-486F-A74B-87DBC4A1967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2BF4C8F5-AB9E-4D8F-A538-46581CAF5AB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17788714-7CCA-4260-8DBF-07AF3C5924BA}"/>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29661253-876C-44DD-BCE3-2DB2FA07614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40B64643-4A98-4507-8DE3-593D04FF93D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E4783456-638D-419F-A7FB-7135EB15CA8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B925B48D-24E0-4708-A188-0E59A3910565}"/>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B2278BB7-3F71-4762-9ADB-96FA936F114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ADA74E27-CA3E-46B1-B5F6-633FF6CD709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F37DEA69-4B03-4907-A81A-7D374E77958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FEA3FEA5-3A86-4682-A52C-6F74F00B046E}"/>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16BBFEB3-DAD6-48E2-863A-C44DF056CF5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FE5C6DAC-D59F-40FF-9977-D3A947DF4E5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07F07515-DED9-4526-8A0F-8DF6CD5F32C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29A9916-9CB8-4448-ADDD-1DB9FAA2E49B}"/>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BD20E917-9BC1-4B45-AA95-3CF87E0090A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A049F251-9E16-4736-9314-4CD37AC18C8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0F361D89-A8C8-4074-B93E-EC80400708E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973BF8AD-5C7E-400D-ADA6-9E16F820E587}"/>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909415D2-65F0-4044-A972-7D4E951AE26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74EE59F7-DF75-42CF-9701-F572BE7AB37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17B1E941-BD51-417B-80BB-F29BBFED393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10DA244B-8061-48A6-B056-17CFF6C8EE04}"/>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43715C6D-AF88-46D3-9861-550B9422905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7E95D7C0-D60F-43A1-A7A0-556409D5BD9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2500ECA4-2C7E-467E-98E0-458401B1818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6" name="Picture 45">
            <a:extLst>
              <a:ext uri="{FF2B5EF4-FFF2-40B4-BE49-F238E27FC236}">
                <a16:creationId xmlns:a16="http://schemas.microsoft.com/office/drawing/2014/main" id="{3927AF56-02EC-4EB1-AC78-309B4D15BA7A}"/>
              </a:ext>
            </a:extLst>
          </p:cNvPr>
          <p:cNvPicPr>
            <a:picLocks noChangeAspect="1"/>
          </p:cNvPicPr>
          <p:nvPr/>
        </p:nvPicPr>
        <p:blipFill>
          <a:blip r:embed="rId3">
            <a:clrChange>
              <a:clrFrom>
                <a:srgbClr val="8FB5E3"/>
              </a:clrFrom>
              <a:clrTo>
                <a:srgbClr val="8FB5E3">
                  <a:alpha val="0"/>
                </a:srgbClr>
              </a:clrTo>
            </a:clrChange>
            <a:extLst>
              <a:ext uri="{28A0092B-C50C-407E-A947-70E740481C1C}">
                <a14:useLocalDpi xmlns:a14="http://schemas.microsoft.com/office/drawing/2010/main" val="0"/>
              </a:ext>
            </a:extLst>
          </a:blip>
          <a:stretch>
            <a:fillRect/>
          </a:stretch>
        </p:blipFill>
        <p:spPr>
          <a:xfrm>
            <a:off x="6246822" y="359359"/>
            <a:ext cx="2673812" cy="2578997"/>
          </a:xfrm>
          <a:prstGeom prst="rect">
            <a:avLst/>
          </a:prstGeom>
          <a:ln>
            <a:noFill/>
          </a:ln>
          <a:effectLst>
            <a:softEdge rad="112500"/>
          </a:effectLst>
        </p:spPr>
      </p:pic>
      <p:sp>
        <p:nvSpPr>
          <p:cNvPr id="47" name="TextBox 46">
            <a:extLst>
              <a:ext uri="{FF2B5EF4-FFF2-40B4-BE49-F238E27FC236}">
                <a16:creationId xmlns:a16="http://schemas.microsoft.com/office/drawing/2014/main" id="{E5FF4D9F-C857-4B20-A26A-AD6C1CFF2E4E}"/>
              </a:ext>
            </a:extLst>
          </p:cNvPr>
          <p:cNvSpPr txBox="1"/>
          <p:nvPr/>
        </p:nvSpPr>
        <p:spPr>
          <a:xfrm>
            <a:off x="8454957" y="2729881"/>
            <a:ext cx="2244015" cy="584775"/>
          </a:xfrm>
          <a:prstGeom prst="rect">
            <a:avLst/>
          </a:prstGeom>
          <a:noFill/>
        </p:spPr>
        <p:txBody>
          <a:bodyPr wrap="square" rtlCol="0">
            <a:spAutoFit/>
          </a:bodyPr>
          <a:lstStyle/>
          <a:p>
            <a:r>
              <a:rPr lang="bn-IN" sz="3200" b="1" dirty="0">
                <a:blipFill>
                  <a:blip r:embed="rId4"/>
                  <a:tile tx="0" ty="0" sx="100000" sy="100000" flip="none" algn="tl"/>
                </a:blipFill>
              </a:rPr>
              <a:t>উপস্থাপনায়</a:t>
            </a:r>
            <a:r>
              <a:rPr lang="bn-IN" sz="3200" b="1" dirty="0"/>
              <a:t> </a:t>
            </a:r>
            <a:endParaRPr lang="en-US" sz="3200" b="1" dirty="0"/>
          </a:p>
        </p:txBody>
      </p:sp>
      <p:sp>
        <p:nvSpPr>
          <p:cNvPr id="48" name="TextBox 47">
            <a:extLst>
              <a:ext uri="{FF2B5EF4-FFF2-40B4-BE49-F238E27FC236}">
                <a16:creationId xmlns:a16="http://schemas.microsoft.com/office/drawing/2014/main" id="{AD2345D1-DB28-486F-834F-3823F72FD5C1}"/>
              </a:ext>
            </a:extLst>
          </p:cNvPr>
          <p:cNvSpPr txBox="1"/>
          <p:nvPr/>
        </p:nvSpPr>
        <p:spPr>
          <a:xfrm>
            <a:off x="6728741" y="3606591"/>
            <a:ext cx="3970232" cy="2554545"/>
          </a:xfrm>
          <a:prstGeom prst="rect">
            <a:avLst/>
          </a:prstGeom>
          <a:noFill/>
        </p:spPr>
        <p:txBody>
          <a:bodyPr wrap="square" rtlCol="0">
            <a:spAutoFit/>
          </a:bodyPr>
          <a:lstStyle/>
          <a:p>
            <a:r>
              <a:rPr lang="bn-IN" sz="3200" b="1" dirty="0">
                <a:blipFill>
                  <a:blip r:embed="rId4"/>
                  <a:tile tx="0" ty="0" sx="100000" sy="100000" flip="none" algn="tl"/>
                </a:blipFill>
              </a:rPr>
              <a:t>শাহেনা আক্তার,</a:t>
            </a:r>
          </a:p>
          <a:p>
            <a:r>
              <a:rPr lang="bn-IN" sz="3200" b="1" dirty="0">
                <a:blipFill>
                  <a:blip r:embed="rId4"/>
                  <a:tile tx="0" ty="0" sx="100000" sy="100000" flip="none" algn="tl"/>
                </a:blipFill>
              </a:rPr>
              <a:t>সহকারী শিক্ষক, </a:t>
            </a:r>
          </a:p>
          <a:p>
            <a:r>
              <a:rPr lang="bn-IN" sz="3200" b="1" dirty="0">
                <a:blipFill>
                  <a:blip r:embed="rId4"/>
                  <a:tile tx="0" ty="0" sx="100000" sy="100000" flip="none" algn="tl"/>
                </a:blipFill>
              </a:rPr>
              <a:t>ব্রাহ্মণডুরা সপ্রাবি,</a:t>
            </a:r>
          </a:p>
          <a:p>
            <a:r>
              <a:rPr lang="en-US" sz="3200" b="1" dirty="0">
                <a:blipFill>
                  <a:blip r:embed="rId4"/>
                  <a:tile tx="0" ty="0" sx="100000" sy="100000" flip="none" algn="tl"/>
                </a:blipFill>
              </a:rPr>
              <a:t>ICT4E </a:t>
            </a:r>
            <a:r>
              <a:rPr lang="en-US" sz="2400" b="1" dirty="0" err="1">
                <a:blipFill>
                  <a:blip r:embed="rId4"/>
                  <a:tile tx="0" ty="0" sx="100000" sy="100000" flip="none" algn="tl"/>
                </a:blipFill>
              </a:rPr>
              <a:t>জেলা</a:t>
            </a:r>
            <a:r>
              <a:rPr lang="en-US" sz="2400" b="1" dirty="0">
                <a:blipFill>
                  <a:blip r:embed="rId4"/>
                  <a:tile tx="0" ty="0" sx="100000" sy="100000" flip="none" algn="tl"/>
                </a:blipFill>
              </a:rPr>
              <a:t> </a:t>
            </a:r>
            <a:r>
              <a:rPr lang="en-US" sz="2400" b="1" dirty="0" err="1">
                <a:blipFill>
                  <a:blip r:embed="rId4"/>
                  <a:tile tx="0" ty="0" sx="100000" sy="100000" flip="none" algn="tl"/>
                </a:blipFill>
              </a:rPr>
              <a:t>এম্বাসেডর</a:t>
            </a:r>
            <a:r>
              <a:rPr lang="bn-IN" sz="3200" b="1" dirty="0">
                <a:blipFill>
                  <a:blip r:embed="rId4"/>
                  <a:tile tx="0" ty="0" sx="100000" sy="100000" flip="none" algn="tl"/>
                </a:blipFill>
              </a:rPr>
              <a:t>, হবিগঞ্জ </a:t>
            </a:r>
            <a:r>
              <a:rPr lang="bn-IN" sz="3200" b="1" dirty="0"/>
              <a:t> </a:t>
            </a:r>
            <a:endParaRPr lang="en-US" sz="3200" b="1" dirty="0"/>
          </a:p>
        </p:txBody>
      </p:sp>
      <p:sp>
        <p:nvSpPr>
          <p:cNvPr id="53" name="Rectangle 52">
            <a:extLst>
              <a:ext uri="{FF2B5EF4-FFF2-40B4-BE49-F238E27FC236}">
                <a16:creationId xmlns:a16="http://schemas.microsoft.com/office/drawing/2014/main" id="{E6792AD6-3050-4F4D-A393-FA6DED7B793F}"/>
              </a:ext>
            </a:extLst>
          </p:cNvPr>
          <p:cNvSpPr/>
          <p:nvPr/>
        </p:nvSpPr>
        <p:spPr>
          <a:xfrm>
            <a:off x="1492758" y="872247"/>
            <a:ext cx="3831340" cy="1200329"/>
          </a:xfrm>
          <a:prstGeom prst="rect">
            <a:avLst/>
          </a:prstGeom>
          <a:blipFill>
            <a:blip r:embed="rId5"/>
            <a:tile tx="0" ty="0" sx="100000" sy="100000" flip="none" algn="tl"/>
          </a:blip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bn-IN" sz="4000" b="1" dirty="0">
                <a:ln/>
                <a:blipFill>
                  <a:blip r:embed="rId4"/>
                  <a:tile tx="0" ty="0" sx="100000" sy="100000" flip="none" algn="tl"/>
                </a:blipFill>
              </a:rPr>
              <a:t>“</a:t>
            </a:r>
            <a:r>
              <a:rPr lang="en-US" sz="4000" b="1" dirty="0" err="1">
                <a:ln/>
                <a:blipFill>
                  <a:blip r:embed="rId4"/>
                  <a:tile tx="0" ty="0" sx="100000" sy="100000" flip="none" algn="tl"/>
                </a:blipFill>
              </a:rPr>
              <a:t>রাসেল</a:t>
            </a:r>
            <a:r>
              <a:rPr lang="en-US" sz="4000" b="1" dirty="0">
                <a:ln/>
                <a:blipFill>
                  <a:blip r:embed="rId4"/>
                  <a:tile tx="0" ty="0" sx="100000" sy="100000" flip="none" algn="tl"/>
                </a:blipFill>
              </a:rPr>
              <a:t> </a:t>
            </a:r>
            <a:r>
              <a:rPr lang="en-US" sz="3200" b="1" dirty="0" err="1">
                <a:ln/>
                <a:solidFill>
                  <a:srgbClr val="FF0000"/>
                </a:solidFill>
              </a:rPr>
              <a:t>সোনার</a:t>
            </a:r>
            <a:r>
              <a:rPr lang="en-US" sz="3200" b="1" dirty="0">
                <a:ln/>
                <a:solidFill>
                  <a:srgbClr val="FF0000"/>
                </a:solidFill>
              </a:rPr>
              <a:t> </a:t>
            </a:r>
            <a:endParaRPr lang="bn-IN" sz="3200" b="1" dirty="0">
              <a:ln/>
              <a:solidFill>
                <a:srgbClr val="FF0000"/>
              </a:solidFill>
            </a:endParaRPr>
          </a:p>
          <a:p>
            <a:pPr algn="ctr"/>
            <a:r>
              <a:rPr lang="bn-IN" sz="3200" b="1" dirty="0">
                <a:ln/>
                <a:solidFill>
                  <a:srgbClr val="FF0000"/>
                </a:solidFill>
              </a:rPr>
              <a:t>         </a:t>
            </a:r>
            <a:r>
              <a:rPr lang="en-US" sz="3200" b="1" dirty="0" err="1">
                <a:ln/>
                <a:solidFill>
                  <a:srgbClr val="00B0F0"/>
                </a:solidFill>
              </a:rPr>
              <a:t>গল্প</a:t>
            </a:r>
            <a:r>
              <a:rPr lang="en-US" sz="3200" b="1" dirty="0">
                <a:ln/>
                <a:solidFill>
                  <a:srgbClr val="002060"/>
                </a:solidFill>
              </a:rPr>
              <a:t> </a:t>
            </a:r>
            <a:r>
              <a:rPr lang="en-US" sz="3200" b="1" dirty="0" err="1">
                <a:ln/>
                <a:solidFill>
                  <a:srgbClr val="002060"/>
                </a:solidFill>
              </a:rPr>
              <a:t>শোনো</a:t>
            </a:r>
            <a:r>
              <a:rPr lang="bn-IN" sz="3200" b="1" dirty="0">
                <a:ln/>
                <a:solidFill>
                  <a:srgbClr val="FF0000"/>
                </a:solidFill>
              </a:rPr>
              <a:t>”</a:t>
            </a:r>
            <a:r>
              <a:rPr lang="en-US" sz="3200" b="1" dirty="0">
                <a:ln/>
                <a:solidFill>
                  <a:srgbClr val="FF0000"/>
                </a:solidFill>
              </a:rPr>
              <a:t>  </a:t>
            </a:r>
          </a:p>
        </p:txBody>
      </p:sp>
      <p:pic>
        <p:nvPicPr>
          <p:cNvPr id="54" name="Picture 53">
            <a:extLst>
              <a:ext uri="{FF2B5EF4-FFF2-40B4-BE49-F238E27FC236}">
                <a16:creationId xmlns:a16="http://schemas.microsoft.com/office/drawing/2014/main" id="{CD6FA562-99A1-41C6-8053-9555B63704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17665" y="2516274"/>
            <a:ext cx="2981525" cy="2994835"/>
          </a:xfrm>
          <a:prstGeom prst="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49" name="TextBox 48">
            <a:extLst>
              <a:ext uri="{FF2B5EF4-FFF2-40B4-BE49-F238E27FC236}">
                <a16:creationId xmlns:a16="http://schemas.microsoft.com/office/drawing/2014/main" id="{16A0BB8D-E159-4575-BD1C-C8E50E63CFBF}"/>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19272328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BB2892-BA3B-424B-9FBE-B4201F227D8A}"/>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CACADE1C-04A3-4E99-BC0C-F13C146235B8}"/>
              </a:ext>
            </a:extLst>
          </p:cNvPr>
          <p:cNvSpPr/>
          <p:nvPr/>
        </p:nvSpPr>
        <p:spPr>
          <a:xfrm>
            <a:off x="6200254" y="469944"/>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4" name="Group 3">
            <a:extLst>
              <a:ext uri="{FF2B5EF4-FFF2-40B4-BE49-F238E27FC236}">
                <a16:creationId xmlns:a16="http://schemas.microsoft.com/office/drawing/2014/main" id="{A7CFC19F-63F5-4B4F-96DD-A34151042E8C}"/>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F33C9082-A7E4-4155-9BB2-B1893256498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08AC4C5B-158B-4ECD-A0E7-CBFBECE3A8F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E96C2257-A450-4CFA-A23E-887594C953D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48F2F424-7896-4663-B5D6-698C5A6FDCAA}"/>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6E4AD246-826A-4640-95BD-20B44E1394F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1B7A5544-DD29-476A-BD1F-F8C8086DDC8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F6C90845-6FF3-40A6-B624-09EAA6E4E44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64DE5883-1302-4952-A743-248F708CB6D6}"/>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772229AD-18CD-4DD8-92D9-6AB5F4C47AE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06D1C9E7-7AC8-47FC-B0E3-D3E37A84F8B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C14F4726-BA9D-4DB2-809B-ACE0B6115EB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043B64A5-AF28-4EEE-A825-6F268AE7D416}"/>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2358ADD6-9935-4BFA-85DE-944CC0DB9C0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B8B1F80A-BD17-4917-82C6-BCEB906F30D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59CDB807-44AF-45EF-A98B-B6CE07AA596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2F84DBD2-A407-410F-9F1E-ED61497A49DE}"/>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12C4283E-17DD-4231-A70A-F40DF827B4D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3EAABDD9-8E22-4F02-92E7-550EE135D79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368B1D91-FBCB-465F-8DB4-C7263437EA3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62B7CFB-EDD6-494E-AA01-FA8A7C5C0240}"/>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CE9A210F-18C7-479A-804D-3F4C930FB59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858226E7-FD59-4ABA-9803-DE155B14825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A91886F0-6524-49AF-94A3-479AC97FF51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315B00A9-E55E-4D72-B56B-5EC50891D439}"/>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CF1B09F6-BABF-43E0-9DD7-CEC46570C70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E545D617-09A6-4A01-AAFB-48A6F443301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9F330D34-CDB6-4FEB-BC53-A29092998EB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78A59582-0A42-4853-A4F8-A49DBB6DDADC}"/>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F8DAF7D6-C664-4A78-B1A2-3AB254C3137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BE5A0B78-8DB5-484D-9143-FD7F5068C7B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0AAA54EE-3B28-483D-BBC8-00489192FF3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E254365E-1571-4782-8CAB-C686C6E4A44D}"/>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E8CBB2BA-1ACB-4673-BC09-146ACAB9D1C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194C6AC0-D026-478A-AD71-76496E23446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4CF55803-F500-4FC3-A055-E0C5EBF793A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E8D9C582-A377-419C-8E5D-A34EDED336FA}"/>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8DA18A87-A1F3-4CD3-A4A2-CAB9896BCDE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2D88F2F4-4B25-477B-841F-5A370299919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352B5B6F-317A-484C-8443-08CE39341E9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C9E75A21-5ED7-460E-8DDF-A251BB3183EF}"/>
              </a:ext>
            </a:extLst>
          </p:cNvPr>
          <p:cNvGrpSpPr/>
          <p:nvPr/>
        </p:nvGrpSpPr>
        <p:grpSpPr>
          <a:xfrm>
            <a:off x="5641103" y="3571493"/>
            <a:ext cx="909795" cy="377627"/>
            <a:chOff x="6604837" y="383405"/>
            <a:chExt cx="909795" cy="456929"/>
          </a:xfrm>
        </p:grpSpPr>
        <p:sp>
          <p:nvSpPr>
            <p:cNvPr id="45" name="Circle: Hollow 44">
              <a:extLst>
                <a:ext uri="{FF2B5EF4-FFF2-40B4-BE49-F238E27FC236}">
                  <a16:creationId xmlns:a16="http://schemas.microsoft.com/office/drawing/2014/main" id="{1AB71C41-9198-48DD-BEAF-8B556AC0321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ircle: Hollow 45">
              <a:extLst>
                <a:ext uri="{FF2B5EF4-FFF2-40B4-BE49-F238E27FC236}">
                  <a16:creationId xmlns:a16="http://schemas.microsoft.com/office/drawing/2014/main" id="{673D3C16-7DBD-4406-A9D6-EE333B36956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Rectangle: Rounded Corners 46">
              <a:extLst>
                <a:ext uri="{FF2B5EF4-FFF2-40B4-BE49-F238E27FC236}">
                  <a16:creationId xmlns:a16="http://schemas.microsoft.com/office/drawing/2014/main" id="{A1960852-ED4F-4DB9-AB7F-CE61720FE55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58483857-BDC7-4CF7-A7C4-E1E3E173F5A8}"/>
              </a:ext>
            </a:extLst>
          </p:cNvPr>
          <p:cNvGrpSpPr/>
          <p:nvPr/>
        </p:nvGrpSpPr>
        <p:grpSpPr>
          <a:xfrm>
            <a:off x="5641103" y="6075496"/>
            <a:ext cx="909795" cy="377627"/>
            <a:chOff x="6604837" y="383405"/>
            <a:chExt cx="909795" cy="456929"/>
          </a:xfrm>
        </p:grpSpPr>
        <p:sp>
          <p:nvSpPr>
            <p:cNvPr id="49" name="Circle: Hollow 48">
              <a:extLst>
                <a:ext uri="{FF2B5EF4-FFF2-40B4-BE49-F238E27FC236}">
                  <a16:creationId xmlns:a16="http://schemas.microsoft.com/office/drawing/2014/main" id="{D7C74502-1F92-4E01-B69D-7F2798C8499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Circle: Hollow 49">
              <a:extLst>
                <a:ext uri="{FF2B5EF4-FFF2-40B4-BE49-F238E27FC236}">
                  <a16:creationId xmlns:a16="http://schemas.microsoft.com/office/drawing/2014/main" id="{F1064769-C22C-4FE7-99E9-3A2C62E073F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Rectangle: Rounded Corners 50">
              <a:extLst>
                <a:ext uri="{FF2B5EF4-FFF2-40B4-BE49-F238E27FC236}">
                  <a16:creationId xmlns:a16="http://schemas.microsoft.com/office/drawing/2014/main" id="{C03920F5-8347-43F6-9C27-B805179C02D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6EC55179-C758-4D0A-B69A-F0C1457242A7}"/>
              </a:ext>
            </a:extLst>
          </p:cNvPr>
          <p:cNvGrpSpPr/>
          <p:nvPr/>
        </p:nvGrpSpPr>
        <p:grpSpPr>
          <a:xfrm>
            <a:off x="5641103" y="5429311"/>
            <a:ext cx="909795" cy="377627"/>
            <a:chOff x="6604837" y="383405"/>
            <a:chExt cx="909795" cy="456929"/>
          </a:xfrm>
        </p:grpSpPr>
        <p:sp>
          <p:nvSpPr>
            <p:cNvPr id="53" name="Circle: Hollow 52">
              <a:extLst>
                <a:ext uri="{FF2B5EF4-FFF2-40B4-BE49-F238E27FC236}">
                  <a16:creationId xmlns:a16="http://schemas.microsoft.com/office/drawing/2014/main" id="{076F34C9-E154-4838-A55E-6F533975432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ircle: Hollow 53">
              <a:extLst>
                <a:ext uri="{FF2B5EF4-FFF2-40B4-BE49-F238E27FC236}">
                  <a16:creationId xmlns:a16="http://schemas.microsoft.com/office/drawing/2014/main" id="{649C87AB-5C4D-4390-B1FB-74A8B5970B5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Rectangle: Rounded Corners 54">
              <a:extLst>
                <a:ext uri="{FF2B5EF4-FFF2-40B4-BE49-F238E27FC236}">
                  <a16:creationId xmlns:a16="http://schemas.microsoft.com/office/drawing/2014/main" id="{96187E93-1380-4188-B33B-8405D301941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263B1093-EC29-44A8-884D-5F0CD06C2345}"/>
              </a:ext>
            </a:extLst>
          </p:cNvPr>
          <p:cNvGrpSpPr/>
          <p:nvPr/>
        </p:nvGrpSpPr>
        <p:grpSpPr>
          <a:xfrm>
            <a:off x="5641103" y="4756188"/>
            <a:ext cx="909795" cy="377627"/>
            <a:chOff x="6604837" y="383405"/>
            <a:chExt cx="909795" cy="456929"/>
          </a:xfrm>
        </p:grpSpPr>
        <p:sp>
          <p:nvSpPr>
            <p:cNvPr id="57" name="Circle: Hollow 56">
              <a:extLst>
                <a:ext uri="{FF2B5EF4-FFF2-40B4-BE49-F238E27FC236}">
                  <a16:creationId xmlns:a16="http://schemas.microsoft.com/office/drawing/2014/main" id="{FA4B414C-E7D6-4AC5-8D2F-56F94717C2D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Circle: Hollow 57">
              <a:extLst>
                <a:ext uri="{FF2B5EF4-FFF2-40B4-BE49-F238E27FC236}">
                  <a16:creationId xmlns:a16="http://schemas.microsoft.com/office/drawing/2014/main" id="{F1B058BA-050D-4656-872C-0AB6EFFDBC5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Rectangle: Rounded Corners 58">
              <a:extLst>
                <a:ext uri="{FF2B5EF4-FFF2-40B4-BE49-F238E27FC236}">
                  <a16:creationId xmlns:a16="http://schemas.microsoft.com/office/drawing/2014/main" id="{26AD4CF4-5B83-49FF-899A-BA8B18A385E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E37F9857-BB6D-440A-9D29-8D0E72C27C50}"/>
              </a:ext>
            </a:extLst>
          </p:cNvPr>
          <p:cNvGrpSpPr/>
          <p:nvPr/>
        </p:nvGrpSpPr>
        <p:grpSpPr>
          <a:xfrm>
            <a:off x="5641103" y="4163525"/>
            <a:ext cx="909795" cy="377627"/>
            <a:chOff x="6604837" y="383405"/>
            <a:chExt cx="909795" cy="456929"/>
          </a:xfrm>
        </p:grpSpPr>
        <p:sp>
          <p:nvSpPr>
            <p:cNvPr id="61" name="Circle: Hollow 60">
              <a:extLst>
                <a:ext uri="{FF2B5EF4-FFF2-40B4-BE49-F238E27FC236}">
                  <a16:creationId xmlns:a16="http://schemas.microsoft.com/office/drawing/2014/main" id="{29DB8303-FF79-451A-9202-905DC5D4DCD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ircle: Hollow 61">
              <a:extLst>
                <a:ext uri="{FF2B5EF4-FFF2-40B4-BE49-F238E27FC236}">
                  <a16:creationId xmlns:a16="http://schemas.microsoft.com/office/drawing/2014/main" id="{7320115B-5473-4D60-9392-B874AAD8919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Rectangle: Rounded Corners 62">
              <a:extLst>
                <a:ext uri="{FF2B5EF4-FFF2-40B4-BE49-F238E27FC236}">
                  <a16:creationId xmlns:a16="http://schemas.microsoft.com/office/drawing/2014/main" id="{E6B3ECD0-C191-4D11-92D0-4F505944E91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FEF13522-7BFD-425E-AEEA-BE2FDB64D5CB}"/>
              </a:ext>
            </a:extLst>
          </p:cNvPr>
          <p:cNvGrpSpPr/>
          <p:nvPr/>
        </p:nvGrpSpPr>
        <p:grpSpPr>
          <a:xfrm>
            <a:off x="5641103" y="2887868"/>
            <a:ext cx="909795" cy="415390"/>
            <a:chOff x="6604837" y="383405"/>
            <a:chExt cx="909795" cy="456929"/>
          </a:xfrm>
        </p:grpSpPr>
        <p:sp>
          <p:nvSpPr>
            <p:cNvPr id="65" name="Circle: Hollow 64">
              <a:extLst>
                <a:ext uri="{FF2B5EF4-FFF2-40B4-BE49-F238E27FC236}">
                  <a16:creationId xmlns:a16="http://schemas.microsoft.com/office/drawing/2014/main" id="{AE46D3B6-9905-47A0-861A-2A68560A581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Circle: Hollow 65">
              <a:extLst>
                <a:ext uri="{FF2B5EF4-FFF2-40B4-BE49-F238E27FC236}">
                  <a16:creationId xmlns:a16="http://schemas.microsoft.com/office/drawing/2014/main" id="{9223A015-6769-4AA0-9C6E-073491A0238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Rectangle: Rounded Corners 66">
              <a:extLst>
                <a:ext uri="{FF2B5EF4-FFF2-40B4-BE49-F238E27FC236}">
                  <a16:creationId xmlns:a16="http://schemas.microsoft.com/office/drawing/2014/main" id="{0AD41307-A70D-4680-8C75-14AE0904A9C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E0EC2DBA-847C-41A7-AC02-6DDED109E1E6}"/>
              </a:ext>
            </a:extLst>
          </p:cNvPr>
          <p:cNvGrpSpPr/>
          <p:nvPr/>
        </p:nvGrpSpPr>
        <p:grpSpPr>
          <a:xfrm>
            <a:off x="5641103" y="2252739"/>
            <a:ext cx="909795" cy="377627"/>
            <a:chOff x="6604837" y="383405"/>
            <a:chExt cx="909795" cy="456929"/>
          </a:xfrm>
        </p:grpSpPr>
        <p:sp>
          <p:nvSpPr>
            <p:cNvPr id="69" name="Circle: Hollow 68">
              <a:extLst>
                <a:ext uri="{FF2B5EF4-FFF2-40B4-BE49-F238E27FC236}">
                  <a16:creationId xmlns:a16="http://schemas.microsoft.com/office/drawing/2014/main" id="{2B1B85A1-84C0-49DB-A20C-6C2DE44097C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Circle: Hollow 69">
              <a:extLst>
                <a:ext uri="{FF2B5EF4-FFF2-40B4-BE49-F238E27FC236}">
                  <a16:creationId xmlns:a16="http://schemas.microsoft.com/office/drawing/2014/main" id="{3CFC2F08-D08C-4427-B550-CBC942B07E3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Rectangle: Rounded Corners 70">
              <a:extLst>
                <a:ext uri="{FF2B5EF4-FFF2-40B4-BE49-F238E27FC236}">
                  <a16:creationId xmlns:a16="http://schemas.microsoft.com/office/drawing/2014/main" id="{14E38304-E3E8-4003-93B2-99F7E9E9677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6F714182-7DED-4E73-BFE4-38AC9DB56318}"/>
              </a:ext>
            </a:extLst>
          </p:cNvPr>
          <p:cNvGrpSpPr/>
          <p:nvPr/>
        </p:nvGrpSpPr>
        <p:grpSpPr>
          <a:xfrm>
            <a:off x="5641103" y="1694949"/>
            <a:ext cx="909795" cy="377627"/>
            <a:chOff x="6604837" y="383405"/>
            <a:chExt cx="909795" cy="456929"/>
          </a:xfrm>
        </p:grpSpPr>
        <p:sp>
          <p:nvSpPr>
            <p:cNvPr id="73" name="Circle: Hollow 72">
              <a:extLst>
                <a:ext uri="{FF2B5EF4-FFF2-40B4-BE49-F238E27FC236}">
                  <a16:creationId xmlns:a16="http://schemas.microsoft.com/office/drawing/2014/main" id="{FD1D1988-A6B4-4E2A-A72C-7034D7F3DD1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Circle: Hollow 73">
              <a:extLst>
                <a:ext uri="{FF2B5EF4-FFF2-40B4-BE49-F238E27FC236}">
                  <a16:creationId xmlns:a16="http://schemas.microsoft.com/office/drawing/2014/main" id="{9E90599D-BC27-48CE-B530-6A02005DDAD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Rectangle: Rounded Corners 74">
              <a:extLst>
                <a:ext uri="{FF2B5EF4-FFF2-40B4-BE49-F238E27FC236}">
                  <a16:creationId xmlns:a16="http://schemas.microsoft.com/office/drawing/2014/main" id="{1EA59DE5-7990-4E43-82FF-C82C8E2FF2A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4C31E80A-A265-433C-98F3-360020C551DD}"/>
              </a:ext>
            </a:extLst>
          </p:cNvPr>
          <p:cNvGrpSpPr/>
          <p:nvPr/>
        </p:nvGrpSpPr>
        <p:grpSpPr>
          <a:xfrm>
            <a:off x="5641103" y="1046528"/>
            <a:ext cx="909795" cy="377627"/>
            <a:chOff x="6604837" y="383405"/>
            <a:chExt cx="909795" cy="456929"/>
          </a:xfrm>
        </p:grpSpPr>
        <p:sp>
          <p:nvSpPr>
            <p:cNvPr id="77" name="Circle: Hollow 76">
              <a:extLst>
                <a:ext uri="{FF2B5EF4-FFF2-40B4-BE49-F238E27FC236}">
                  <a16:creationId xmlns:a16="http://schemas.microsoft.com/office/drawing/2014/main" id="{89E153E0-8AE0-434E-84FA-A5126EF8E0C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Circle: Hollow 77">
              <a:extLst>
                <a:ext uri="{FF2B5EF4-FFF2-40B4-BE49-F238E27FC236}">
                  <a16:creationId xmlns:a16="http://schemas.microsoft.com/office/drawing/2014/main" id="{3ABCF698-FB83-4F35-A299-8FA21185E5D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Rectangle: Rounded Corners 78">
              <a:extLst>
                <a:ext uri="{FF2B5EF4-FFF2-40B4-BE49-F238E27FC236}">
                  <a16:creationId xmlns:a16="http://schemas.microsoft.com/office/drawing/2014/main" id="{3AC89139-2B89-48F9-BED5-6176F85B658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172EBA7F-B644-41BE-9FA2-5A01986975E0}"/>
              </a:ext>
            </a:extLst>
          </p:cNvPr>
          <p:cNvGrpSpPr/>
          <p:nvPr/>
        </p:nvGrpSpPr>
        <p:grpSpPr>
          <a:xfrm>
            <a:off x="5589265" y="460437"/>
            <a:ext cx="909795" cy="343297"/>
            <a:chOff x="6604837" y="383405"/>
            <a:chExt cx="909795" cy="456929"/>
          </a:xfrm>
        </p:grpSpPr>
        <p:sp>
          <p:nvSpPr>
            <p:cNvPr id="81" name="Circle: Hollow 80">
              <a:extLst>
                <a:ext uri="{FF2B5EF4-FFF2-40B4-BE49-F238E27FC236}">
                  <a16:creationId xmlns:a16="http://schemas.microsoft.com/office/drawing/2014/main" id="{372D07BD-AC1D-4622-823D-F1CD8D8D6F5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ircle: Hollow 81">
              <a:extLst>
                <a:ext uri="{FF2B5EF4-FFF2-40B4-BE49-F238E27FC236}">
                  <a16:creationId xmlns:a16="http://schemas.microsoft.com/office/drawing/2014/main" id="{1F5117C0-37E0-4232-A1B2-E056971C123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3" name="Rectangle: Rounded Corners 82">
              <a:extLst>
                <a:ext uri="{FF2B5EF4-FFF2-40B4-BE49-F238E27FC236}">
                  <a16:creationId xmlns:a16="http://schemas.microsoft.com/office/drawing/2014/main" id="{A64BF3E3-F031-4BDF-9D31-0683DBEEAC7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5" name="Picture 84">
            <a:extLst>
              <a:ext uri="{FF2B5EF4-FFF2-40B4-BE49-F238E27FC236}">
                <a16:creationId xmlns:a16="http://schemas.microsoft.com/office/drawing/2014/main" id="{0A1C7053-19FE-42F4-875F-E7CF98060C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8859" y="2078753"/>
            <a:ext cx="3223555" cy="3443190"/>
          </a:xfrm>
          <a:prstGeom prst="rect">
            <a:avLst/>
          </a:prstGeom>
        </p:spPr>
      </p:pic>
      <p:sp>
        <p:nvSpPr>
          <p:cNvPr id="86" name="TextBox 85">
            <a:extLst>
              <a:ext uri="{FF2B5EF4-FFF2-40B4-BE49-F238E27FC236}">
                <a16:creationId xmlns:a16="http://schemas.microsoft.com/office/drawing/2014/main" id="{04C4EE4A-588D-4D6A-841B-1A7A932CA0C1}"/>
              </a:ext>
            </a:extLst>
          </p:cNvPr>
          <p:cNvSpPr txBox="1"/>
          <p:nvPr/>
        </p:nvSpPr>
        <p:spPr>
          <a:xfrm>
            <a:off x="6626959" y="1072390"/>
            <a:ext cx="4706389" cy="5016758"/>
          </a:xfrm>
          <a:prstGeom prst="rect">
            <a:avLst/>
          </a:prstGeom>
          <a:noFill/>
        </p:spPr>
        <p:txBody>
          <a:bodyPr wrap="square" rtlCol="0">
            <a:spAutoFit/>
          </a:bodyPr>
          <a:lstStyle/>
          <a:p>
            <a:r>
              <a:rPr lang="as-IN" sz="3200" b="1" i="0">
                <a:solidFill>
                  <a:srgbClr val="111111"/>
                </a:solidFill>
                <a:effectLst/>
                <a:latin typeface="NikoshBAN" panose="02000000000000000000" pitchFamily="2" charset="0"/>
                <a:cs typeface="NikoshBAN" panose="02000000000000000000" pitchFamily="2" charset="0"/>
              </a:rPr>
              <a:t>শেখ রাসেলের ছিল স্বল্পায়ু জীবন। এতটুকু জীবনেই প্রাণোচ্ছল শিশু রাসেল মানুষকে ভালোবাসতে শিখেছিল, বঙ্গবন্ধুর আনন্দের সঙ্গী ছিল আর বাঙালির চিরন্তন পারিবারিক সম্পর্কের বন্ধনে তার অনাবিল উচ্ছ্বাস ছিল অফুরন্ত। ছোট্ট শিশুটি যে প্রচণ্ড নিষ্ঠুরতার নির্মমতম শিকার হয়েছিল, তা এখনো বিশ্ব মানবতাকে বিচলিত করে।</a:t>
            </a:r>
            <a:endParaRPr lang="en-US" sz="3200" b="1" dirty="0">
              <a:latin typeface="NikoshBAN" panose="02000000000000000000" pitchFamily="2" charset="0"/>
              <a:cs typeface="NikoshBAN" panose="02000000000000000000" pitchFamily="2" charset="0"/>
            </a:endParaRPr>
          </a:p>
        </p:txBody>
      </p:sp>
      <p:sp>
        <p:nvSpPr>
          <p:cNvPr id="87" name="TextBox 86">
            <a:extLst>
              <a:ext uri="{FF2B5EF4-FFF2-40B4-BE49-F238E27FC236}">
                <a16:creationId xmlns:a16="http://schemas.microsoft.com/office/drawing/2014/main" id="{AB52428F-FD77-486F-A1B9-28CBA09E33F5}"/>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404580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DB95DF-E507-4E0D-807C-EAC1CB55DA78}"/>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D4E95DD-8133-4A89-B865-9295202E7D89}"/>
              </a:ext>
            </a:extLst>
          </p:cNvPr>
          <p:cNvSpPr/>
          <p:nvPr/>
        </p:nvSpPr>
        <p:spPr>
          <a:xfrm>
            <a:off x="6200254" y="490944"/>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4" name="Group 3">
            <a:extLst>
              <a:ext uri="{FF2B5EF4-FFF2-40B4-BE49-F238E27FC236}">
                <a16:creationId xmlns:a16="http://schemas.microsoft.com/office/drawing/2014/main" id="{F9595E13-82CE-41A1-BA50-C19892FD6550}"/>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6788C72C-5606-4C31-816D-21B5E58EF36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BB7C10CB-421B-4651-BE22-75FB2DFD224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DA742C28-0D64-48DF-A683-86A4E4C00B8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163EFCFD-848F-48A7-B837-2A2344A0D0DF}"/>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4FE87BC7-8057-4B82-9EEE-6CDD51C222C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0CE9FD81-6111-4128-ACAB-E84526F15D8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574D94E8-BF35-4385-A413-A95054442B0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6CAE1F49-60EF-435E-82EA-48C4B8C50028}"/>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5BBE8D9F-CF5A-4149-9EEE-9785904C6C2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4DDEF31F-4FCF-404E-A4B5-AB5B38230C0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31F7F6A9-8BA5-411A-A1AA-7606D21FF35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BC74FDE8-C484-4516-843A-19A35FBA53FF}"/>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75222D70-6C0D-47E7-9CE1-678224C41AA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8D77F31F-89DE-444D-83CC-3779B007422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789A3307-4AEC-4DA2-9525-53DA90B0A8A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226EB4AB-AA6D-4863-8F13-00E21CF40E96}"/>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E50540C5-C177-491A-8197-CC8703DEC18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B808B8C8-7976-4F20-84E4-5ACCDBC5766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7EC6157B-A302-43DF-A8A4-120761EFC78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C773AC58-4C71-4E25-BD83-107301EEBD8A}"/>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B5038BDB-55B1-4279-9E2E-F63331A7803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0E81ECAD-447C-4354-8277-071FA114987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0A09CF9D-EE21-41C9-A81C-2F9D973B6DA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5CC89686-6485-4B68-821C-0819D864D0BB}"/>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87624B28-0C40-452F-B8ED-BC730A04903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0D93CC33-1A79-4C99-9DA4-087C108A2A7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0AF94D14-2EF1-4380-96C0-F4089096564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5D3CE1EE-D88A-4456-9621-E1694E81CE5C}"/>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2B9CB986-A8F9-4CF9-9A63-274D601A02D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B9DADE71-9524-4A79-8FEA-099C1128EA6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504BB098-FD61-4136-B00B-5AFF11474E6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44D5F32C-413A-412A-A4E1-C2D0477367E8}"/>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EC6BB382-5C8C-4D72-A2DC-DD2BE2E6FFF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98D83036-AE3C-47E0-B158-F0AC7B7E5B2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0EA246E5-3577-4C8E-BA9B-7332BEA7131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AD7E705-84E2-4BCB-90F0-C31BA67B6D6F}"/>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C5F37EDA-A737-4AA0-B17F-CA807D88E0D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7ECF41B7-6062-4371-8592-D3BB37ABB64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A0710DA5-550B-4200-8424-70D9A6FC55E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3D331CFB-10B2-432D-83C6-C1C61154A356}"/>
              </a:ext>
            </a:extLst>
          </p:cNvPr>
          <p:cNvGrpSpPr/>
          <p:nvPr/>
        </p:nvGrpSpPr>
        <p:grpSpPr>
          <a:xfrm>
            <a:off x="5641103" y="3571493"/>
            <a:ext cx="909795" cy="377627"/>
            <a:chOff x="6604837" y="383405"/>
            <a:chExt cx="909795" cy="456929"/>
          </a:xfrm>
        </p:grpSpPr>
        <p:sp>
          <p:nvSpPr>
            <p:cNvPr id="45" name="Circle: Hollow 44">
              <a:extLst>
                <a:ext uri="{FF2B5EF4-FFF2-40B4-BE49-F238E27FC236}">
                  <a16:creationId xmlns:a16="http://schemas.microsoft.com/office/drawing/2014/main" id="{BE083594-66D5-4FA9-AD0E-20D6ADD16A5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ircle: Hollow 45">
              <a:extLst>
                <a:ext uri="{FF2B5EF4-FFF2-40B4-BE49-F238E27FC236}">
                  <a16:creationId xmlns:a16="http://schemas.microsoft.com/office/drawing/2014/main" id="{086B028D-9DE1-49A2-A0DE-E4220CDEDAA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Rectangle: Rounded Corners 46">
              <a:extLst>
                <a:ext uri="{FF2B5EF4-FFF2-40B4-BE49-F238E27FC236}">
                  <a16:creationId xmlns:a16="http://schemas.microsoft.com/office/drawing/2014/main" id="{1718A254-BD12-4377-85A7-97FCF25F9F3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9DE8B5C6-16BB-4673-830C-96613619D5C1}"/>
              </a:ext>
            </a:extLst>
          </p:cNvPr>
          <p:cNvGrpSpPr/>
          <p:nvPr/>
        </p:nvGrpSpPr>
        <p:grpSpPr>
          <a:xfrm>
            <a:off x="5641103" y="6075496"/>
            <a:ext cx="909795" cy="377627"/>
            <a:chOff x="6604837" y="383405"/>
            <a:chExt cx="909795" cy="456929"/>
          </a:xfrm>
        </p:grpSpPr>
        <p:sp>
          <p:nvSpPr>
            <p:cNvPr id="49" name="Circle: Hollow 48">
              <a:extLst>
                <a:ext uri="{FF2B5EF4-FFF2-40B4-BE49-F238E27FC236}">
                  <a16:creationId xmlns:a16="http://schemas.microsoft.com/office/drawing/2014/main" id="{DDF15C05-EBB3-4E40-A607-6BE0A71894F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Circle: Hollow 49">
              <a:extLst>
                <a:ext uri="{FF2B5EF4-FFF2-40B4-BE49-F238E27FC236}">
                  <a16:creationId xmlns:a16="http://schemas.microsoft.com/office/drawing/2014/main" id="{B22C70B1-F68A-4056-B335-24A821DC9DE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Rectangle: Rounded Corners 50">
              <a:extLst>
                <a:ext uri="{FF2B5EF4-FFF2-40B4-BE49-F238E27FC236}">
                  <a16:creationId xmlns:a16="http://schemas.microsoft.com/office/drawing/2014/main" id="{80EFA378-4CB3-4EAC-9DE9-575176FED04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84F5B2D9-0DC7-408B-B431-15113CB041B2}"/>
              </a:ext>
            </a:extLst>
          </p:cNvPr>
          <p:cNvGrpSpPr/>
          <p:nvPr/>
        </p:nvGrpSpPr>
        <p:grpSpPr>
          <a:xfrm>
            <a:off x="5641103" y="5429311"/>
            <a:ext cx="909795" cy="377627"/>
            <a:chOff x="6604837" y="383405"/>
            <a:chExt cx="909795" cy="456929"/>
          </a:xfrm>
        </p:grpSpPr>
        <p:sp>
          <p:nvSpPr>
            <p:cNvPr id="53" name="Circle: Hollow 52">
              <a:extLst>
                <a:ext uri="{FF2B5EF4-FFF2-40B4-BE49-F238E27FC236}">
                  <a16:creationId xmlns:a16="http://schemas.microsoft.com/office/drawing/2014/main" id="{F99026CC-9CDE-4440-83A4-765C6446AEB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ircle: Hollow 53">
              <a:extLst>
                <a:ext uri="{FF2B5EF4-FFF2-40B4-BE49-F238E27FC236}">
                  <a16:creationId xmlns:a16="http://schemas.microsoft.com/office/drawing/2014/main" id="{95135461-88E8-4BB8-88CD-3506BBD744B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Rectangle: Rounded Corners 54">
              <a:extLst>
                <a:ext uri="{FF2B5EF4-FFF2-40B4-BE49-F238E27FC236}">
                  <a16:creationId xmlns:a16="http://schemas.microsoft.com/office/drawing/2014/main" id="{346DD866-CABC-4D55-8367-3784EE6D08C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308407A3-D6DD-479E-A3B4-83C434B3969A}"/>
              </a:ext>
            </a:extLst>
          </p:cNvPr>
          <p:cNvGrpSpPr/>
          <p:nvPr/>
        </p:nvGrpSpPr>
        <p:grpSpPr>
          <a:xfrm>
            <a:off x="5641103" y="4756188"/>
            <a:ext cx="909795" cy="377627"/>
            <a:chOff x="6604837" y="383405"/>
            <a:chExt cx="909795" cy="456929"/>
          </a:xfrm>
        </p:grpSpPr>
        <p:sp>
          <p:nvSpPr>
            <p:cNvPr id="57" name="Circle: Hollow 56">
              <a:extLst>
                <a:ext uri="{FF2B5EF4-FFF2-40B4-BE49-F238E27FC236}">
                  <a16:creationId xmlns:a16="http://schemas.microsoft.com/office/drawing/2014/main" id="{31007A35-C0CF-4D15-BA2C-5C504498D41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Circle: Hollow 57">
              <a:extLst>
                <a:ext uri="{FF2B5EF4-FFF2-40B4-BE49-F238E27FC236}">
                  <a16:creationId xmlns:a16="http://schemas.microsoft.com/office/drawing/2014/main" id="{5B284590-BC99-469D-B6E5-B41C17EFCA2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Rectangle: Rounded Corners 58">
              <a:extLst>
                <a:ext uri="{FF2B5EF4-FFF2-40B4-BE49-F238E27FC236}">
                  <a16:creationId xmlns:a16="http://schemas.microsoft.com/office/drawing/2014/main" id="{3488C061-869C-4465-BAC5-79C20BB0E0B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A9DC1AF8-8BC7-4E72-AC4D-4B2DEFFFF2F4}"/>
              </a:ext>
            </a:extLst>
          </p:cNvPr>
          <p:cNvGrpSpPr/>
          <p:nvPr/>
        </p:nvGrpSpPr>
        <p:grpSpPr>
          <a:xfrm>
            <a:off x="5641103" y="4163525"/>
            <a:ext cx="909795" cy="377627"/>
            <a:chOff x="6604837" y="383405"/>
            <a:chExt cx="909795" cy="456929"/>
          </a:xfrm>
        </p:grpSpPr>
        <p:sp>
          <p:nvSpPr>
            <p:cNvPr id="61" name="Circle: Hollow 60">
              <a:extLst>
                <a:ext uri="{FF2B5EF4-FFF2-40B4-BE49-F238E27FC236}">
                  <a16:creationId xmlns:a16="http://schemas.microsoft.com/office/drawing/2014/main" id="{04ADD746-7B1C-411B-BBFB-E853D50581C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ircle: Hollow 61">
              <a:extLst>
                <a:ext uri="{FF2B5EF4-FFF2-40B4-BE49-F238E27FC236}">
                  <a16:creationId xmlns:a16="http://schemas.microsoft.com/office/drawing/2014/main" id="{EC4DB70B-0D1F-442A-BACB-113B1341020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Rectangle: Rounded Corners 62">
              <a:extLst>
                <a:ext uri="{FF2B5EF4-FFF2-40B4-BE49-F238E27FC236}">
                  <a16:creationId xmlns:a16="http://schemas.microsoft.com/office/drawing/2014/main" id="{465EEBC7-0040-430D-ACBD-30C830C57F1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D3F8623F-0816-41C1-8832-BDD206BD0611}"/>
              </a:ext>
            </a:extLst>
          </p:cNvPr>
          <p:cNvGrpSpPr/>
          <p:nvPr/>
        </p:nvGrpSpPr>
        <p:grpSpPr>
          <a:xfrm>
            <a:off x="5641103" y="2887868"/>
            <a:ext cx="909795" cy="415390"/>
            <a:chOff x="6604837" y="383405"/>
            <a:chExt cx="909795" cy="456929"/>
          </a:xfrm>
        </p:grpSpPr>
        <p:sp>
          <p:nvSpPr>
            <p:cNvPr id="65" name="Circle: Hollow 64">
              <a:extLst>
                <a:ext uri="{FF2B5EF4-FFF2-40B4-BE49-F238E27FC236}">
                  <a16:creationId xmlns:a16="http://schemas.microsoft.com/office/drawing/2014/main" id="{4FA10BC5-018D-46A2-AAAE-8A15A597E5D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Circle: Hollow 65">
              <a:extLst>
                <a:ext uri="{FF2B5EF4-FFF2-40B4-BE49-F238E27FC236}">
                  <a16:creationId xmlns:a16="http://schemas.microsoft.com/office/drawing/2014/main" id="{7F2EE898-C930-4E08-A80B-8A7D7DBAF89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Rectangle: Rounded Corners 66">
              <a:extLst>
                <a:ext uri="{FF2B5EF4-FFF2-40B4-BE49-F238E27FC236}">
                  <a16:creationId xmlns:a16="http://schemas.microsoft.com/office/drawing/2014/main" id="{FA14D810-64FD-4858-A574-0DB514BFF94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D80D3909-CC50-4570-B312-9DB7375E4EA0}"/>
              </a:ext>
            </a:extLst>
          </p:cNvPr>
          <p:cNvGrpSpPr/>
          <p:nvPr/>
        </p:nvGrpSpPr>
        <p:grpSpPr>
          <a:xfrm>
            <a:off x="5641103" y="2252739"/>
            <a:ext cx="909795" cy="377627"/>
            <a:chOff x="6604837" y="383405"/>
            <a:chExt cx="909795" cy="456929"/>
          </a:xfrm>
        </p:grpSpPr>
        <p:sp>
          <p:nvSpPr>
            <p:cNvPr id="69" name="Circle: Hollow 68">
              <a:extLst>
                <a:ext uri="{FF2B5EF4-FFF2-40B4-BE49-F238E27FC236}">
                  <a16:creationId xmlns:a16="http://schemas.microsoft.com/office/drawing/2014/main" id="{EBFE8C7B-0C82-481B-8CC3-8F03AD35153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Circle: Hollow 69">
              <a:extLst>
                <a:ext uri="{FF2B5EF4-FFF2-40B4-BE49-F238E27FC236}">
                  <a16:creationId xmlns:a16="http://schemas.microsoft.com/office/drawing/2014/main" id="{D0E3A650-9830-41C4-9335-D096D047709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Rectangle: Rounded Corners 70">
              <a:extLst>
                <a:ext uri="{FF2B5EF4-FFF2-40B4-BE49-F238E27FC236}">
                  <a16:creationId xmlns:a16="http://schemas.microsoft.com/office/drawing/2014/main" id="{1BA881C2-49E2-46DA-8BA0-9124265362B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C1086EC7-B58F-4CC0-93AC-E547B522C1D1}"/>
              </a:ext>
            </a:extLst>
          </p:cNvPr>
          <p:cNvGrpSpPr/>
          <p:nvPr/>
        </p:nvGrpSpPr>
        <p:grpSpPr>
          <a:xfrm>
            <a:off x="5641103" y="1694949"/>
            <a:ext cx="909795" cy="377627"/>
            <a:chOff x="6604837" y="383405"/>
            <a:chExt cx="909795" cy="456929"/>
          </a:xfrm>
        </p:grpSpPr>
        <p:sp>
          <p:nvSpPr>
            <p:cNvPr id="73" name="Circle: Hollow 72">
              <a:extLst>
                <a:ext uri="{FF2B5EF4-FFF2-40B4-BE49-F238E27FC236}">
                  <a16:creationId xmlns:a16="http://schemas.microsoft.com/office/drawing/2014/main" id="{96397F10-86BE-4594-B2E7-B9353DD6110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Circle: Hollow 73">
              <a:extLst>
                <a:ext uri="{FF2B5EF4-FFF2-40B4-BE49-F238E27FC236}">
                  <a16:creationId xmlns:a16="http://schemas.microsoft.com/office/drawing/2014/main" id="{BC791991-D438-4287-B6D3-3B4259B3391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Rectangle: Rounded Corners 74">
              <a:extLst>
                <a:ext uri="{FF2B5EF4-FFF2-40B4-BE49-F238E27FC236}">
                  <a16:creationId xmlns:a16="http://schemas.microsoft.com/office/drawing/2014/main" id="{BB974EEC-F975-4636-AA06-78DA895A37B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7240B41E-607C-4991-8204-3AFB25ECFAFE}"/>
              </a:ext>
            </a:extLst>
          </p:cNvPr>
          <p:cNvGrpSpPr/>
          <p:nvPr/>
        </p:nvGrpSpPr>
        <p:grpSpPr>
          <a:xfrm>
            <a:off x="5641103" y="1046528"/>
            <a:ext cx="909795" cy="377627"/>
            <a:chOff x="6604837" y="383405"/>
            <a:chExt cx="909795" cy="456929"/>
          </a:xfrm>
        </p:grpSpPr>
        <p:sp>
          <p:nvSpPr>
            <p:cNvPr id="77" name="Circle: Hollow 76">
              <a:extLst>
                <a:ext uri="{FF2B5EF4-FFF2-40B4-BE49-F238E27FC236}">
                  <a16:creationId xmlns:a16="http://schemas.microsoft.com/office/drawing/2014/main" id="{6CEB692F-B3F7-409C-B615-3E13DFA7989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Circle: Hollow 77">
              <a:extLst>
                <a:ext uri="{FF2B5EF4-FFF2-40B4-BE49-F238E27FC236}">
                  <a16:creationId xmlns:a16="http://schemas.microsoft.com/office/drawing/2014/main" id="{76CF1773-DFBC-44BD-A1C2-2DE18734CB9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Rectangle: Rounded Corners 78">
              <a:extLst>
                <a:ext uri="{FF2B5EF4-FFF2-40B4-BE49-F238E27FC236}">
                  <a16:creationId xmlns:a16="http://schemas.microsoft.com/office/drawing/2014/main" id="{AD7E2531-F73D-4EF3-B948-B030098D1A5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4FF0A8B1-0C2A-44CD-8B7C-454A7A9D1BFC}"/>
              </a:ext>
            </a:extLst>
          </p:cNvPr>
          <p:cNvGrpSpPr/>
          <p:nvPr/>
        </p:nvGrpSpPr>
        <p:grpSpPr>
          <a:xfrm>
            <a:off x="5589265" y="460437"/>
            <a:ext cx="909795" cy="343297"/>
            <a:chOff x="6604837" y="383405"/>
            <a:chExt cx="909795" cy="456929"/>
          </a:xfrm>
        </p:grpSpPr>
        <p:sp>
          <p:nvSpPr>
            <p:cNvPr id="81" name="Circle: Hollow 80">
              <a:extLst>
                <a:ext uri="{FF2B5EF4-FFF2-40B4-BE49-F238E27FC236}">
                  <a16:creationId xmlns:a16="http://schemas.microsoft.com/office/drawing/2014/main" id="{2673D81D-5CAF-4911-B758-9DB6F7CEFED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ircle: Hollow 81">
              <a:extLst>
                <a:ext uri="{FF2B5EF4-FFF2-40B4-BE49-F238E27FC236}">
                  <a16:creationId xmlns:a16="http://schemas.microsoft.com/office/drawing/2014/main" id="{8F10A510-B879-48B6-897D-9E08EC58B88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3" name="Rectangle: Rounded Corners 82">
              <a:extLst>
                <a:ext uri="{FF2B5EF4-FFF2-40B4-BE49-F238E27FC236}">
                  <a16:creationId xmlns:a16="http://schemas.microsoft.com/office/drawing/2014/main" id="{9307C11C-EF1B-49F1-A43F-47BAFF6A958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5" name="Picture 84">
            <a:extLst>
              <a:ext uri="{FF2B5EF4-FFF2-40B4-BE49-F238E27FC236}">
                <a16:creationId xmlns:a16="http://schemas.microsoft.com/office/drawing/2014/main" id="{B90986E1-87CF-4233-9163-CA1CA0B4DE9E}"/>
              </a:ext>
            </a:extLst>
          </p:cNvPr>
          <p:cNvPicPr>
            <a:picLocks noChangeAspect="1"/>
          </p:cNvPicPr>
          <p:nvPr/>
        </p:nvPicPr>
        <p:blipFill rotWithShape="1">
          <a:blip r:embed="rId3">
            <a:extLst>
              <a:ext uri="{28A0092B-C50C-407E-A947-70E740481C1C}">
                <a14:useLocalDpi xmlns:a14="http://schemas.microsoft.com/office/drawing/2010/main" val="0"/>
              </a:ext>
            </a:extLst>
          </a:blip>
          <a:srcRect r="1505" b="11902"/>
          <a:stretch/>
        </p:blipFill>
        <p:spPr>
          <a:xfrm>
            <a:off x="1392416" y="1604852"/>
            <a:ext cx="4175085" cy="3734362"/>
          </a:xfrm>
          <a:prstGeom prst="rect">
            <a:avLst/>
          </a:prstGeom>
        </p:spPr>
      </p:pic>
      <p:sp>
        <p:nvSpPr>
          <p:cNvPr id="86" name="TextBox 85">
            <a:extLst>
              <a:ext uri="{FF2B5EF4-FFF2-40B4-BE49-F238E27FC236}">
                <a16:creationId xmlns:a16="http://schemas.microsoft.com/office/drawing/2014/main" id="{59A6047E-E125-4414-8923-2ED4A83AFCF2}"/>
              </a:ext>
            </a:extLst>
          </p:cNvPr>
          <p:cNvSpPr txBox="1"/>
          <p:nvPr/>
        </p:nvSpPr>
        <p:spPr>
          <a:xfrm>
            <a:off x="6693182" y="1139160"/>
            <a:ext cx="4377128" cy="4524315"/>
          </a:xfrm>
          <a:prstGeom prst="rect">
            <a:avLst/>
          </a:prstGeom>
          <a:noFill/>
        </p:spPr>
        <p:txBody>
          <a:bodyPr wrap="square" rtlCol="0">
            <a:spAutoFit/>
          </a:bodyPr>
          <a:lstStyle/>
          <a:p>
            <a:r>
              <a:rPr lang="as-IN" sz="3600" b="1" i="0" dirty="0">
                <a:solidFill>
                  <a:srgbClr val="111111"/>
                </a:solidFill>
                <a:effectLst/>
                <a:latin typeface="NikoshBAN" panose="02000000000000000000" pitchFamily="2" charset="0"/>
                <a:cs typeface="NikoshBAN" panose="02000000000000000000" pitchFamily="2" charset="0"/>
              </a:rPr>
              <a:t>জন্মদিনে শেখ রাসেলকে স্মরণ করি গভীর আবেগ, শূন্যতা ও ভালোবাসায়।অঙ্গীকার করি রাসেলের মতো প্রতিটি শিশুর কল্যাণের জন্য।  আর প্রতিজ্ঞবদ্ধ হয়ে উচ্চারণ করি, বাংলাদেশ হোক সকল শিশুর জন্য নিরাপদ আবাসস্থল।</a:t>
            </a:r>
            <a:endParaRPr lang="en-US" sz="3600" b="1" dirty="0">
              <a:latin typeface="NikoshBAN" panose="02000000000000000000" pitchFamily="2" charset="0"/>
              <a:cs typeface="NikoshBAN" panose="02000000000000000000" pitchFamily="2" charset="0"/>
            </a:endParaRPr>
          </a:p>
        </p:txBody>
      </p:sp>
      <p:sp>
        <p:nvSpPr>
          <p:cNvPr id="87" name="TextBox 86">
            <a:extLst>
              <a:ext uri="{FF2B5EF4-FFF2-40B4-BE49-F238E27FC236}">
                <a16:creationId xmlns:a16="http://schemas.microsoft.com/office/drawing/2014/main" id="{BD23BFC3-C03E-4B75-B82B-B30F48E69F88}"/>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6982098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3AD076-E71C-481D-86D1-54572FF04475}"/>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3915603C-4EB2-4576-91C4-2B58E43FFE82}"/>
              </a:ext>
            </a:extLst>
          </p:cNvPr>
          <p:cNvSpPr/>
          <p:nvPr/>
        </p:nvSpPr>
        <p:spPr>
          <a:xfrm>
            <a:off x="6200254" y="469944"/>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4" name="Group 3">
            <a:extLst>
              <a:ext uri="{FF2B5EF4-FFF2-40B4-BE49-F238E27FC236}">
                <a16:creationId xmlns:a16="http://schemas.microsoft.com/office/drawing/2014/main" id="{32713894-AD4E-4454-92CE-72465014D49B}"/>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54118ABD-4124-4FF4-9961-CAEAC85EB10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89573707-5DA9-4161-8282-2473136C25C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BA505E0C-2C3D-46F0-9F2A-5554C594E82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F186A766-17F2-4B89-8A88-C69A7C9B0FD0}"/>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72D812A5-E4E1-4B71-97F5-7CF6CAF524C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CC828C07-0E03-4A0A-BE80-0D4F702557B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AC118EFB-3C84-4451-8BC2-21EAA593861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F206540D-6DD1-4547-8624-C425EF9AF28F}"/>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0DFDAD1D-3A4A-49E0-B6C5-1438DD47A3A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20B3A5AD-7EC6-49AD-9A88-6AFA0F4429A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9FBCD5AE-7CEE-4DF0-B351-D526D662EF8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EDC539A3-45CE-4969-B1A4-B2E7D9295D34}"/>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EB44E754-3731-4182-85EC-914C1ED7336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0DA71513-6D19-4FED-8EC5-4AD5AD5C3CD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15ACD4DB-D561-4398-BE29-6A19D60D645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8CDA4F2-E4EA-4DCE-B74F-AD32381D7CDA}"/>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8C7C7967-56B4-45A4-A8D9-680A0CF29CD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5D2546E8-D57D-45E7-9FE2-5B6719014FF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D4712B92-94A4-456A-8AB5-2BF85EFDF98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51F28BA1-E07E-4DD6-AA33-4454D9DB4433}"/>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31990141-9D63-4356-B360-12A0EAEB973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7C3DFB2F-500D-4992-89AA-FA7A99AE968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8B6571C1-8132-4C1F-A97B-88B956B2B47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C854E669-E9A9-42F0-8CDA-3B0E86973D64}"/>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A8EB3C71-1389-4BEA-9156-4B8CC528BEC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6593466C-68CC-44DA-98C4-505492F5C66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08A5BA83-E5C4-46F9-A237-75441B34D0C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5883FFDE-C4C9-4D38-8783-B8F9E54AB51B}"/>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75F26ECB-BF7B-495A-9590-A009E8970E4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9A7B289A-A490-4DF2-8236-5F01D7568A2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08C2B5FF-64B1-4D4D-8A47-DF2D5202F46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517856B4-846C-4ECE-B54B-97AA1FD22FF0}"/>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195EBB75-C398-4074-A660-4AD6B42B59A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89FCBD2E-E7E8-4514-9AC4-247CC0C5AE9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59EF254B-EFD9-415E-A6FC-C841D988DD9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6E43E2D9-D106-4486-AC69-80B3A910BAFD}"/>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D2D6DE8E-0808-4A95-A5AD-1F3450E5DA2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0F289A43-4CE1-4663-A3C0-24040092FE2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1D4004D9-3109-460E-A5FB-4AD4C756A36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DC3A40EF-3D0D-411A-941D-00E1C6B974FF}"/>
              </a:ext>
            </a:extLst>
          </p:cNvPr>
          <p:cNvGrpSpPr/>
          <p:nvPr/>
        </p:nvGrpSpPr>
        <p:grpSpPr>
          <a:xfrm>
            <a:off x="5641103" y="3571493"/>
            <a:ext cx="909795" cy="377627"/>
            <a:chOff x="6604837" y="383405"/>
            <a:chExt cx="909795" cy="456929"/>
          </a:xfrm>
        </p:grpSpPr>
        <p:sp>
          <p:nvSpPr>
            <p:cNvPr id="45" name="Circle: Hollow 44">
              <a:extLst>
                <a:ext uri="{FF2B5EF4-FFF2-40B4-BE49-F238E27FC236}">
                  <a16:creationId xmlns:a16="http://schemas.microsoft.com/office/drawing/2014/main" id="{DCDED0E3-3DD8-4059-9B6A-AD52DFE53BA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ircle: Hollow 45">
              <a:extLst>
                <a:ext uri="{FF2B5EF4-FFF2-40B4-BE49-F238E27FC236}">
                  <a16:creationId xmlns:a16="http://schemas.microsoft.com/office/drawing/2014/main" id="{02CD6C4A-33AF-4740-99BE-A948CE2D41C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Rectangle: Rounded Corners 46">
              <a:extLst>
                <a:ext uri="{FF2B5EF4-FFF2-40B4-BE49-F238E27FC236}">
                  <a16:creationId xmlns:a16="http://schemas.microsoft.com/office/drawing/2014/main" id="{31CFE038-6C45-4978-8A97-6F5B643DE41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74918F47-E58A-40C7-8D09-E22F1CA9734D}"/>
              </a:ext>
            </a:extLst>
          </p:cNvPr>
          <p:cNvGrpSpPr/>
          <p:nvPr/>
        </p:nvGrpSpPr>
        <p:grpSpPr>
          <a:xfrm>
            <a:off x="5641103" y="6075496"/>
            <a:ext cx="909795" cy="377627"/>
            <a:chOff x="6604837" y="383405"/>
            <a:chExt cx="909795" cy="456929"/>
          </a:xfrm>
        </p:grpSpPr>
        <p:sp>
          <p:nvSpPr>
            <p:cNvPr id="49" name="Circle: Hollow 48">
              <a:extLst>
                <a:ext uri="{FF2B5EF4-FFF2-40B4-BE49-F238E27FC236}">
                  <a16:creationId xmlns:a16="http://schemas.microsoft.com/office/drawing/2014/main" id="{F48E40A4-5248-4FA0-B96C-D04B158AB9E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Circle: Hollow 49">
              <a:extLst>
                <a:ext uri="{FF2B5EF4-FFF2-40B4-BE49-F238E27FC236}">
                  <a16:creationId xmlns:a16="http://schemas.microsoft.com/office/drawing/2014/main" id="{D02B37DC-D3A2-4039-91F7-3E5E373CFA3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Rectangle: Rounded Corners 50">
              <a:extLst>
                <a:ext uri="{FF2B5EF4-FFF2-40B4-BE49-F238E27FC236}">
                  <a16:creationId xmlns:a16="http://schemas.microsoft.com/office/drawing/2014/main" id="{E988F813-4E6C-4540-A34E-997D1994034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67D349F2-10F7-42F2-9D18-18540D9BEB2D}"/>
              </a:ext>
            </a:extLst>
          </p:cNvPr>
          <p:cNvGrpSpPr/>
          <p:nvPr/>
        </p:nvGrpSpPr>
        <p:grpSpPr>
          <a:xfrm>
            <a:off x="5641103" y="5429311"/>
            <a:ext cx="909795" cy="377627"/>
            <a:chOff x="6604837" y="383405"/>
            <a:chExt cx="909795" cy="456929"/>
          </a:xfrm>
        </p:grpSpPr>
        <p:sp>
          <p:nvSpPr>
            <p:cNvPr id="53" name="Circle: Hollow 52">
              <a:extLst>
                <a:ext uri="{FF2B5EF4-FFF2-40B4-BE49-F238E27FC236}">
                  <a16:creationId xmlns:a16="http://schemas.microsoft.com/office/drawing/2014/main" id="{28017D73-D99C-4270-A18F-B78C935A38A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ircle: Hollow 53">
              <a:extLst>
                <a:ext uri="{FF2B5EF4-FFF2-40B4-BE49-F238E27FC236}">
                  <a16:creationId xmlns:a16="http://schemas.microsoft.com/office/drawing/2014/main" id="{4B1B6978-E182-4CEA-8088-32899D643D2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Rectangle: Rounded Corners 54">
              <a:extLst>
                <a:ext uri="{FF2B5EF4-FFF2-40B4-BE49-F238E27FC236}">
                  <a16:creationId xmlns:a16="http://schemas.microsoft.com/office/drawing/2014/main" id="{6BFEDC3F-0DF9-468C-9566-88E583DE872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C319511F-AE87-4303-B06E-A0219251F2C3}"/>
              </a:ext>
            </a:extLst>
          </p:cNvPr>
          <p:cNvGrpSpPr/>
          <p:nvPr/>
        </p:nvGrpSpPr>
        <p:grpSpPr>
          <a:xfrm>
            <a:off x="5641103" y="4756188"/>
            <a:ext cx="909795" cy="377627"/>
            <a:chOff x="6604837" y="383405"/>
            <a:chExt cx="909795" cy="456929"/>
          </a:xfrm>
        </p:grpSpPr>
        <p:sp>
          <p:nvSpPr>
            <p:cNvPr id="57" name="Circle: Hollow 56">
              <a:extLst>
                <a:ext uri="{FF2B5EF4-FFF2-40B4-BE49-F238E27FC236}">
                  <a16:creationId xmlns:a16="http://schemas.microsoft.com/office/drawing/2014/main" id="{8BFEDC30-19AC-4CE1-A47D-79A248FB686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Circle: Hollow 57">
              <a:extLst>
                <a:ext uri="{FF2B5EF4-FFF2-40B4-BE49-F238E27FC236}">
                  <a16:creationId xmlns:a16="http://schemas.microsoft.com/office/drawing/2014/main" id="{88E6F8D2-F9FE-48FE-BBB4-CEA15EE4A3A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Rectangle: Rounded Corners 58">
              <a:extLst>
                <a:ext uri="{FF2B5EF4-FFF2-40B4-BE49-F238E27FC236}">
                  <a16:creationId xmlns:a16="http://schemas.microsoft.com/office/drawing/2014/main" id="{8BDDEE6C-D3BF-47F0-A8A6-F051BC7B3FD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968AB093-B233-4121-A07F-C803E0D5CA76}"/>
              </a:ext>
            </a:extLst>
          </p:cNvPr>
          <p:cNvGrpSpPr/>
          <p:nvPr/>
        </p:nvGrpSpPr>
        <p:grpSpPr>
          <a:xfrm>
            <a:off x="5641103" y="4163525"/>
            <a:ext cx="909795" cy="377627"/>
            <a:chOff x="6604837" y="383405"/>
            <a:chExt cx="909795" cy="456929"/>
          </a:xfrm>
        </p:grpSpPr>
        <p:sp>
          <p:nvSpPr>
            <p:cNvPr id="61" name="Circle: Hollow 60">
              <a:extLst>
                <a:ext uri="{FF2B5EF4-FFF2-40B4-BE49-F238E27FC236}">
                  <a16:creationId xmlns:a16="http://schemas.microsoft.com/office/drawing/2014/main" id="{31CBF9BE-DC76-4803-B990-8071DB211CB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ircle: Hollow 61">
              <a:extLst>
                <a:ext uri="{FF2B5EF4-FFF2-40B4-BE49-F238E27FC236}">
                  <a16:creationId xmlns:a16="http://schemas.microsoft.com/office/drawing/2014/main" id="{0761240D-4CFA-428D-A1E7-209D41B0A07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Rectangle: Rounded Corners 62">
              <a:extLst>
                <a:ext uri="{FF2B5EF4-FFF2-40B4-BE49-F238E27FC236}">
                  <a16:creationId xmlns:a16="http://schemas.microsoft.com/office/drawing/2014/main" id="{CA0EE9ED-274B-47FE-8DB5-5AA35AB90CB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0FFC0FAD-27F2-44F3-A20E-83DCA704C1CF}"/>
              </a:ext>
            </a:extLst>
          </p:cNvPr>
          <p:cNvGrpSpPr/>
          <p:nvPr/>
        </p:nvGrpSpPr>
        <p:grpSpPr>
          <a:xfrm>
            <a:off x="5641103" y="2887868"/>
            <a:ext cx="909795" cy="415390"/>
            <a:chOff x="6604837" y="383405"/>
            <a:chExt cx="909795" cy="456929"/>
          </a:xfrm>
        </p:grpSpPr>
        <p:sp>
          <p:nvSpPr>
            <p:cNvPr id="65" name="Circle: Hollow 64">
              <a:extLst>
                <a:ext uri="{FF2B5EF4-FFF2-40B4-BE49-F238E27FC236}">
                  <a16:creationId xmlns:a16="http://schemas.microsoft.com/office/drawing/2014/main" id="{34E95892-30F8-4E63-8351-EDFEDFA889D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Circle: Hollow 65">
              <a:extLst>
                <a:ext uri="{FF2B5EF4-FFF2-40B4-BE49-F238E27FC236}">
                  <a16:creationId xmlns:a16="http://schemas.microsoft.com/office/drawing/2014/main" id="{09B0051B-6EB4-4179-9EE8-C4D4AB3A438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Rectangle: Rounded Corners 66">
              <a:extLst>
                <a:ext uri="{FF2B5EF4-FFF2-40B4-BE49-F238E27FC236}">
                  <a16:creationId xmlns:a16="http://schemas.microsoft.com/office/drawing/2014/main" id="{E3F2B1AE-D68E-4FDC-9FC9-B0940D2D56B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B95FF259-E850-4671-A59E-FD613CDFE79E}"/>
              </a:ext>
            </a:extLst>
          </p:cNvPr>
          <p:cNvGrpSpPr/>
          <p:nvPr/>
        </p:nvGrpSpPr>
        <p:grpSpPr>
          <a:xfrm>
            <a:off x="5641103" y="2252739"/>
            <a:ext cx="909795" cy="377627"/>
            <a:chOff x="6604837" y="383405"/>
            <a:chExt cx="909795" cy="456929"/>
          </a:xfrm>
        </p:grpSpPr>
        <p:sp>
          <p:nvSpPr>
            <p:cNvPr id="69" name="Circle: Hollow 68">
              <a:extLst>
                <a:ext uri="{FF2B5EF4-FFF2-40B4-BE49-F238E27FC236}">
                  <a16:creationId xmlns:a16="http://schemas.microsoft.com/office/drawing/2014/main" id="{816364E5-F05E-47C1-B038-DA3D5480046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Circle: Hollow 69">
              <a:extLst>
                <a:ext uri="{FF2B5EF4-FFF2-40B4-BE49-F238E27FC236}">
                  <a16:creationId xmlns:a16="http://schemas.microsoft.com/office/drawing/2014/main" id="{A056854D-DA21-4155-A644-F7AC5A83432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Rectangle: Rounded Corners 70">
              <a:extLst>
                <a:ext uri="{FF2B5EF4-FFF2-40B4-BE49-F238E27FC236}">
                  <a16:creationId xmlns:a16="http://schemas.microsoft.com/office/drawing/2014/main" id="{1F8147C0-9D6A-4289-85E9-D59300FF4CF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DDF14FEC-2FF3-4FFC-A5F1-DDA20A9C5E98}"/>
              </a:ext>
            </a:extLst>
          </p:cNvPr>
          <p:cNvGrpSpPr/>
          <p:nvPr/>
        </p:nvGrpSpPr>
        <p:grpSpPr>
          <a:xfrm>
            <a:off x="5641103" y="1694949"/>
            <a:ext cx="909795" cy="377627"/>
            <a:chOff x="6604837" y="383405"/>
            <a:chExt cx="909795" cy="456929"/>
          </a:xfrm>
        </p:grpSpPr>
        <p:sp>
          <p:nvSpPr>
            <p:cNvPr id="73" name="Circle: Hollow 72">
              <a:extLst>
                <a:ext uri="{FF2B5EF4-FFF2-40B4-BE49-F238E27FC236}">
                  <a16:creationId xmlns:a16="http://schemas.microsoft.com/office/drawing/2014/main" id="{79416931-70A1-4900-A05A-142F0B16619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Circle: Hollow 73">
              <a:extLst>
                <a:ext uri="{FF2B5EF4-FFF2-40B4-BE49-F238E27FC236}">
                  <a16:creationId xmlns:a16="http://schemas.microsoft.com/office/drawing/2014/main" id="{491A2299-0AC1-4995-926A-BE55D12E28D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Rectangle: Rounded Corners 74">
              <a:extLst>
                <a:ext uri="{FF2B5EF4-FFF2-40B4-BE49-F238E27FC236}">
                  <a16:creationId xmlns:a16="http://schemas.microsoft.com/office/drawing/2014/main" id="{BC482B1E-1FAE-4F22-871F-5172540A0F3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80C52293-8A9C-456D-A14C-DBD3E5315413}"/>
              </a:ext>
            </a:extLst>
          </p:cNvPr>
          <p:cNvGrpSpPr/>
          <p:nvPr/>
        </p:nvGrpSpPr>
        <p:grpSpPr>
          <a:xfrm>
            <a:off x="5641103" y="1046528"/>
            <a:ext cx="909795" cy="377627"/>
            <a:chOff x="6604837" y="383405"/>
            <a:chExt cx="909795" cy="456929"/>
          </a:xfrm>
        </p:grpSpPr>
        <p:sp>
          <p:nvSpPr>
            <p:cNvPr id="77" name="Circle: Hollow 76">
              <a:extLst>
                <a:ext uri="{FF2B5EF4-FFF2-40B4-BE49-F238E27FC236}">
                  <a16:creationId xmlns:a16="http://schemas.microsoft.com/office/drawing/2014/main" id="{9CC52365-6D79-420F-8957-8AE832576C7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Circle: Hollow 77">
              <a:extLst>
                <a:ext uri="{FF2B5EF4-FFF2-40B4-BE49-F238E27FC236}">
                  <a16:creationId xmlns:a16="http://schemas.microsoft.com/office/drawing/2014/main" id="{01F285C8-A6A5-4C8A-B7EA-A68C2B195CE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Rectangle: Rounded Corners 78">
              <a:extLst>
                <a:ext uri="{FF2B5EF4-FFF2-40B4-BE49-F238E27FC236}">
                  <a16:creationId xmlns:a16="http://schemas.microsoft.com/office/drawing/2014/main" id="{9370A680-1071-44F8-BC2C-B7412230B68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B52A60DE-DA8F-4D28-BBCC-33E1521D7E1B}"/>
              </a:ext>
            </a:extLst>
          </p:cNvPr>
          <p:cNvGrpSpPr/>
          <p:nvPr/>
        </p:nvGrpSpPr>
        <p:grpSpPr>
          <a:xfrm>
            <a:off x="5589265" y="460437"/>
            <a:ext cx="909795" cy="343297"/>
            <a:chOff x="6604837" y="383405"/>
            <a:chExt cx="909795" cy="456929"/>
          </a:xfrm>
        </p:grpSpPr>
        <p:sp>
          <p:nvSpPr>
            <p:cNvPr id="81" name="Circle: Hollow 80">
              <a:extLst>
                <a:ext uri="{FF2B5EF4-FFF2-40B4-BE49-F238E27FC236}">
                  <a16:creationId xmlns:a16="http://schemas.microsoft.com/office/drawing/2014/main" id="{BFCA1F97-097C-4E87-90F1-561E636D0A9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ircle: Hollow 81">
              <a:extLst>
                <a:ext uri="{FF2B5EF4-FFF2-40B4-BE49-F238E27FC236}">
                  <a16:creationId xmlns:a16="http://schemas.microsoft.com/office/drawing/2014/main" id="{F2755C2A-AED7-44A6-9F49-974694E9BF2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3" name="Rectangle: Rounded Corners 82">
              <a:extLst>
                <a:ext uri="{FF2B5EF4-FFF2-40B4-BE49-F238E27FC236}">
                  <a16:creationId xmlns:a16="http://schemas.microsoft.com/office/drawing/2014/main" id="{AED01966-C598-4732-992B-5CCCDF8FDC0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5" name="Picture 84">
            <a:extLst>
              <a:ext uri="{FF2B5EF4-FFF2-40B4-BE49-F238E27FC236}">
                <a16:creationId xmlns:a16="http://schemas.microsoft.com/office/drawing/2014/main" id="{5DE2100B-756D-4E90-B606-285E2BCDB4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8858" y="1654131"/>
            <a:ext cx="3402767" cy="4143531"/>
          </a:xfrm>
          <a:prstGeom prst="rect">
            <a:avLst/>
          </a:prstGeom>
        </p:spPr>
      </p:pic>
      <p:sp>
        <p:nvSpPr>
          <p:cNvPr id="86" name="TextBox 85">
            <a:extLst>
              <a:ext uri="{FF2B5EF4-FFF2-40B4-BE49-F238E27FC236}">
                <a16:creationId xmlns:a16="http://schemas.microsoft.com/office/drawing/2014/main" id="{31A9A363-DB34-4212-8B16-854D5DC2FB47}"/>
              </a:ext>
            </a:extLst>
          </p:cNvPr>
          <p:cNvSpPr txBox="1"/>
          <p:nvPr/>
        </p:nvSpPr>
        <p:spPr>
          <a:xfrm>
            <a:off x="6836543" y="696365"/>
            <a:ext cx="4036343" cy="5324535"/>
          </a:xfrm>
          <a:prstGeom prst="rect">
            <a:avLst/>
          </a:prstGeom>
          <a:noFill/>
        </p:spPr>
        <p:txBody>
          <a:bodyPr wrap="square" rtlCol="0">
            <a:spAutoFit/>
          </a:bodyPr>
          <a:lstStyle/>
          <a:p>
            <a:pPr algn="l"/>
            <a:r>
              <a:rPr lang="as-IN" sz="2000" b="1" i="0" dirty="0">
                <a:solidFill>
                  <a:srgbClr val="1C1E21"/>
                </a:solidFill>
                <a:effectLst/>
                <a:latin typeface="NikoshBAN" panose="02000000000000000000" pitchFamily="2" charset="0"/>
                <a:cs typeface="NikoshBAN" panose="02000000000000000000" pitchFamily="2" charset="0"/>
              </a:rPr>
              <a:t>১৮ অক্টোবর শেখ রাসেল দিবস,মন্ত্রিসভায় অনুমোদন।</a:t>
            </a:r>
            <a:br>
              <a:rPr lang="as-IN" sz="2000" b="1" i="0" dirty="0">
                <a:solidFill>
                  <a:srgbClr val="1C1E21"/>
                </a:solidFill>
                <a:effectLst/>
                <a:latin typeface="NikoshBAN" panose="02000000000000000000" pitchFamily="2" charset="0"/>
                <a:cs typeface="NikoshBAN" panose="02000000000000000000" pitchFamily="2" charset="0"/>
              </a:rPr>
            </a:br>
            <a:r>
              <a:rPr lang="as-IN" sz="2000" b="1" i="0" dirty="0">
                <a:solidFill>
                  <a:srgbClr val="1C1E21"/>
                </a:solidFill>
                <a:effectLst/>
                <a:latin typeface="NikoshBAN" panose="02000000000000000000" pitchFamily="2" charset="0"/>
                <a:cs typeface="NikoshBAN" panose="02000000000000000000" pitchFamily="2" charset="0"/>
              </a:rPr>
              <a:t>_______________</a:t>
            </a:r>
            <a:r>
              <a:rPr lang="as-IN" sz="2000" b="1" i="0" u="none" strike="noStrike" dirty="0">
                <a:solidFill>
                  <a:srgbClr val="1C1E21"/>
                </a:solidFill>
                <a:effectLst/>
                <a:latin typeface="NikoshBAN" panose="02000000000000000000" pitchFamily="2" charset="0"/>
                <a:cs typeface="NikoshBAN" panose="02000000000000000000" pitchFamily="2" charset="0"/>
              </a:rPr>
              <a:t>♦</a:t>
            </a:r>
            <a:r>
              <a:rPr lang="as-IN" sz="2000" b="1" i="0" dirty="0">
                <a:solidFill>
                  <a:srgbClr val="1C1E21"/>
                </a:solidFill>
                <a:effectLst/>
                <a:latin typeface="NikoshBAN" panose="02000000000000000000" pitchFamily="2" charset="0"/>
                <a:cs typeface="NikoshBAN" panose="02000000000000000000" pitchFamily="2" charset="0"/>
              </a:rPr>
              <a:t>_______________</a:t>
            </a:r>
            <a:br>
              <a:rPr lang="as-IN" sz="2000" b="1" i="0" dirty="0">
                <a:solidFill>
                  <a:srgbClr val="1C1E21"/>
                </a:solidFill>
                <a:effectLst/>
                <a:latin typeface="NikoshBAN" panose="02000000000000000000" pitchFamily="2" charset="0"/>
                <a:cs typeface="NikoshBAN" panose="02000000000000000000" pitchFamily="2" charset="0"/>
              </a:rPr>
            </a:br>
            <a:r>
              <a:rPr lang="as-IN" sz="2000" b="1" i="0" dirty="0">
                <a:solidFill>
                  <a:srgbClr val="1C1E21"/>
                </a:solidFill>
                <a:effectLst/>
                <a:latin typeface="NikoshBAN" panose="02000000000000000000" pitchFamily="2" charset="0"/>
                <a:cs typeface="NikoshBAN" panose="02000000000000000000" pitchFamily="2" charset="0"/>
              </a:rPr>
              <a:t>এখন থেকে প্রতি বছর ১৮ অক্টোবর ‘শেখ রাসেল দিবস’ পালিত হবে। ‘ক’ শ্রেণিভুক্ত দিবস হিসেবে জাতীয়ভাবে পালনের বিষয়ে সোমবার (২৩ আগস্ট) মন্ত্রিসভায় অনুমোদিত হয়েছে।</a:t>
            </a:r>
          </a:p>
          <a:p>
            <a:pPr algn="l"/>
            <a:r>
              <a:rPr lang="as-IN" sz="2000" b="1" i="0" dirty="0">
                <a:solidFill>
                  <a:srgbClr val="1C1E21"/>
                </a:solidFill>
                <a:effectLst/>
                <a:latin typeface="NikoshBAN" panose="02000000000000000000" pitchFamily="2" charset="0"/>
                <a:cs typeface="NikoshBAN" panose="02000000000000000000" pitchFamily="2" charset="0"/>
              </a:rPr>
              <a:t>তথ্য ও যোগাযোগ প্রযুক্তি বিভাগ শেখ রাসেল দিবস পালনের প্রস্তাব এবং যৌক্তিকতা মন্ত্রিসভায় পেশ করলে মন্ত্রিসভা বৈঠকে অনুমোদিত হয়।আইসিটি বিভাগের জনসংযোগ বিভাগ থেকে পাঠানো এক বিবৃতিতে এ তথ্য জানানো হয়েছে।</a:t>
            </a:r>
          </a:p>
          <a:p>
            <a:pPr algn="l"/>
            <a:r>
              <a:rPr lang="as-IN" sz="2000" b="1" i="0" dirty="0">
                <a:solidFill>
                  <a:srgbClr val="1C1E21"/>
                </a:solidFill>
                <a:effectLst/>
                <a:latin typeface="NikoshBAN" panose="02000000000000000000" pitchFamily="2" charset="0"/>
                <a:cs typeface="NikoshBAN" panose="02000000000000000000" pitchFamily="2" charset="0"/>
              </a:rPr>
              <a:t>বঙ্গবন্ধু শেখ মুজিবুর রহমানের ছোট ছেলে শেখ রাসেল ১৯৬৪ সালের ১৮ অক্টোবর ধানমন্ডির বঙ্গবন্ধু ভবনে জন্মগ্রহণ করেন। ১৯৭৫ সালের ১৫ আগস্ট কালরাতে সপরিবারে বঙ্গবন্ধুকে হত্যার সময় শিশু শেখ রাসেলও রক্ষা পাননি</a:t>
            </a:r>
          </a:p>
        </p:txBody>
      </p:sp>
      <p:sp>
        <p:nvSpPr>
          <p:cNvPr id="87" name="TextBox 86">
            <a:extLst>
              <a:ext uri="{FF2B5EF4-FFF2-40B4-BE49-F238E27FC236}">
                <a16:creationId xmlns:a16="http://schemas.microsoft.com/office/drawing/2014/main" id="{8C596AEE-FA9F-42B9-8DD3-832B6C4676BC}"/>
              </a:ext>
            </a:extLst>
          </p:cNvPr>
          <p:cNvSpPr txBox="1"/>
          <p:nvPr/>
        </p:nvSpPr>
        <p:spPr>
          <a:xfrm>
            <a:off x="1319115" y="863461"/>
            <a:ext cx="4368906" cy="830997"/>
          </a:xfrm>
          <a:prstGeom prst="rect">
            <a:avLst/>
          </a:prstGeom>
          <a:noFill/>
        </p:spPr>
        <p:txBody>
          <a:bodyPr wrap="square" rtlCol="0">
            <a:spAutoFit/>
          </a:bodyPr>
          <a:lstStyle/>
          <a:p>
            <a:pPr fontAlgn="t"/>
            <a:r>
              <a:rPr lang="bn-IN" sz="4800" b="1" i="0" dirty="0">
                <a:solidFill>
                  <a:srgbClr val="000000"/>
                </a:solidFill>
                <a:effectLst/>
                <a:latin typeface="NikoshBAN" panose="02000000000000000000" pitchFamily="2" charset="0"/>
                <a:cs typeface="NikoshBAN" panose="02000000000000000000" pitchFamily="2" charset="0"/>
              </a:rPr>
              <a:t>“ শেখ রাসেল দিবস </a:t>
            </a:r>
            <a:r>
              <a:rPr lang="bn-IN" sz="4800" b="1" dirty="0">
                <a:effectLst/>
                <a:latin typeface="NikoshBAN" panose="02000000000000000000" pitchFamily="2" charset="0"/>
                <a:cs typeface="NikoshBAN" panose="02000000000000000000" pitchFamily="2" charset="0"/>
              </a:rPr>
              <a:t>” </a:t>
            </a:r>
            <a:endParaRPr lang="as-IN" sz="4800" b="1" dirty="0">
              <a:effectLst/>
              <a:latin typeface="NikoshBAN" panose="02000000000000000000" pitchFamily="2" charset="0"/>
              <a:cs typeface="NikoshBAN" panose="02000000000000000000" pitchFamily="2" charset="0"/>
            </a:endParaRPr>
          </a:p>
        </p:txBody>
      </p:sp>
      <p:sp>
        <p:nvSpPr>
          <p:cNvPr id="88" name="TextBox 87">
            <a:extLst>
              <a:ext uri="{FF2B5EF4-FFF2-40B4-BE49-F238E27FC236}">
                <a16:creationId xmlns:a16="http://schemas.microsoft.com/office/drawing/2014/main" id="{F9B8C5F9-7A11-4DAE-8A68-8D763CBE946B}"/>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4245377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990680-7F0B-4813-87C8-A211D93F73D1}"/>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5C6CB12-930B-4789-B02C-C3253767B3E6}"/>
              </a:ext>
            </a:extLst>
          </p:cNvPr>
          <p:cNvSpPr/>
          <p:nvPr/>
        </p:nvSpPr>
        <p:spPr>
          <a:xfrm>
            <a:off x="6148416" y="460437"/>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4" name="Group 3">
            <a:extLst>
              <a:ext uri="{FF2B5EF4-FFF2-40B4-BE49-F238E27FC236}">
                <a16:creationId xmlns:a16="http://schemas.microsoft.com/office/drawing/2014/main" id="{792D523B-7DB9-410E-87C5-25080083AD93}"/>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3C76EA03-CF9E-428D-8EF6-0A6BB75FE00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23FC7B84-7814-43AB-B219-F4F4F48A702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91A89DBA-3DC9-4F1C-A02B-847BAFFC0CA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50217413-D505-439C-8211-FFD9BE025649}"/>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48FDA5E0-1B39-4F5D-BC88-28B3752D71E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2A8469E1-4F3A-468D-88D1-93FF1361A4C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1B911016-A690-4824-B309-AE2280D93AF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E543F0BB-F76C-477A-85D1-9C33A4355C75}"/>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D4C29A70-34BF-4043-B9B2-CA5752305E7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1D17E890-10D6-4CF0-9BAA-00579E14420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11E92074-EDED-4612-A467-D7CB831D887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0DAEEA3C-F490-4A74-873B-1C9A689B603C}"/>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95ED6023-EB8D-484C-9B22-358341D1393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60FAE718-207E-482D-A338-601737759AA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F6FCD40C-EE0A-4683-99B4-2543732221A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BC6CA835-4ECF-43EB-AC91-F912D5194440}"/>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1A131C85-0244-41C8-82D2-1E3CE6F9392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9DE9D3E5-614F-41D4-B400-41DA745B4F3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468EFA41-0ED5-4E54-94AC-4A3923EAA15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463E3F2B-C171-44AA-B732-4E60C6DD5130}"/>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2F71B1D4-D514-4735-966A-FD256E410FD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D40D664A-A588-4D03-81DB-73B36664B03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6BA33F13-B823-4DF6-9837-B993B78D722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8C1AB7DD-D6D3-4EB2-AB39-534360F2D49B}"/>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FE8A23C8-87BB-4C9F-8F67-472913B91B5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09F84208-EB10-4DC8-ABE4-E6FA1F7B758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F2A6F033-B7C9-4FE2-9847-A7CFE1E8941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6FFBC620-A79A-4CCB-BD4A-778A02494FF8}"/>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C9A91049-58D1-4449-8C91-63B6254154B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BC3DC736-0398-464B-B693-28D36CF05C2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4C08945D-4FD7-4179-82C5-7EC2670EC1C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B65C8432-919E-4170-83A5-DD0217BED395}"/>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A36C5B21-8810-45AF-92DE-445CD8938AB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38E808DD-4A5B-4818-AB71-10B38A68500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AE447C31-9378-4067-B627-B1814BE0819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37E66538-D668-4CF2-8145-0B7B1332558A}"/>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7F656CC4-A2E5-4585-BB33-FCC9EC7A625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150B0F77-9695-4EFE-A9A8-617C9C11227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FCD1104D-6796-4C6E-A392-E873DBD3984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75BD51D9-7DEF-4A14-8A2B-8BA2C107C4CB}"/>
              </a:ext>
            </a:extLst>
          </p:cNvPr>
          <p:cNvGrpSpPr/>
          <p:nvPr/>
        </p:nvGrpSpPr>
        <p:grpSpPr>
          <a:xfrm>
            <a:off x="5641103" y="3571493"/>
            <a:ext cx="909795" cy="377627"/>
            <a:chOff x="6604837" y="383405"/>
            <a:chExt cx="909795" cy="456929"/>
          </a:xfrm>
        </p:grpSpPr>
        <p:sp>
          <p:nvSpPr>
            <p:cNvPr id="45" name="Circle: Hollow 44">
              <a:extLst>
                <a:ext uri="{FF2B5EF4-FFF2-40B4-BE49-F238E27FC236}">
                  <a16:creationId xmlns:a16="http://schemas.microsoft.com/office/drawing/2014/main" id="{F1CF720F-0337-4DEF-B38C-76EABAF2F60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ircle: Hollow 45">
              <a:extLst>
                <a:ext uri="{FF2B5EF4-FFF2-40B4-BE49-F238E27FC236}">
                  <a16:creationId xmlns:a16="http://schemas.microsoft.com/office/drawing/2014/main" id="{A52AED73-A8E1-417E-B19C-6F18F6FB19D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Rectangle: Rounded Corners 46">
              <a:extLst>
                <a:ext uri="{FF2B5EF4-FFF2-40B4-BE49-F238E27FC236}">
                  <a16:creationId xmlns:a16="http://schemas.microsoft.com/office/drawing/2014/main" id="{D28495D3-2B98-47BB-A910-4C15115B32F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52F02ACD-B7AE-45EC-9CE1-F6121EF17D07}"/>
              </a:ext>
            </a:extLst>
          </p:cNvPr>
          <p:cNvGrpSpPr/>
          <p:nvPr/>
        </p:nvGrpSpPr>
        <p:grpSpPr>
          <a:xfrm>
            <a:off x="5641103" y="6075496"/>
            <a:ext cx="909795" cy="377627"/>
            <a:chOff x="6604837" y="383405"/>
            <a:chExt cx="909795" cy="456929"/>
          </a:xfrm>
        </p:grpSpPr>
        <p:sp>
          <p:nvSpPr>
            <p:cNvPr id="49" name="Circle: Hollow 48">
              <a:extLst>
                <a:ext uri="{FF2B5EF4-FFF2-40B4-BE49-F238E27FC236}">
                  <a16:creationId xmlns:a16="http://schemas.microsoft.com/office/drawing/2014/main" id="{85CF0CDB-988D-460F-8910-718761DBB8F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Circle: Hollow 49">
              <a:extLst>
                <a:ext uri="{FF2B5EF4-FFF2-40B4-BE49-F238E27FC236}">
                  <a16:creationId xmlns:a16="http://schemas.microsoft.com/office/drawing/2014/main" id="{70EA4D34-7104-4F68-B2B3-FB63BEF585D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Rectangle: Rounded Corners 50">
              <a:extLst>
                <a:ext uri="{FF2B5EF4-FFF2-40B4-BE49-F238E27FC236}">
                  <a16:creationId xmlns:a16="http://schemas.microsoft.com/office/drawing/2014/main" id="{A615ADED-28CB-41AD-B169-44CD96DBC0F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1DDFF892-03AB-4E5D-9EEF-30F26D946BE6}"/>
              </a:ext>
            </a:extLst>
          </p:cNvPr>
          <p:cNvGrpSpPr/>
          <p:nvPr/>
        </p:nvGrpSpPr>
        <p:grpSpPr>
          <a:xfrm>
            <a:off x="5641103" y="5429311"/>
            <a:ext cx="909795" cy="377627"/>
            <a:chOff x="6604837" y="383405"/>
            <a:chExt cx="909795" cy="456929"/>
          </a:xfrm>
        </p:grpSpPr>
        <p:sp>
          <p:nvSpPr>
            <p:cNvPr id="53" name="Circle: Hollow 52">
              <a:extLst>
                <a:ext uri="{FF2B5EF4-FFF2-40B4-BE49-F238E27FC236}">
                  <a16:creationId xmlns:a16="http://schemas.microsoft.com/office/drawing/2014/main" id="{F73CFC58-BCC5-4597-8211-935C65709F8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ircle: Hollow 53">
              <a:extLst>
                <a:ext uri="{FF2B5EF4-FFF2-40B4-BE49-F238E27FC236}">
                  <a16:creationId xmlns:a16="http://schemas.microsoft.com/office/drawing/2014/main" id="{8A39589A-0E25-4B85-B530-EFEA3C4CF74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Rectangle: Rounded Corners 54">
              <a:extLst>
                <a:ext uri="{FF2B5EF4-FFF2-40B4-BE49-F238E27FC236}">
                  <a16:creationId xmlns:a16="http://schemas.microsoft.com/office/drawing/2014/main" id="{D96DDD12-AD17-41DD-B1D3-59D5E662CA9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EBE3B68A-67E2-4997-BAEE-54A94E0329B0}"/>
              </a:ext>
            </a:extLst>
          </p:cNvPr>
          <p:cNvGrpSpPr/>
          <p:nvPr/>
        </p:nvGrpSpPr>
        <p:grpSpPr>
          <a:xfrm>
            <a:off x="5641103" y="4756188"/>
            <a:ext cx="909795" cy="377627"/>
            <a:chOff x="6604837" y="383405"/>
            <a:chExt cx="909795" cy="456929"/>
          </a:xfrm>
        </p:grpSpPr>
        <p:sp>
          <p:nvSpPr>
            <p:cNvPr id="57" name="Circle: Hollow 56">
              <a:extLst>
                <a:ext uri="{FF2B5EF4-FFF2-40B4-BE49-F238E27FC236}">
                  <a16:creationId xmlns:a16="http://schemas.microsoft.com/office/drawing/2014/main" id="{2ECAF527-9B0B-4509-A4D8-791BB0A1B1F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Circle: Hollow 57">
              <a:extLst>
                <a:ext uri="{FF2B5EF4-FFF2-40B4-BE49-F238E27FC236}">
                  <a16:creationId xmlns:a16="http://schemas.microsoft.com/office/drawing/2014/main" id="{2827C665-C38A-4611-B727-6731DE3845E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Rectangle: Rounded Corners 58">
              <a:extLst>
                <a:ext uri="{FF2B5EF4-FFF2-40B4-BE49-F238E27FC236}">
                  <a16:creationId xmlns:a16="http://schemas.microsoft.com/office/drawing/2014/main" id="{09F83B5C-5E50-4BF2-8A32-25260043549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10971E83-9082-4078-99E9-90B60B8D7267}"/>
              </a:ext>
            </a:extLst>
          </p:cNvPr>
          <p:cNvGrpSpPr/>
          <p:nvPr/>
        </p:nvGrpSpPr>
        <p:grpSpPr>
          <a:xfrm>
            <a:off x="5641103" y="4163525"/>
            <a:ext cx="909795" cy="377627"/>
            <a:chOff x="6604837" y="383405"/>
            <a:chExt cx="909795" cy="456929"/>
          </a:xfrm>
        </p:grpSpPr>
        <p:sp>
          <p:nvSpPr>
            <p:cNvPr id="61" name="Circle: Hollow 60">
              <a:extLst>
                <a:ext uri="{FF2B5EF4-FFF2-40B4-BE49-F238E27FC236}">
                  <a16:creationId xmlns:a16="http://schemas.microsoft.com/office/drawing/2014/main" id="{E67BEDB8-5EB7-4421-9F3B-1A46757C1EF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ircle: Hollow 61">
              <a:extLst>
                <a:ext uri="{FF2B5EF4-FFF2-40B4-BE49-F238E27FC236}">
                  <a16:creationId xmlns:a16="http://schemas.microsoft.com/office/drawing/2014/main" id="{FA0D9812-910C-426F-A830-3C2DDD90239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Rectangle: Rounded Corners 62">
              <a:extLst>
                <a:ext uri="{FF2B5EF4-FFF2-40B4-BE49-F238E27FC236}">
                  <a16:creationId xmlns:a16="http://schemas.microsoft.com/office/drawing/2014/main" id="{50DFA145-DB12-4256-9900-B6BADB7771F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CF86FBBF-7A70-445E-8639-F5CA27561A33}"/>
              </a:ext>
            </a:extLst>
          </p:cNvPr>
          <p:cNvGrpSpPr/>
          <p:nvPr/>
        </p:nvGrpSpPr>
        <p:grpSpPr>
          <a:xfrm>
            <a:off x="5641103" y="2887868"/>
            <a:ext cx="909795" cy="415390"/>
            <a:chOff x="6604837" y="383405"/>
            <a:chExt cx="909795" cy="456929"/>
          </a:xfrm>
        </p:grpSpPr>
        <p:sp>
          <p:nvSpPr>
            <p:cNvPr id="65" name="Circle: Hollow 64">
              <a:extLst>
                <a:ext uri="{FF2B5EF4-FFF2-40B4-BE49-F238E27FC236}">
                  <a16:creationId xmlns:a16="http://schemas.microsoft.com/office/drawing/2014/main" id="{332FEE4D-B90B-47F7-840D-73557E112DC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Circle: Hollow 65">
              <a:extLst>
                <a:ext uri="{FF2B5EF4-FFF2-40B4-BE49-F238E27FC236}">
                  <a16:creationId xmlns:a16="http://schemas.microsoft.com/office/drawing/2014/main" id="{D4CADECA-4AB1-4CB8-82C6-7285BBE5BCF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Rectangle: Rounded Corners 66">
              <a:extLst>
                <a:ext uri="{FF2B5EF4-FFF2-40B4-BE49-F238E27FC236}">
                  <a16:creationId xmlns:a16="http://schemas.microsoft.com/office/drawing/2014/main" id="{1455F185-9BA1-4AE8-BDFE-3697E360B14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0FBCDE1C-6165-42AC-8A8B-9972CFDDDB5D}"/>
              </a:ext>
            </a:extLst>
          </p:cNvPr>
          <p:cNvGrpSpPr/>
          <p:nvPr/>
        </p:nvGrpSpPr>
        <p:grpSpPr>
          <a:xfrm>
            <a:off x="5641103" y="2252739"/>
            <a:ext cx="909795" cy="377627"/>
            <a:chOff x="6604837" y="383405"/>
            <a:chExt cx="909795" cy="456929"/>
          </a:xfrm>
        </p:grpSpPr>
        <p:sp>
          <p:nvSpPr>
            <p:cNvPr id="69" name="Circle: Hollow 68">
              <a:extLst>
                <a:ext uri="{FF2B5EF4-FFF2-40B4-BE49-F238E27FC236}">
                  <a16:creationId xmlns:a16="http://schemas.microsoft.com/office/drawing/2014/main" id="{D70A4EC5-6A93-4A5D-B0BE-6A24AE6E7D7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Circle: Hollow 69">
              <a:extLst>
                <a:ext uri="{FF2B5EF4-FFF2-40B4-BE49-F238E27FC236}">
                  <a16:creationId xmlns:a16="http://schemas.microsoft.com/office/drawing/2014/main" id="{7F01DBB5-BF3E-41F2-8885-F97B424FEF0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Rectangle: Rounded Corners 70">
              <a:extLst>
                <a:ext uri="{FF2B5EF4-FFF2-40B4-BE49-F238E27FC236}">
                  <a16:creationId xmlns:a16="http://schemas.microsoft.com/office/drawing/2014/main" id="{ABB421FF-4733-4118-8EC3-B908A0E59C4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4B9EBB76-921D-4B75-88A6-098789482898}"/>
              </a:ext>
            </a:extLst>
          </p:cNvPr>
          <p:cNvGrpSpPr/>
          <p:nvPr/>
        </p:nvGrpSpPr>
        <p:grpSpPr>
          <a:xfrm>
            <a:off x="5641103" y="1694949"/>
            <a:ext cx="909795" cy="377627"/>
            <a:chOff x="6604837" y="383405"/>
            <a:chExt cx="909795" cy="456929"/>
          </a:xfrm>
        </p:grpSpPr>
        <p:sp>
          <p:nvSpPr>
            <p:cNvPr id="73" name="Circle: Hollow 72">
              <a:extLst>
                <a:ext uri="{FF2B5EF4-FFF2-40B4-BE49-F238E27FC236}">
                  <a16:creationId xmlns:a16="http://schemas.microsoft.com/office/drawing/2014/main" id="{ADF1EB2F-FD5F-4560-A8C2-1D5003E299B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Circle: Hollow 73">
              <a:extLst>
                <a:ext uri="{FF2B5EF4-FFF2-40B4-BE49-F238E27FC236}">
                  <a16:creationId xmlns:a16="http://schemas.microsoft.com/office/drawing/2014/main" id="{81EED471-46A4-4F1B-A8A7-9842E57100E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Rectangle: Rounded Corners 74">
              <a:extLst>
                <a:ext uri="{FF2B5EF4-FFF2-40B4-BE49-F238E27FC236}">
                  <a16:creationId xmlns:a16="http://schemas.microsoft.com/office/drawing/2014/main" id="{8899D501-88E7-4186-9A48-C8D87095A58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02BB75DD-CC26-4C6E-A7D6-785B2C5DB7CB}"/>
              </a:ext>
            </a:extLst>
          </p:cNvPr>
          <p:cNvGrpSpPr/>
          <p:nvPr/>
        </p:nvGrpSpPr>
        <p:grpSpPr>
          <a:xfrm>
            <a:off x="5641103" y="1046528"/>
            <a:ext cx="909795" cy="377627"/>
            <a:chOff x="6604837" y="383405"/>
            <a:chExt cx="909795" cy="456929"/>
          </a:xfrm>
        </p:grpSpPr>
        <p:sp>
          <p:nvSpPr>
            <p:cNvPr id="77" name="Circle: Hollow 76">
              <a:extLst>
                <a:ext uri="{FF2B5EF4-FFF2-40B4-BE49-F238E27FC236}">
                  <a16:creationId xmlns:a16="http://schemas.microsoft.com/office/drawing/2014/main" id="{56951AAE-5E6F-4604-86E5-3DEDF447C51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Circle: Hollow 77">
              <a:extLst>
                <a:ext uri="{FF2B5EF4-FFF2-40B4-BE49-F238E27FC236}">
                  <a16:creationId xmlns:a16="http://schemas.microsoft.com/office/drawing/2014/main" id="{8D528D47-04C8-4D69-9A44-2820058A83C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Rectangle: Rounded Corners 78">
              <a:extLst>
                <a:ext uri="{FF2B5EF4-FFF2-40B4-BE49-F238E27FC236}">
                  <a16:creationId xmlns:a16="http://schemas.microsoft.com/office/drawing/2014/main" id="{793E7D16-7F45-4AAF-AA7F-3F0EE5CDB39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B1E695D6-A294-4E08-9F78-2C464355F462}"/>
              </a:ext>
            </a:extLst>
          </p:cNvPr>
          <p:cNvGrpSpPr/>
          <p:nvPr/>
        </p:nvGrpSpPr>
        <p:grpSpPr>
          <a:xfrm>
            <a:off x="5589265" y="460437"/>
            <a:ext cx="909795" cy="343297"/>
            <a:chOff x="6604837" y="383405"/>
            <a:chExt cx="909795" cy="456929"/>
          </a:xfrm>
        </p:grpSpPr>
        <p:sp>
          <p:nvSpPr>
            <p:cNvPr id="81" name="Circle: Hollow 80">
              <a:extLst>
                <a:ext uri="{FF2B5EF4-FFF2-40B4-BE49-F238E27FC236}">
                  <a16:creationId xmlns:a16="http://schemas.microsoft.com/office/drawing/2014/main" id="{6BBA66EF-A15F-47CD-A2C8-E10A4CA4B94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ircle: Hollow 81">
              <a:extLst>
                <a:ext uri="{FF2B5EF4-FFF2-40B4-BE49-F238E27FC236}">
                  <a16:creationId xmlns:a16="http://schemas.microsoft.com/office/drawing/2014/main" id="{557F8761-7925-4632-8839-D1C16C0D32F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3" name="Rectangle: Rounded Corners 82">
              <a:extLst>
                <a:ext uri="{FF2B5EF4-FFF2-40B4-BE49-F238E27FC236}">
                  <a16:creationId xmlns:a16="http://schemas.microsoft.com/office/drawing/2014/main" id="{2B633957-481C-40A4-8071-9E2E6F759F4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Box 83">
            <a:extLst>
              <a:ext uri="{FF2B5EF4-FFF2-40B4-BE49-F238E27FC236}">
                <a16:creationId xmlns:a16="http://schemas.microsoft.com/office/drawing/2014/main" id="{19D026F0-EA2D-49AE-AD05-0166FEEA5386}"/>
              </a:ext>
            </a:extLst>
          </p:cNvPr>
          <p:cNvSpPr txBox="1"/>
          <p:nvPr/>
        </p:nvSpPr>
        <p:spPr>
          <a:xfrm>
            <a:off x="1693586" y="2087317"/>
            <a:ext cx="3493716" cy="2862322"/>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“জন্মদিনে অনেক অনেক শুভেচ্ছা </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sp>
        <p:nvSpPr>
          <p:cNvPr id="85" name="TextBox 84">
            <a:extLst>
              <a:ext uri="{FF2B5EF4-FFF2-40B4-BE49-F238E27FC236}">
                <a16:creationId xmlns:a16="http://schemas.microsoft.com/office/drawing/2014/main" id="{AD401866-F435-4D26-AFD5-0A85DCB00BC1}"/>
              </a:ext>
            </a:extLst>
          </p:cNvPr>
          <p:cNvSpPr txBox="1"/>
          <p:nvPr/>
        </p:nvSpPr>
        <p:spPr>
          <a:xfrm>
            <a:off x="7107856" y="2203844"/>
            <a:ext cx="3493716" cy="2862322"/>
          </a:xfrm>
          <a:prstGeom prst="rect">
            <a:avLst/>
          </a:prstGeom>
          <a:noFill/>
        </p:spPr>
        <p:txBody>
          <a:bodyPr wrap="square" rtlCol="0">
            <a:spAutoFit/>
          </a:bodyPr>
          <a:lstStyle/>
          <a:p>
            <a:pPr fontAlgn="t"/>
            <a:r>
              <a:rPr lang="bn-IN" sz="6000" b="1" i="0" dirty="0">
                <a:solidFill>
                  <a:srgbClr val="000000"/>
                </a:solidFill>
                <a:effectLst/>
                <a:latin typeface="NikoshBAN" panose="02000000000000000000" pitchFamily="2" charset="0"/>
                <a:cs typeface="NikoshBAN" panose="02000000000000000000" pitchFamily="2" charset="0"/>
              </a:rPr>
              <a:t>“স্মৃতিতে অম্লান  শেখ রাসেল  </a:t>
            </a:r>
            <a:r>
              <a:rPr lang="bn-IN" sz="6000" b="1" dirty="0">
                <a:effectLst/>
                <a:latin typeface="NikoshBAN" panose="02000000000000000000" pitchFamily="2" charset="0"/>
                <a:cs typeface="NikoshBAN" panose="02000000000000000000" pitchFamily="2" charset="0"/>
              </a:rPr>
              <a:t>” </a:t>
            </a:r>
            <a:endParaRPr lang="as-IN" sz="6000" b="1" dirty="0">
              <a:effectLst/>
              <a:latin typeface="NikoshBAN" panose="02000000000000000000" pitchFamily="2" charset="0"/>
              <a:cs typeface="NikoshBAN" panose="02000000000000000000" pitchFamily="2" charset="0"/>
            </a:endParaRPr>
          </a:p>
        </p:txBody>
      </p:sp>
      <p:sp>
        <p:nvSpPr>
          <p:cNvPr id="86" name="TextBox 85">
            <a:extLst>
              <a:ext uri="{FF2B5EF4-FFF2-40B4-BE49-F238E27FC236}">
                <a16:creationId xmlns:a16="http://schemas.microsoft.com/office/drawing/2014/main" id="{EFD793F8-4253-4B1D-850C-BAE285B3D63D}"/>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4039313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2AF42F-3E48-405D-9FEB-A58D1C83CEEB}"/>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39EF452-B326-4FB4-ABA8-ADBA0750D1C9}"/>
              </a:ext>
            </a:extLst>
          </p:cNvPr>
          <p:cNvSpPr/>
          <p:nvPr/>
        </p:nvSpPr>
        <p:spPr>
          <a:xfrm>
            <a:off x="6200254" y="469944"/>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4" name="Group 3">
            <a:extLst>
              <a:ext uri="{FF2B5EF4-FFF2-40B4-BE49-F238E27FC236}">
                <a16:creationId xmlns:a16="http://schemas.microsoft.com/office/drawing/2014/main" id="{62B45DBB-F201-478E-8B45-491432A0C99F}"/>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FB5EF3A2-323F-4B49-8CFC-39A760ED91A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948DFAAA-5286-4CF0-B709-7C90B1C9D3B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CC25DBBD-E747-43C6-A307-2E542C10E66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2DAE91B-50C3-408F-A91E-0A99711C4A79}"/>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6DB4DE60-2C64-4CBC-B216-3E77C024766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9155219D-2005-4024-AF63-1E9ED864DCB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2BF7B925-EB36-4CEE-A74F-358471833ED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9A7886F3-97E1-4D7F-A424-D2147E96AD6B}"/>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D59C4EBB-54E5-42B1-AEB5-B4968CBF6C8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A099A069-3EA5-4558-A909-F14CC6A2868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4EB08B9C-904A-4A5F-B280-765937DFFFF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BD569837-597B-4853-887A-B70B53C525B6}"/>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A24CB918-6BE4-49E3-88FF-42A6C3B36B4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6404AAD7-A11D-40BE-A9E7-659D4CE3E6B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04D31878-2149-45FE-8D89-3B3A5D14753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0B8C568-24BD-4D72-A7B6-8887A16DA550}"/>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F823E484-EC80-4C7C-B547-16294E83C12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1B80B546-A0F3-4B82-9426-E7D18FEE0BB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CA9F6A8F-830A-446A-A9AD-231E1E42CE3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645D23DD-6C3A-4B56-9871-8BC112DA17C5}"/>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3A580DB1-9D05-4179-9E64-9EAAB90F00F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6D1142FD-B41F-4B59-8591-10432E99BE5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8E52E977-97FF-468D-A61B-7BF1FBBFEA8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A3F82444-1535-4742-9BBC-94538B58915D}"/>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DDBAE825-0618-409D-9D34-0B7B7848DC7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E962CA60-AF14-444A-9CA2-57152765514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55C95DE6-A8D6-488B-89D7-F2A76FD9B9D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4C5C6781-A153-4ADB-8E48-63E271765614}"/>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864A5A14-64BA-4DD8-AA04-3F51A6E9837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10EF7914-361E-48B9-B1B9-93B6B2FA022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D1B49B08-B93C-4C7C-866E-45BFF2293CD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D4A8C469-3605-4E83-B88B-8B0499D40F13}"/>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C29988E1-E9F2-411D-AE6D-F4FA1CC4CDC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FBDF9FAB-6FF8-4732-AB9C-AB35F3A7F8F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E7A01841-B437-4AD3-A815-2912154C4FB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77DDE0C-89E9-4A6B-8875-F622FF98ECF9}"/>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FD57ADC0-132A-4C5B-B703-5AD00B2345A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11B51106-27BB-4490-AF90-8A63CAFEA49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4934AFEA-7353-4E0E-B175-15B3B9B1071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5A08897E-1118-4CD4-A0D1-E2572F4733F6}"/>
              </a:ext>
            </a:extLst>
          </p:cNvPr>
          <p:cNvGrpSpPr/>
          <p:nvPr/>
        </p:nvGrpSpPr>
        <p:grpSpPr>
          <a:xfrm>
            <a:off x="5641103" y="3571493"/>
            <a:ext cx="909795" cy="377627"/>
            <a:chOff x="6604837" y="383405"/>
            <a:chExt cx="909795" cy="456929"/>
          </a:xfrm>
        </p:grpSpPr>
        <p:sp>
          <p:nvSpPr>
            <p:cNvPr id="47" name="Circle: Hollow 46">
              <a:extLst>
                <a:ext uri="{FF2B5EF4-FFF2-40B4-BE49-F238E27FC236}">
                  <a16:creationId xmlns:a16="http://schemas.microsoft.com/office/drawing/2014/main" id="{1E09713B-4841-4D48-A03E-F3494398ADC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Circle: Hollow 47">
              <a:extLst>
                <a:ext uri="{FF2B5EF4-FFF2-40B4-BE49-F238E27FC236}">
                  <a16:creationId xmlns:a16="http://schemas.microsoft.com/office/drawing/2014/main" id="{2F59FB94-9822-4999-AE24-DF816E551D2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Rectangle: Rounded Corners 48">
              <a:extLst>
                <a:ext uri="{FF2B5EF4-FFF2-40B4-BE49-F238E27FC236}">
                  <a16:creationId xmlns:a16="http://schemas.microsoft.com/office/drawing/2014/main" id="{95BF2188-3927-47C7-941A-5F7A1A6A7A3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a:extLst>
              <a:ext uri="{FF2B5EF4-FFF2-40B4-BE49-F238E27FC236}">
                <a16:creationId xmlns:a16="http://schemas.microsoft.com/office/drawing/2014/main" id="{E7039141-1EC2-48DB-8A5E-C68D925D041A}"/>
              </a:ext>
            </a:extLst>
          </p:cNvPr>
          <p:cNvGrpSpPr/>
          <p:nvPr/>
        </p:nvGrpSpPr>
        <p:grpSpPr>
          <a:xfrm>
            <a:off x="5641103" y="6075496"/>
            <a:ext cx="909795" cy="377627"/>
            <a:chOff x="6604837" y="383405"/>
            <a:chExt cx="909795" cy="456929"/>
          </a:xfrm>
        </p:grpSpPr>
        <p:sp>
          <p:nvSpPr>
            <p:cNvPr id="51" name="Circle: Hollow 50">
              <a:extLst>
                <a:ext uri="{FF2B5EF4-FFF2-40B4-BE49-F238E27FC236}">
                  <a16:creationId xmlns:a16="http://schemas.microsoft.com/office/drawing/2014/main" id="{4C1FC7D0-72C1-4302-A3D0-45E26B928FD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Circle: Hollow 51">
              <a:extLst>
                <a:ext uri="{FF2B5EF4-FFF2-40B4-BE49-F238E27FC236}">
                  <a16:creationId xmlns:a16="http://schemas.microsoft.com/office/drawing/2014/main" id="{03EACAF4-6B1D-48AB-9C47-2E235A29592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ectangle: Rounded Corners 52">
              <a:extLst>
                <a:ext uri="{FF2B5EF4-FFF2-40B4-BE49-F238E27FC236}">
                  <a16:creationId xmlns:a16="http://schemas.microsoft.com/office/drawing/2014/main" id="{D8211A69-CB40-45E1-A29B-FFBD705C73A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6371EBDA-1A96-4D1C-8D36-1B086C927F64}"/>
              </a:ext>
            </a:extLst>
          </p:cNvPr>
          <p:cNvGrpSpPr/>
          <p:nvPr/>
        </p:nvGrpSpPr>
        <p:grpSpPr>
          <a:xfrm>
            <a:off x="5641103" y="5429311"/>
            <a:ext cx="909795" cy="377627"/>
            <a:chOff x="6604837" y="383405"/>
            <a:chExt cx="909795" cy="456929"/>
          </a:xfrm>
        </p:grpSpPr>
        <p:sp>
          <p:nvSpPr>
            <p:cNvPr id="55" name="Circle: Hollow 54">
              <a:extLst>
                <a:ext uri="{FF2B5EF4-FFF2-40B4-BE49-F238E27FC236}">
                  <a16:creationId xmlns:a16="http://schemas.microsoft.com/office/drawing/2014/main" id="{E7ABA829-BEA7-40D9-B327-C213E5FD1AA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6" name="Circle: Hollow 55">
              <a:extLst>
                <a:ext uri="{FF2B5EF4-FFF2-40B4-BE49-F238E27FC236}">
                  <a16:creationId xmlns:a16="http://schemas.microsoft.com/office/drawing/2014/main" id="{41EB085E-9CC8-410E-B5EE-B115C697826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Rectangle: Rounded Corners 56">
              <a:extLst>
                <a:ext uri="{FF2B5EF4-FFF2-40B4-BE49-F238E27FC236}">
                  <a16:creationId xmlns:a16="http://schemas.microsoft.com/office/drawing/2014/main" id="{4BB4A9F4-6AEB-4E3D-81B1-2CDFB638C65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a:extLst>
              <a:ext uri="{FF2B5EF4-FFF2-40B4-BE49-F238E27FC236}">
                <a16:creationId xmlns:a16="http://schemas.microsoft.com/office/drawing/2014/main" id="{E5F77E75-6575-47A9-B780-35682380E4AF}"/>
              </a:ext>
            </a:extLst>
          </p:cNvPr>
          <p:cNvGrpSpPr/>
          <p:nvPr/>
        </p:nvGrpSpPr>
        <p:grpSpPr>
          <a:xfrm>
            <a:off x="5641103" y="4756188"/>
            <a:ext cx="909795" cy="377627"/>
            <a:chOff x="6604837" y="383405"/>
            <a:chExt cx="909795" cy="456929"/>
          </a:xfrm>
        </p:grpSpPr>
        <p:sp>
          <p:nvSpPr>
            <p:cNvPr id="59" name="Circle: Hollow 58">
              <a:extLst>
                <a:ext uri="{FF2B5EF4-FFF2-40B4-BE49-F238E27FC236}">
                  <a16:creationId xmlns:a16="http://schemas.microsoft.com/office/drawing/2014/main" id="{FE88AE8A-8CE3-463D-86FB-D8F7A0BA2E4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Circle: Hollow 59">
              <a:extLst>
                <a:ext uri="{FF2B5EF4-FFF2-40B4-BE49-F238E27FC236}">
                  <a16:creationId xmlns:a16="http://schemas.microsoft.com/office/drawing/2014/main" id="{7CA13166-A9ED-47B2-9ACC-4B9F4F77BFB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Rectangle: Rounded Corners 60">
              <a:extLst>
                <a:ext uri="{FF2B5EF4-FFF2-40B4-BE49-F238E27FC236}">
                  <a16:creationId xmlns:a16="http://schemas.microsoft.com/office/drawing/2014/main" id="{1F4A1A17-0140-4DBF-A1E2-678EF650D95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0B8FF8CA-8259-4BA8-ACD8-13817F045EA7}"/>
              </a:ext>
            </a:extLst>
          </p:cNvPr>
          <p:cNvGrpSpPr/>
          <p:nvPr/>
        </p:nvGrpSpPr>
        <p:grpSpPr>
          <a:xfrm>
            <a:off x="5641103" y="4163525"/>
            <a:ext cx="909795" cy="377627"/>
            <a:chOff x="6604837" y="383405"/>
            <a:chExt cx="909795" cy="456929"/>
          </a:xfrm>
        </p:grpSpPr>
        <p:sp>
          <p:nvSpPr>
            <p:cNvPr id="63" name="Circle: Hollow 62">
              <a:extLst>
                <a:ext uri="{FF2B5EF4-FFF2-40B4-BE49-F238E27FC236}">
                  <a16:creationId xmlns:a16="http://schemas.microsoft.com/office/drawing/2014/main" id="{6DDFA21C-6353-4341-ACBB-93357F0B9CB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Circle: Hollow 63">
              <a:extLst>
                <a:ext uri="{FF2B5EF4-FFF2-40B4-BE49-F238E27FC236}">
                  <a16:creationId xmlns:a16="http://schemas.microsoft.com/office/drawing/2014/main" id="{EDB917DB-9F80-4BA2-9914-BFB1800E1D08}"/>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Rectangle: Rounded Corners 64">
              <a:extLst>
                <a:ext uri="{FF2B5EF4-FFF2-40B4-BE49-F238E27FC236}">
                  <a16:creationId xmlns:a16="http://schemas.microsoft.com/office/drawing/2014/main" id="{E974CADB-FE1F-45CB-A21C-BD5B913A87D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a:extLst>
              <a:ext uri="{FF2B5EF4-FFF2-40B4-BE49-F238E27FC236}">
                <a16:creationId xmlns:a16="http://schemas.microsoft.com/office/drawing/2014/main" id="{0FE893AA-69E4-45EE-B12B-1D00926831A5}"/>
              </a:ext>
            </a:extLst>
          </p:cNvPr>
          <p:cNvGrpSpPr/>
          <p:nvPr/>
        </p:nvGrpSpPr>
        <p:grpSpPr>
          <a:xfrm>
            <a:off x="5641103" y="2887868"/>
            <a:ext cx="909795" cy="415390"/>
            <a:chOff x="6604837" y="383405"/>
            <a:chExt cx="909795" cy="456929"/>
          </a:xfrm>
        </p:grpSpPr>
        <p:sp>
          <p:nvSpPr>
            <p:cNvPr id="67" name="Circle: Hollow 66">
              <a:extLst>
                <a:ext uri="{FF2B5EF4-FFF2-40B4-BE49-F238E27FC236}">
                  <a16:creationId xmlns:a16="http://schemas.microsoft.com/office/drawing/2014/main" id="{F2B103CA-B3F7-47A4-8484-55EA1C6B8B5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Circle: Hollow 67">
              <a:extLst>
                <a:ext uri="{FF2B5EF4-FFF2-40B4-BE49-F238E27FC236}">
                  <a16:creationId xmlns:a16="http://schemas.microsoft.com/office/drawing/2014/main" id="{BFE5350D-6A0E-44AD-A41C-FB301E2E572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Rectangle: Rounded Corners 68">
              <a:extLst>
                <a:ext uri="{FF2B5EF4-FFF2-40B4-BE49-F238E27FC236}">
                  <a16:creationId xmlns:a16="http://schemas.microsoft.com/office/drawing/2014/main" id="{02F64448-553F-403A-8EE4-2E7BA2C4ECD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69">
            <a:extLst>
              <a:ext uri="{FF2B5EF4-FFF2-40B4-BE49-F238E27FC236}">
                <a16:creationId xmlns:a16="http://schemas.microsoft.com/office/drawing/2014/main" id="{AD0B9592-5B0E-4C91-BD8F-2045F9DF234F}"/>
              </a:ext>
            </a:extLst>
          </p:cNvPr>
          <p:cNvGrpSpPr/>
          <p:nvPr/>
        </p:nvGrpSpPr>
        <p:grpSpPr>
          <a:xfrm>
            <a:off x="5641103" y="2252739"/>
            <a:ext cx="909795" cy="377627"/>
            <a:chOff x="6604837" y="383405"/>
            <a:chExt cx="909795" cy="456929"/>
          </a:xfrm>
        </p:grpSpPr>
        <p:sp>
          <p:nvSpPr>
            <p:cNvPr id="71" name="Circle: Hollow 70">
              <a:extLst>
                <a:ext uri="{FF2B5EF4-FFF2-40B4-BE49-F238E27FC236}">
                  <a16:creationId xmlns:a16="http://schemas.microsoft.com/office/drawing/2014/main" id="{362737D0-4831-4395-BE75-FD0937EC09B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Circle: Hollow 71">
              <a:extLst>
                <a:ext uri="{FF2B5EF4-FFF2-40B4-BE49-F238E27FC236}">
                  <a16:creationId xmlns:a16="http://schemas.microsoft.com/office/drawing/2014/main" id="{0F5A079F-8ACC-43BE-9029-D5A81F4E08F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Rectangle: Rounded Corners 72">
              <a:extLst>
                <a:ext uri="{FF2B5EF4-FFF2-40B4-BE49-F238E27FC236}">
                  <a16:creationId xmlns:a16="http://schemas.microsoft.com/office/drawing/2014/main" id="{D01CFD0A-7F4E-438B-B0D3-51426942337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a:extLst>
              <a:ext uri="{FF2B5EF4-FFF2-40B4-BE49-F238E27FC236}">
                <a16:creationId xmlns:a16="http://schemas.microsoft.com/office/drawing/2014/main" id="{BA8D7C86-D2D3-4D68-970A-DA61171AE67B}"/>
              </a:ext>
            </a:extLst>
          </p:cNvPr>
          <p:cNvGrpSpPr/>
          <p:nvPr/>
        </p:nvGrpSpPr>
        <p:grpSpPr>
          <a:xfrm>
            <a:off x="5641103" y="1694949"/>
            <a:ext cx="909795" cy="377627"/>
            <a:chOff x="6604837" y="383405"/>
            <a:chExt cx="909795" cy="456929"/>
          </a:xfrm>
        </p:grpSpPr>
        <p:sp>
          <p:nvSpPr>
            <p:cNvPr id="75" name="Circle: Hollow 74">
              <a:extLst>
                <a:ext uri="{FF2B5EF4-FFF2-40B4-BE49-F238E27FC236}">
                  <a16:creationId xmlns:a16="http://schemas.microsoft.com/office/drawing/2014/main" id="{8A34CC94-5D14-47D8-8BD4-4023F54937E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6" name="Circle: Hollow 75">
              <a:extLst>
                <a:ext uri="{FF2B5EF4-FFF2-40B4-BE49-F238E27FC236}">
                  <a16:creationId xmlns:a16="http://schemas.microsoft.com/office/drawing/2014/main" id="{D9398276-F7AF-496F-BD98-9E06776719B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7" name="Rectangle: Rounded Corners 76">
              <a:extLst>
                <a:ext uri="{FF2B5EF4-FFF2-40B4-BE49-F238E27FC236}">
                  <a16:creationId xmlns:a16="http://schemas.microsoft.com/office/drawing/2014/main" id="{B104093C-5ED9-42A4-BB99-47B7FBA22B3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8" name="Group 77">
            <a:extLst>
              <a:ext uri="{FF2B5EF4-FFF2-40B4-BE49-F238E27FC236}">
                <a16:creationId xmlns:a16="http://schemas.microsoft.com/office/drawing/2014/main" id="{7B5DF836-04E2-411F-9341-57E741196BA9}"/>
              </a:ext>
            </a:extLst>
          </p:cNvPr>
          <p:cNvGrpSpPr/>
          <p:nvPr/>
        </p:nvGrpSpPr>
        <p:grpSpPr>
          <a:xfrm>
            <a:off x="5641103" y="1046528"/>
            <a:ext cx="909795" cy="377627"/>
            <a:chOff x="6604837" y="383405"/>
            <a:chExt cx="909795" cy="456929"/>
          </a:xfrm>
        </p:grpSpPr>
        <p:sp>
          <p:nvSpPr>
            <p:cNvPr id="79" name="Circle: Hollow 78">
              <a:extLst>
                <a:ext uri="{FF2B5EF4-FFF2-40B4-BE49-F238E27FC236}">
                  <a16:creationId xmlns:a16="http://schemas.microsoft.com/office/drawing/2014/main" id="{1967C756-B6AC-472E-BB51-BBB68A96336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Circle: Hollow 79">
              <a:extLst>
                <a:ext uri="{FF2B5EF4-FFF2-40B4-BE49-F238E27FC236}">
                  <a16:creationId xmlns:a16="http://schemas.microsoft.com/office/drawing/2014/main" id="{2A1BEF69-9594-49BD-8F93-98BE2382BF0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1" name="Rectangle: Rounded Corners 80">
              <a:extLst>
                <a:ext uri="{FF2B5EF4-FFF2-40B4-BE49-F238E27FC236}">
                  <a16:creationId xmlns:a16="http://schemas.microsoft.com/office/drawing/2014/main" id="{02011BFA-0D7F-4753-925B-83084B9E255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a:extLst>
              <a:ext uri="{FF2B5EF4-FFF2-40B4-BE49-F238E27FC236}">
                <a16:creationId xmlns:a16="http://schemas.microsoft.com/office/drawing/2014/main" id="{6C43166E-827F-42AC-964C-ABDC8A75687D}"/>
              </a:ext>
            </a:extLst>
          </p:cNvPr>
          <p:cNvGrpSpPr/>
          <p:nvPr/>
        </p:nvGrpSpPr>
        <p:grpSpPr>
          <a:xfrm>
            <a:off x="5589265" y="460437"/>
            <a:ext cx="909795" cy="343297"/>
            <a:chOff x="6604837" y="383405"/>
            <a:chExt cx="909795" cy="456929"/>
          </a:xfrm>
        </p:grpSpPr>
        <p:sp>
          <p:nvSpPr>
            <p:cNvPr id="83" name="Circle: Hollow 82">
              <a:extLst>
                <a:ext uri="{FF2B5EF4-FFF2-40B4-BE49-F238E27FC236}">
                  <a16:creationId xmlns:a16="http://schemas.microsoft.com/office/drawing/2014/main" id="{F4E502AF-2C48-43FE-AC18-90D3D61536E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4" name="Circle: Hollow 83">
              <a:extLst>
                <a:ext uri="{FF2B5EF4-FFF2-40B4-BE49-F238E27FC236}">
                  <a16:creationId xmlns:a16="http://schemas.microsoft.com/office/drawing/2014/main" id="{208802C4-7C26-4B55-9552-9BDC1ADDD8F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5" name="Rectangle: Rounded Corners 84">
              <a:extLst>
                <a:ext uri="{FF2B5EF4-FFF2-40B4-BE49-F238E27FC236}">
                  <a16:creationId xmlns:a16="http://schemas.microsoft.com/office/drawing/2014/main" id="{CE13C567-1726-49A8-965B-C2C61876B16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6" name="Picture 85">
            <a:extLst>
              <a:ext uri="{FF2B5EF4-FFF2-40B4-BE49-F238E27FC236}">
                <a16:creationId xmlns:a16="http://schemas.microsoft.com/office/drawing/2014/main" id="{A96046DF-B116-428D-95A3-A6D9D802B538}"/>
              </a:ext>
            </a:extLst>
          </p:cNvPr>
          <p:cNvPicPr>
            <a:picLocks noChangeAspect="1"/>
          </p:cNvPicPr>
          <p:nvPr/>
        </p:nvPicPr>
        <p:blipFill>
          <a:blip r:embed="rId3">
            <a:clrChange>
              <a:clrFrom>
                <a:srgbClr val="8FB5E3"/>
              </a:clrFrom>
              <a:clrTo>
                <a:srgbClr val="8FB5E3">
                  <a:alpha val="0"/>
                </a:srgbClr>
              </a:clrTo>
            </a:clrChange>
            <a:extLst>
              <a:ext uri="{28A0092B-C50C-407E-A947-70E740481C1C}">
                <a14:useLocalDpi xmlns:a14="http://schemas.microsoft.com/office/drawing/2010/main" val="0"/>
              </a:ext>
            </a:extLst>
          </a:blip>
          <a:stretch>
            <a:fillRect/>
          </a:stretch>
        </p:blipFill>
        <p:spPr>
          <a:xfrm>
            <a:off x="6513841" y="1105106"/>
            <a:ext cx="1465036" cy="2578997"/>
          </a:xfrm>
          <a:prstGeom prst="rect">
            <a:avLst/>
          </a:prstGeom>
          <a:ln>
            <a:noFill/>
          </a:ln>
          <a:effectLst>
            <a:softEdge rad="112500"/>
          </a:effectLst>
        </p:spPr>
      </p:pic>
      <p:sp>
        <p:nvSpPr>
          <p:cNvPr id="87" name="TextBox 86">
            <a:extLst>
              <a:ext uri="{FF2B5EF4-FFF2-40B4-BE49-F238E27FC236}">
                <a16:creationId xmlns:a16="http://schemas.microsoft.com/office/drawing/2014/main" id="{9D0F134D-2E21-45CE-87F3-10AB372BB2A0}"/>
              </a:ext>
            </a:extLst>
          </p:cNvPr>
          <p:cNvSpPr txBox="1"/>
          <p:nvPr/>
        </p:nvSpPr>
        <p:spPr>
          <a:xfrm>
            <a:off x="7613538" y="3010870"/>
            <a:ext cx="2244015" cy="584775"/>
          </a:xfrm>
          <a:prstGeom prst="rect">
            <a:avLst/>
          </a:prstGeom>
          <a:noFill/>
        </p:spPr>
        <p:txBody>
          <a:bodyPr wrap="square" rtlCol="0">
            <a:spAutoFit/>
          </a:bodyPr>
          <a:lstStyle/>
          <a:p>
            <a:r>
              <a:rPr lang="en-US" sz="3200" b="1" u="sng" dirty="0" err="1">
                <a:solidFill>
                  <a:srgbClr val="FF0000"/>
                </a:solidFill>
              </a:rPr>
              <a:t>সম্পাদ</a:t>
            </a:r>
            <a:r>
              <a:rPr lang="bn-IN" sz="3200" b="1" u="sng" dirty="0">
                <a:solidFill>
                  <a:srgbClr val="FF0000"/>
                </a:solidFill>
              </a:rPr>
              <a:t>নায় </a:t>
            </a:r>
            <a:endParaRPr lang="en-US" sz="3200" b="1" u="sng" dirty="0">
              <a:solidFill>
                <a:srgbClr val="FF0000"/>
              </a:solidFill>
            </a:endParaRPr>
          </a:p>
        </p:txBody>
      </p:sp>
      <p:sp>
        <p:nvSpPr>
          <p:cNvPr id="88" name="TextBox 87">
            <a:extLst>
              <a:ext uri="{FF2B5EF4-FFF2-40B4-BE49-F238E27FC236}">
                <a16:creationId xmlns:a16="http://schemas.microsoft.com/office/drawing/2014/main" id="{D34F881E-F7F7-4863-9816-548135A22C32}"/>
              </a:ext>
            </a:extLst>
          </p:cNvPr>
          <p:cNvSpPr txBox="1"/>
          <p:nvPr/>
        </p:nvSpPr>
        <p:spPr>
          <a:xfrm>
            <a:off x="6947772" y="5668714"/>
            <a:ext cx="3575549" cy="369332"/>
          </a:xfrm>
          <a:prstGeom prst="rect">
            <a:avLst/>
          </a:prstGeom>
          <a:noFill/>
        </p:spPr>
        <p:txBody>
          <a:bodyPr wrap="square" rtlCol="0">
            <a:spAutoFit/>
          </a:bodyPr>
          <a:lstStyle/>
          <a:p>
            <a:r>
              <a:rPr lang="bn-IN" b="1" dirty="0">
                <a:blipFill>
                  <a:blip r:embed="rId4"/>
                  <a:tile tx="0" ty="0" sx="100000" sy="100000" flip="none" algn="tl"/>
                </a:blipFill>
              </a:rPr>
              <a:t>তথ্য সুত্রঃ শেখ রাসেল উইকিপিডিয়া  </a:t>
            </a:r>
            <a:r>
              <a:rPr lang="bn-IN" b="1" dirty="0"/>
              <a:t> </a:t>
            </a:r>
            <a:endParaRPr lang="en-US" b="1" dirty="0"/>
          </a:p>
        </p:txBody>
      </p:sp>
      <p:sp>
        <p:nvSpPr>
          <p:cNvPr id="89" name="Rectangle 88">
            <a:extLst>
              <a:ext uri="{FF2B5EF4-FFF2-40B4-BE49-F238E27FC236}">
                <a16:creationId xmlns:a16="http://schemas.microsoft.com/office/drawing/2014/main" id="{4E8A05D5-A6FE-4C59-9306-70F152C7679E}"/>
              </a:ext>
            </a:extLst>
          </p:cNvPr>
          <p:cNvSpPr/>
          <p:nvPr/>
        </p:nvSpPr>
        <p:spPr>
          <a:xfrm>
            <a:off x="1492758" y="872247"/>
            <a:ext cx="3831340" cy="1200329"/>
          </a:xfrm>
          <a:prstGeom prst="rect">
            <a:avLst/>
          </a:prstGeom>
          <a:blipFill>
            <a:blip r:embed="rId5"/>
            <a:tile tx="0" ty="0" sx="100000" sy="100000" flip="none" algn="tl"/>
          </a:blip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bn-IN" sz="4000" b="1" dirty="0">
                <a:ln/>
                <a:blipFill>
                  <a:blip r:embed="rId4"/>
                  <a:tile tx="0" ty="0" sx="100000" sy="100000" flip="none" algn="tl"/>
                </a:blipFill>
              </a:rPr>
              <a:t>“</a:t>
            </a:r>
            <a:r>
              <a:rPr lang="en-US" sz="4000" b="1" dirty="0" err="1">
                <a:ln/>
                <a:blipFill>
                  <a:blip r:embed="rId4"/>
                  <a:tile tx="0" ty="0" sx="100000" sy="100000" flip="none" algn="tl"/>
                </a:blipFill>
              </a:rPr>
              <a:t>রাসেল</a:t>
            </a:r>
            <a:r>
              <a:rPr lang="en-US" sz="4000" b="1" dirty="0">
                <a:ln/>
                <a:blipFill>
                  <a:blip r:embed="rId4"/>
                  <a:tile tx="0" ty="0" sx="100000" sy="100000" flip="none" algn="tl"/>
                </a:blipFill>
              </a:rPr>
              <a:t> </a:t>
            </a:r>
            <a:r>
              <a:rPr lang="en-US" sz="3200" b="1" dirty="0" err="1">
                <a:ln/>
                <a:solidFill>
                  <a:srgbClr val="FF0000"/>
                </a:solidFill>
              </a:rPr>
              <a:t>সোনার</a:t>
            </a:r>
            <a:r>
              <a:rPr lang="en-US" sz="3200" b="1" dirty="0">
                <a:ln/>
                <a:solidFill>
                  <a:srgbClr val="FF0000"/>
                </a:solidFill>
              </a:rPr>
              <a:t> </a:t>
            </a:r>
            <a:endParaRPr lang="bn-IN" sz="3200" b="1" dirty="0">
              <a:ln/>
              <a:solidFill>
                <a:srgbClr val="FF0000"/>
              </a:solidFill>
            </a:endParaRPr>
          </a:p>
          <a:p>
            <a:pPr algn="ctr"/>
            <a:r>
              <a:rPr lang="bn-IN" sz="3200" b="1" dirty="0">
                <a:ln/>
                <a:solidFill>
                  <a:srgbClr val="FF0000"/>
                </a:solidFill>
              </a:rPr>
              <a:t>         </a:t>
            </a:r>
            <a:r>
              <a:rPr lang="en-US" sz="3200" b="1" dirty="0" err="1">
                <a:ln/>
                <a:solidFill>
                  <a:srgbClr val="00B0F0"/>
                </a:solidFill>
              </a:rPr>
              <a:t>গল্প</a:t>
            </a:r>
            <a:r>
              <a:rPr lang="en-US" sz="3200" b="1" dirty="0">
                <a:ln/>
                <a:solidFill>
                  <a:srgbClr val="002060"/>
                </a:solidFill>
              </a:rPr>
              <a:t> </a:t>
            </a:r>
            <a:r>
              <a:rPr lang="en-US" sz="3200" b="1" dirty="0" err="1">
                <a:ln/>
                <a:solidFill>
                  <a:srgbClr val="002060"/>
                </a:solidFill>
              </a:rPr>
              <a:t>শোনো</a:t>
            </a:r>
            <a:r>
              <a:rPr lang="bn-IN" sz="3200" b="1" dirty="0">
                <a:ln/>
                <a:solidFill>
                  <a:srgbClr val="FF0000"/>
                </a:solidFill>
              </a:rPr>
              <a:t>”</a:t>
            </a:r>
            <a:r>
              <a:rPr lang="en-US" sz="3200" b="1" dirty="0">
                <a:ln/>
                <a:solidFill>
                  <a:srgbClr val="FF0000"/>
                </a:solidFill>
              </a:rPr>
              <a:t>  </a:t>
            </a:r>
          </a:p>
        </p:txBody>
      </p:sp>
      <p:pic>
        <p:nvPicPr>
          <p:cNvPr id="90" name="Picture 89">
            <a:extLst>
              <a:ext uri="{FF2B5EF4-FFF2-40B4-BE49-F238E27FC236}">
                <a16:creationId xmlns:a16="http://schemas.microsoft.com/office/drawing/2014/main" id="{E0DE34A0-4061-4E89-B472-AE7A149867F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17665" y="2516274"/>
            <a:ext cx="2981525" cy="2994835"/>
          </a:xfrm>
          <a:prstGeom prst="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91" name="TextBox 90">
            <a:extLst>
              <a:ext uri="{FF2B5EF4-FFF2-40B4-BE49-F238E27FC236}">
                <a16:creationId xmlns:a16="http://schemas.microsoft.com/office/drawing/2014/main" id="{501C3FD5-3DA7-4E6F-A641-08392818BB3C}"/>
              </a:ext>
            </a:extLst>
          </p:cNvPr>
          <p:cNvSpPr txBox="1"/>
          <p:nvPr/>
        </p:nvSpPr>
        <p:spPr>
          <a:xfrm>
            <a:off x="7689172" y="3538380"/>
            <a:ext cx="2585163" cy="1477328"/>
          </a:xfrm>
          <a:prstGeom prst="rect">
            <a:avLst/>
          </a:prstGeom>
          <a:noFill/>
        </p:spPr>
        <p:txBody>
          <a:bodyPr wrap="square" rtlCol="0">
            <a:spAutoFit/>
          </a:bodyPr>
          <a:lstStyle/>
          <a:p>
            <a:r>
              <a:rPr lang="bn-IN" b="1" dirty="0">
                <a:blipFill>
                  <a:blip r:embed="rId4"/>
                  <a:tile tx="0" ty="0" sx="100000" sy="100000" flip="none" algn="tl"/>
                </a:blipFill>
              </a:rPr>
              <a:t>শাহেনা আক্তার,</a:t>
            </a:r>
          </a:p>
          <a:p>
            <a:r>
              <a:rPr lang="bn-IN" b="1" dirty="0">
                <a:blipFill>
                  <a:blip r:embed="rId4"/>
                  <a:tile tx="0" ty="0" sx="100000" sy="100000" flip="none" algn="tl"/>
                </a:blipFill>
              </a:rPr>
              <a:t>সহকারী শিক্ষক, </a:t>
            </a:r>
          </a:p>
          <a:p>
            <a:r>
              <a:rPr lang="bn-IN" b="1" dirty="0">
                <a:blipFill>
                  <a:blip r:embed="rId4"/>
                  <a:tile tx="0" ty="0" sx="100000" sy="100000" flip="none" algn="tl"/>
                </a:blipFill>
              </a:rPr>
              <a:t>ব্রাহ্মণডুরা সপ্রাবি,</a:t>
            </a:r>
          </a:p>
          <a:p>
            <a:r>
              <a:rPr lang="en-US" b="1" dirty="0">
                <a:blipFill>
                  <a:blip r:embed="rId4"/>
                  <a:tile tx="0" ty="0" sx="100000" sy="100000" flip="none" algn="tl"/>
                </a:blipFill>
              </a:rPr>
              <a:t>ICT4E </a:t>
            </a:r>
            <a:r>
              <a:rPr lang="en-US" sz="1400" b="1" dirty="0" err="1">
                <a:blipFill>
                  <a:blip r:embed="rId4"/>
                  <a:tile tx="0" ty="0" sx="100000" sy="100000" flip="none" algn="tl"/>
                </a:blipFill>
              </a:rPr>
              <a:t>জেলা</a:t>
            </a:r>
            <a:r>
              <a:rPr lang="en-US" sz="1400" b="1" dirty="0">
                <a:blipFill>
                  <a:blip r:embed="rId4"/>
                  <a:tile tx="0" ty="0" sx="100000" sy="100000" flip="none" algn="tl"/>
                </a:blipFill>
              </a:rPr>
              <a:t> </a:t>
            </a:r>
            <a:r>
              <a:rPr lang="en-US" sz="1400" b="1" dirty="0" err="1">
                <a:blipFill>
                  <a:blip r:embed="rId4"/>
                  <a:tile tx="0" ty="0" sx="100000" sy="100000" flip="none" algn="tl"/>
                </a:blipFill>
              </a:rPr>
              <a:t>এম্বাসেডর</a:t>
            </a:r>
            <a:r>
              <a:rPr lang="bn-IN" b="1" dirty="0">
                <a:blipFill>
                  <a:blip r:embed="rId4"/>
                  <a:tile tx="0" ty="0" sx="100000" sy="100000" flip="none" algn="tl"/>
                </a:blipFill>
              </a:rPr>
              <a:t>, হবিগঞ্জ </a:t>
            </a:r>
            <a:r>
              <a:rPr lang="bn-IN" b="1" dirty="0"/>
              <a:t> </a:t>
            </a:r>
            <a:endParaRPr lang="en-US" b="1" dirty="0"/>
          </a:p>
        </p:txBody>
      </p:sp>
      <p:sp>
        <p:nvSpPr>
          <p:cNvPr id="92" name="TextBox 91">
            <a:extLst>
              <a:ext uri="{FF2B5EF4-FFF2-40B4-BE49-F238E27FC236}">
                <a16:creationId xmlns:a16="http://schemas.microsoft.com/office/drawing/2014/main" id="{9C78B2E7-8757-4969-B60E-9C08FF8A50E9}"/>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736648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38236997-A29B-4DE4-8995-50B5C0C74235}"/>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18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জন্ম</a:t>
            </a:r>
            <a:r>
              <a:rPr lang="bn-IN" sz="18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dirty="0"/>
          </a:p>
        </p:txBody>
      </p:sp>
      <p:sp>
        <p:nvSpPr>
          <p:cNvPr id="2" name="Rectangle 1">
            <a:extLst>
              <a:ext uri="{FF2B5EF4-FFF2-40B4-BE49-F238E27FC236}">
                <a16:creationId xmlns:a16="http://schemas.microsoft.com/office/drawing/2014/main" id="{1803ADD3-766C-41B0-B3F3-25FAA3A940EF}"/>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nvGrpSpPr>
          <p:cNvPr id="3" name="Group 2">
            <a:extLst>
              <a:ext uri="{FF2B5EF4-FFF2-40B4-BE49-F238E27FC236}">
                <a16:creationId xmlns:a16="http://schemas.microsoft.com/office/drawing/2014/main" id="{80E3DCD1-C1E4-4177-8882-FE4763A2F34A}"/>
              </a:ext>
            </a:extLst>
          </p:cNvPr>
          <p:cNvGrpSpPr/>
          <p:nvPr/>
        </p:nvGrpSpPr>
        <p:grpSpPr>
          <a:xfrm>
            <a:off x="5641103" y="3571493"/>
            <a:ext cx="909795" cy="377627"/>
            <a:chOff x="6604837" y="383405"/>
            <a:chExt cx="909795" cy="456929"/>
          </a:xfrm>
        </p:grpSpPr>
        <p:sp>
          <p:nvSpPr>
            <p:cNvPr id="4" name="Circle: Hollow 3">
              <a:extLst>
                <a:ext uri="{FF2B5EF4-FFF2-40B4-BE49-F238E27FC236}">
                  <a16:creationId xmlns:a16="http://schemas.microsoft.com/office/drawing/2014/main" id="{974B694D-8F6D-4C88-8FD3-E8BF484BFA1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ircle: Hollow 4">
              <a:extLst>
                <a:ext uri="{FF2B5EF4-FFF2-40B4-BE49-F238E27FC236}">
                  <a16:creationId xmlns:a16="http://schemas.microsoft.com/office/drawing/2014/main" id="{712F618F-ADAF-42CF-AD78-6B18F0E27B20}"/>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Rounded Corners 5">
              <a:extLst>
                <a:ext uri="{FF2B5EF4-FFF2-40B4-BE49-F238E27FC236}">
                  <a16:creationId xmlns:a16="http://schemas.microsoft.com/office/drawing/2014/main" id="{D51B62C1-5ABD-4762-AC50-1ECC67DDF50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A0233380-BED6-4453-9709-ABFE434B2765}"/>
              </a:ext>
            </a:extLst>
          </p:cNvPr>
          <p:cNvGrpSpPr/>
          <p:nvPr/>
        </p:nvGrpSpPr>
        <p:grpSpPr>
          <a:xfrm>
            <a:off x="5641103" y="6075496"/>
            <a:ext cx="909795" cy="377627"/>
            <a:chOff x="6604837" y="383405"/>
            <a:chExt cx="909795" cy="456929"/>
          </a:xfrm>
        </p:grpSpPr>
        <p:sp>
          <p:nvSpPr>
            <p:cNvPr id="8" name="Circle: Hollow 7">
              <a:extLst>
                <a:ext uri="{FF2B5EF4-FFF2-40B4-BE49-F238E27FC236}">
                  <a16:creationId xmlns:a16="http://schemas.microsoft.com/office/drawing/2014/main" id="{5F904A34-BDF7-46B6-BB0C-BCA93563ABA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le: Hollow 8">
              <a:extLst>
                <a:ext uri="{FF2B5EF4-FFF2-40B4-BE49-F238E27FC236}">
                  <a16:creationId xmlns:a16="http://schemas.microsoft.com/office/drawing/2014/main" id="{85DE6D01-96E9-48EB-9A64-E815152137F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Rounded Corners 9">
              <a:extLst>
                <a:ext uri="{FF2B5EF4-FFF2-40B4-BE49-F238E27FC236}">
                  <a16:creationId xmlns:a16="http://schemas.microsoft.com/office/drawing/2014/main" id="{D13510A2-18C6-425A-992B-5AC87746A7F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2544B08C-CD31-45D3-91F5-C0A19489FB50}"/>
              </a:ext>
            </a:extLst>
          </p:cNvPr>
          <p:cNvGrpSpPr/>
          <p:nvPr/>
        </p:nvGrpSpPr>
        <p:grpSpPr>
          <a:xfrm>
            <a:off x="5641103" y="5429311"/>
            <a:ext cx="909795" cy="377627"/>
            <a:chOff x="6604837" y="383405"/>
            <a:chExt cx="909795" cy="456929"/>
          </a:xfrm>
        </p:grpSpPr>
        <p:sp>
          <p:nvSpPr>
            <p:cNvPr id="12" name="Circle: Hollow 11">
              <a:extLst>
                <a:ext uri="{FF2B5EF4-FFF2-40B4-BE49-F238E27FC236}">
                  <a16:creationId xmlns:a16="http://schemas.microsoft.com/office/drawing/2014/main" id="{DED31D34-EAF7-46AC-AB17-1C8BA0B2FD7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ircle: Hollow 12">
              <a:extLst>
                <a:ext uri="{FF2B5EF4-FFF2-40B4-BE49-F238E27FC236}">
                  <a16:creationId xmlns:a16="http://schemas.microsoft.com/office/drawing/2014/main" id="{95BB187E-AFAA-4146-93E1-BBD3AC2C931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Rounded Corners 13">
              <a:extLst>
                <a:ext uri="{FF2B5EF4-FFF2-40B4-BE49-F238E27FC236}">
                  <a16:creationId xmlns:a16="http://schemas.microsoft.com/office/drawing/2014/main" id="{C7D5D831-2766-4CB7-9538-8A7D73F6F87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3EB083F1-F1F1-4DB3-A524-26FC80DD2ADA}"/>
              </a:ext>
            </a:extLst>
          </p:cNvPr>
          <p:cNvGrpSpPr/>
          <p:nvPr/>
        </p:nvGrpSpPr>
        <p:grpSpPr>
          <a:xfrm>
            <a:off x="5641103" y="4756188"/>
            <a:ext cx="909795" cy="377627"/>
            <a:chOff x="6604837" y="383405"/>
            <a:chExt cx="909795" cy="456929"/>
          </a:xfrm>
        </p:grpSpPr>
        <p:sp>
          <p:nvSpPr>
            <p:cNvPr id="16" name="Circle: Hollow 15">
              <a:extLst>
                <a:ext uri="{FF2B5EF4-FFF2-40B4-BE49-F238E27FC236}">
                  <a16:creationId xmlns:a16="http://schemas.microsoft.com/office/drawing/2014/main" id="{DC1CB1F7-F8FC-42D6-A90E-6A7A2A13A83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ircle: Hollow 16">
              <a:extLst>
                <a:ext uri="{FF2B5EF4-FFF2-40B4-BE49-F238E27FC236}">
                  <a16:creationId xmlns:a16="http://schemas.microsoft.com/office/drawing/2014/main" id="{D3123DFE-C1C6-4B97-A736-48E325251A9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Rounded Corners 17">
              <a:extLst>
                <a:ext uri="{FF2B5EF4-FFF2-40B4-BE49-F238E27FC236}">
                  <a16:creationId xmlns:a16="http://schemas.microsoft.com/office/drawing/2014/main" id="{173EAFBB-014C-4203-B02A-057A6F95514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E77D91AD-5FDD-4C0E-ABB9-C3A2128A8745}"/>
              </a:ext>
            </a:extLst>
          </p:cNvPr>
          <p:cNvGrpSpPr/>
          <p:nvPr/>
        </p:nvGrpSpPr>
        <p:grpSpPr>
          <a:xfrm>
            <a:off x="5641103" y="4163525"/>
            <a:ext cx="909795" cy="377627"/>
            <a:chOff x="6604837" y="383405"/>
            <a:chExt cx="909795" cy="456929"/>
          </a:xfrm>
        </p:grpSpPr>
        <p:sp>
          <p:nvSpPr>
            <p:cNvPr id="20" name="Circle: Hollow 19">
              <a:extLst>
                <a:ext uri="{FF2B5EF4-FFF2-40B4-BE49-F238E27FC236}">
                  <a16:creationId xmlns:a16="http://schemas.microsoft.com/office/drawing/2014/main" id="{F5072D73-6EBA-4F72-963D-995C8827224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ircle: Hollow 20">
              <a:extLst>
                <a:ext uri="{FF2B5EF4-FFF2-40B4-BE49-F238E27FC236}">
                  <a16:creationId xmlns:a16="http://schemas.microsoft.com/office/drawing/2014/main" id="{FA5C14FC-5D24-4B0A-B537-B5543392138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Rectangle: Rounded Corners 21">
              <a:extLst>
                <a:ext uri="{FF2B5EF4-FFF2-40B4-BE49-F238E27FC236}">
                  <a16:creationId xmlns:a16="http://schemas.microsoft.com/office/drawing/2014/main" id="{B1D8BFD3-3DD1-4FDE-98DD-5131F489EED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DABB7F0E-7C94-4DC3-BA37-2F917D7DC1A2}"/>
              </a:ext>
            </a:extLst>
          </p:cNvPr>
          <p:cNvGrpSpPr/>
          <p:nvPr/>
        </p:nvGrpSpPr>
        <p:grpSpPr>
          <a:xfrm>
            <a:off x="5641103" y="2887868"/>
            <a:ext cx="909795" cy="415390"/>
            <a:chOff x="6604837" y="383405"/>
            <a:chExt cx="909795" cy="456929"/>
          </a:xfrm>
        </p:grpSpPr>
        <p:sp>
          <p:nvSpPr>
            <p:cNvPr id="24" name="Circle: Hollow 23">
              <a:extLst>
                <a:ext uri="{FF2B5EF4-FFF2-40B4-BE49-F238E27FC236}">
                  <a16:creationId xmlns:a16="http://schemas.microsoft.com/office/drawing/2014/main" id="{616F9F5A-12DF-4616-9CED-1911918CB5A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Circle: Hollow 24">
              <a:extLst>
                <a:ext uri="{FF2B5EF4-FFF2-40B4-BE49-F238E27FC236}">
                  <a16:creationId xmlns:a16="http://schemas.microsoft.com/office/drawing/2014/main" id="{54518CC0-3662-440F-A8B0-A326C99C961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ectangle: Rounded Corners 25">
              <a:extLst>
                <a:ext uri="{FF2B5EF4-FFF2-40B4-BE49-F238E27FC236}">
                  <a16:creationId xmlns:a16="http://schemas.microsoft.com/office/drawing/2014/main" id="{EEF76D84-CF0D-4C17-B492-B4EB50A862E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02E5B020-A680-44C7-BD2D-A033034BCCC0}"/>
              </a:ext>
            </a:extLst>
          </p:cNvPr>
          <p:cNvGrpSpPr/>
          <p:nvPr/>
        </p:nvGrpSpPr>
        <p:grpSpPr>
          <a:xfrm>
            <a:off x="5641103" y="2252739"/>
            <a:ext cx="909795" cy="377627"/>
            <a:chOff x="6604837" y="383405"/>
            <a:chExt cx="909795" cy="456929"/>
          </a:xfrm>
        </p:grpSpPr>
        <p:sp>
          <p:nvSpPr>
            <p:cNvPr id="28" name="Circle: Hollow 27">
              <a:extLst>
                <a:ext uri="{FF2B5EF4-FFF2-40B4-BE49-F238E27FC236}">
                  <a16:creationId xmlns:a16="http://schemas.microsoft.com/office/drawing/2014/main" id="{2C883B15-466B-4052-BB10-F9B345EDE1C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ircle: Hollow 28">
              <a:extLst>
                <a:ext uri="{FF2B5EF4-FFF2-40B4-BE49-F238E27FC236}">
                  <a16:creationId xmlns:a16="http://schemas.microsoft.com/office/drawing/2014/main" id="{372EADF0-2419-489A-A60B-AA4B80FD20A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Rounded Corners 29">
              <a:extLst>
                <a:ext uri="{FF2B5EF4-FFF2-40B4-BE49-F238E27FC236}">
                  <a16:creationId xmlns:a16="http://schemas.microsoft.com/office/drawing/2014/main" id="{4C7B05BD-3EE3-47FF-948A-0A49DAB8348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E050C7E0-E00A-4E3B-B5C1-AD1022B6ED22}"/>
              </a:ext>
            </a:extLst>
          </p:cNvPr>
          <p:cNvGrpSpPr/>
          <p:nvPr/>
        </p:nvGrpSpPr>
        <p:grpSpPr>
          <a:xfrm>
            <a:off x="5641103" y="1694949"/>
            <a:ext cx="909795" cy="377627"/>
            <a:chOff x="6604837" y="383405"/>
            <a:chExt cx="909795" cy="456929"/>
          </a:xfrm>
        </p:grpSpPr>
        <p:sp>
          <p:nvSpPr>
            <p:cNvPr id="32" name="Circle: Hollow 31">
              <a:extLst>
                <a:ext uri="{FF2B5EF4-FFF2-40B4-BE49-F238E27FC236}">
                  <a16:creationId xmlns:a16="http://schemas.microsoft.com/office/drawing/2014/main" id="{BBD96AE3-92F3-4A3F-8A4B-8F5581E2B32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ircle: Hollow 32">
              <a:extLst>
                <a:ext uri="{FF2B5EF4-FFF2-40B4-BE49-F238E27FC236}">
                  <a16:creationId xmlns:a16="http://schemas.microsoft.com/office/drawing/2014/main" id="{E4A26739-ED40-48EE-B58F-29F0D4118E7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Rectangle: Rounded Corners 33">
              <a:extLst>
                <a:ext uri="{FF2B5EF4-FFF2-40B4-BE49-F238E27FC236}">
                  <a16:creationId xmlns:a16="http://schemas.microsoft.com/office/drawing/2014/main" id="{08204247-EB0C-4BD0-8520-9F3E5F23EDB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5" name="Group 34">
            <a:extLst>
              <a:ext uri="{FF2B5EF4-FFF2-40B4-BE49-F238E27FC236}">
                <a16:creationId xmlns:a16="http://schemas.microsoft.com/office/drawing/2014/main" id="{2B3F80AE-26FD-4325-AE9A-3C9AD95BDDAA}"/>
              </a:ext>
            </a:extLst>
          </p:cNvPr>
          <p:cNvGrpSpPr/>
          <p:nvPr/>
        </p:nvGrpSpPr>
        <p:grpSpPr>
          <a:xfrm>
            <a:off x="5641103" y="1046528"/>
            <a:ext cx="909795" cy="377627"/>
            <a:chOff x="6604837" y="383405"/>
            <a:chExt cx="909795" cy="456929"/>
          </a:xfrm>
        </p:grpSpPr>
        <p:sp>
          <p:nvSpPr>
            <p:cNvPr id="36" name="Circle: Hollow 35">
              <a:extLst>
                <a:ext uri="{FF2B5EF4-FFF2-40B4-BE49-F238E27FC236}">
                  <a16:creationId xmlns:a16="http://schemas.microsoft.com/office/drawing/2014/main" id="{3A363CDC-C83A-44FB-B7AE-A59058B38FF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Circle: Hollow 36">
              <a:extLst>
                <a:ext uri="{FF2B5EF4-FFF2-40B4-BE49-F238E27FC236}">
                  <a16:creationId xmlns:a16="http://schemas.microsoft.com/office/drawing/2014/main" id="{EBCDF57A-2953-486D-B214-D789B482111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Rectangle: Rounded Corners 37">
              <a:extLst>
                <a:ext uri="{FF2B5EF4-FFF2-40B4-BE49-F238E27FC236}">
                  <a16:creationId xmlns:a16="http://schemas.microsoft.com/office/drawing/2014/main" id="{B31F72C4-64E7-4B6C-A67B-029F6131214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072C0DED-1B4F-40A0-8633-8642BC2111A7}"/>
              </a:ext>
            </a:extLst>
          </p:cNvPr>
          <p:cNvGrpSpPr/>
          <p:nvPr/>
        </p:nvGrpSpPr>
        <p:grpSpPr>
          <a:xfrm>
            <a:off x="5589265" y="460437"/>
            <a:ext cx="909795" cy="343297"/>
            <a:chOff x="6604837" y="383405"/>
            <a:chExt cx="909795" cy="456929"/>
          </a:xfrm>
        </p:grpSpPr>
        <p:sp>
          <p:nvSpPr>
            <p:cNvPr id="40" name="Circle: Hollow 39">
              <a:extLst>
                <a:ext uri="{FF2B5EF4-FFF2-40B4-BE49-F238E27FC236}">
                  <a16:creationId xmlns:a16="http://schemas.microsoft.com/office/drawing/2014/main" id="{583BCB1A-45A5-4419-859E-FE16901EE83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ircle: Hollow 40">
              <a:extLst>
                <a:ext uri="{FF2B5EF4-FFF2-40B4-BE49-F238E27FC236}">
                  <a16:creationId xmlns:a16="http://schemas.microsoft.com/office/drawing/2014/main" id="{E6858F7A-89F4-4963-A39F-826CB2BF748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Rectangle: Rounded Corners 41">
              <a:extLst>
                <a:ext uri="{FF2B5EF4-FFF2-40B4-BE49-F238E27FC236}">
                  <a16:creationId xmlns:a16="http://schemas.microsoft.com/office/drawing/2014/main" id="{1F55E160-F72B-41CD-909A-7F33E503702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a:extLst>
              <a:ext uri="{FF2B5EF4-FFF2-40B4-BE49-F238E27FC236}">
                <a16:creationId xmlns:a16="http://schemas.microsoft.com/office/drawing/2014/main" id="{2CBD5B57-A08E-4065-9026-AFA05FEEBCC4}"/>
              </a:ext>
            </a:extLst>
          </p:cNvPr>
          <p:cNvSpPr txBox="1"/>
          <p:nvPr/>
        </p:nvSpPr>
        <p:spPr>
          <a:xfrm>
            <a:off x="6622041" y="1041301"/>
            <a:ext cx="4084059" cy="5016758"/>
          </a:xfrm>
          <a:prstGeom prst="rect">
            <a:avLst/>
          </a:prstGeom>
          <a:noFill/>
        </p:spPr>
        <p:txBody>
          <a:bodyPr wrap="square" rtlCol="0">
            <a:spAutoFit/>
          </a:bodyPr>
          <a:lstStyle/>
          <a:p>
            <a:pPr algn="l"/>
            <a:r>
              <a:rPr lang="bn-IN" sz="40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s-IN" sz="4000" b="0" i="0" dirty="0">
                <a:solidFill>
                  <a:srgbClr val="000000"/>
                </a:solidFill>
                <a:effectLst/>
                <a:latin typeface="NikoshBAN" panose="02000000000000000000" pitchFamily="2" charset="0"/>
                <a:cs typeface="NikoshBAN" panose="02000000000000000000" pitchFamily="2" charset="0"/>
              </a:rPr>
              <a:t>শেখ রাসেল</a:t>
            </a:r>
            <a:r>
              <a:rPr lang="bn-IN" sz="4000" b="0" i="0" dirty="0">
                <a:solidFill>
                  <a:srgbClr val="000000"/>
                </a:solidFill>
                <a:effectLst/>
                <a:latin typeface="NikoshBAN" panose="02000000000000000000" pitchFamily="2" charset="0"/>
                <a:cs typeface="NikoshBAN" panose="02000000000000000000" pitchFamily="2" charset="0"/>
              </a:rPr>
              <a:t> </a:t>
            </a:r>
            <a:r>
              <a:rPr lang="as-IN" sz="4000" b="0" i="0" dirty="0">
                <a:solidFill>
                  <a:srgbClr val="000000"/>
                </a:solidFill>
                <a:effectLst/>
                <a:latin typeface="NikoshBAN" panose="02000000000000000000" pitchFamily="2" charset="0"/>
                <a:cs typeface="NikoshBAN" panose="02000000000000000000" pitchFamily="2" charset="0"/>
              </a:rPr>
              <a:t>১৮ অক্টোবর ১৯৬৪</a:t>
            </a:r>
            <a:r>
              <a:rPr lang="bn-IN" sz="4000" b="0" i="0" dirty="0">
                <a:solidFill>
                  <a:srgbClr val="000000"/>
                </a:solidFill>
                <a:effectLst/>
                <a:latin typeface="NikoshBAN" panose="02000000000000000000" pitchFamily="2" charset="0"/>
                <a:cs typeface="NikoshBAN" panose="02000000000000000000" pitchFamily="2" charset="0"/>
              </a:rPr>
              <a:t> </a:t>
            </a:r>
            <a:r>
              <a:rPr lang="as-IN" sz="4000" b="0" i="0" dirty="0">
                <a:solidFill>
                  <a:srgbClr val="000000"/>
                </a:solidFill>
                <a:effectLst/>
                <a:latin typeface="NikoshBAN" panose="02000000000000000000" pitchFamily="2" charset="0"/>
                <a:cs typeface="NikoshBAN" panose="02000000000000000000" pitchFamily="2" charset="0"/>
              </a:rPr>
              <a:t>বঙ্গবন্ধু</a:t>
            </a:r>
            <a:r>
              <a:rPr lang="bn-IN" sz="4000" b="0" i="0" dirty="0">
                <a:solidFill>
                  <a:srgbClr val="000000"/>
                </a:solidFill>
                <a:effectLst/>
                <a:latin typeface="NikoshBAN" panose="02000000000000000000" pitchFamily="2" charset="0"/>
                <a:cs typeface="NikoshBAN" panose="02000000000000000000" pitchFamily="2" charset="0"/>
              </a:rPr>
              <a:t>  </a:t>
            </a:r>
            <a:r>
              <a:rPr lang="as-IN" sz="4000" b="0" i="0" dirty="0">
                <a:solidFill>
                  <a:srgbClr val="000000"/>
                </a:solidFill>
                <a:effectLst/>
                <a:latin typeface="NikoshBAN" panose="02000000000000000000" pitchFamily="2" charset="0"/>
                <a:cs typeface="NikoshBAN" panose="02000000000000000000" pitchFamily="2" charset="0"/>
              </a:rPr>
              <a:t>ভবন,</a:t>
            </a:r>
            <a:endParaRPr lang="bn-IN" sz="4000" b="0" i="0" dirty="0">
              <a:solidFill>
                <a:srgbClr val="000000"/>
              </a:solidFill>
              <a:effectLst/>
              <a:latin typeface="NikoshBAN" panose="02000000000000000000" pitchFamily="2" charset="0"/>
              <a:cs typeface="NikoshBAN" panose="02000000000000000000" pitchFamily="2" charset="0"/>
            </a:endParaRPr>
          </a:p>
          <a:p>
            <a:pPr algn="l"/>
            <a:r>
              <a:rPr lang="as-IN" sz="4000" b="0" i="0" dirty="0">
                <a:solidFill>
                  <a:srgbClr val="000000"/>
                </a:solidFill>
                <a:effectLst/>
                <a:latin typeface="NikoshBAN" panose="02000000000000000000" pitchFamily="2" charset="0"/>
                <a:cs typeface="NikoshBAN" panose="02000000000000000000" pitchFamily="2" charset="0"/>
              </a:rPr>
              <a:t> </a:t>
            </a:r>
            <a:r>
              <a:rPr lang="as-IN" sz="4000" b="0" i="0" u="none" strike="noStrike" dirty="0">
                <a:solidFill>
                  <a:srgbClr val="0645AD"/>
                </a:solidFill>
                <a:effectLst/>
                <a:latin typeface="NikoshBAN" panose="02000000000000000000" pitchFamily="2" charset="0"/>
                <a:cs typeface="NikoshBAN" panose="02000000000000000000" pitchFamily="2" charset="0"/>
                <a:hlinkClick r:id="rId3" tooltip="ধানমন্ডি"/>
              </a:rPr>
              <a:t>ধানমন্ডি</a:t>
            </a:r>
            <a:r>
              <a:rPr lang="as-IN" sz="4000" b="0" i="0" dirty="0">
                <a:solidFill>
                  <a:srgbClr val="000000"/>
                </a:solidFill>
                <a:effectLst/>
                <a:latin typeface="NikoshBAN" panose="02000000000000000000" pitchFamily="2" charset="0"/>
                <a:cs typeface="NikoshBAN" panose="02000000000000000000" pitchFamily="2" charset="0"/>
              </a:rPr>
              <a:t>, </a:t>
            </a:r>
            <a:r>
              <a:rPr lang="as-IN" sz="4000" b="0" i="0" u="none" strike="noStrike" dirty="0">
                <a:solidFill>
                  <a:srgbClr val="0645AD"/>
                </a:solidFill>
                <a:effectLst/>
                <a:latin typeface="NikoshBAN" panose="02000000000000000000" pitchFamily="2" charset="0"/>
                <a:cs typeface="NikoshBAN" panose="02000000000000000000" pitchFamily="2" charset="0"/>
                <a:hlinkClick r:id="rId4" tooltip="ঢাকা"/>
              </a:rPr>
              <a:t>ঢাকা</a:t>
            </a:r>
            <a:r>
              <a:rPr lang="as-IN" sz="4000" b="0" i="0" dirty="0">
                <a:solidFill>
                  <a:srgbClr val="000000"/>
                </a:solidFill>
                <a:effectLst/>
                <a:latin typeface="NikoshBAN" panose="02000000000000000000" pitchFamily="2" charset="0"/>
                <a:cs typeface="NikoshBAN" panose="02000000000000000000" pitchFamily="2" charset="0"/>
              </a:rPr>
              <a:t>, </a:t>
            </a:r>
            <a:r>
              <a:rPr lang="as-IN" sz="4000" b="0" i="0" u="none" strike="noStrike" dirty="0">
                <a:solidFill>
                  <a:srgbClr val="0645AD"/>
                </a:solidFill>
                <a:effectLst/>
                <a:latin typeface="NikoshBAN" panose="02000000000000000000" pitchFamily="2" charset="0"/>
                <a:cs typeface="NikoshBAN" panose="02000000000000000000" pitchFamily="2" charset="0"/>
                <a:hlinkClick r:id="rId5" tooltip="পূর্ব পাকিস্তান"/>
              </a:rPr>
              <a:t>পূর্ব পাকিস্তান</a:t>
            </a:r>
            <a:r>
              <a:rPr lang="as-IN" sz="4000" b="0" i="0" dirty="0">
                <a:solidFill>
                  <a:srgbClr val="000000"/>
                </a:solidFill>
                <a:effectLst/>
                <a:latin typeface="NikoshBAN" panose="02000000000000000000" pitchFamily="2" charset="0"/>
                <a:cs typeface="NikoshBAN" panose="02000000000000000000" pitchFamily="2" charset="0"/>
              </a:rPr>
              <a:t> (বর্তমানে </a:t>
            </a:r>
            <a:r>
              <a:rPr lang="as-IN" sz="4000" b="0" i="0" u="none" strike="noStrike" dirty="0">
                <a:solidFill>
                  <a:srgbClr val="0645AD"/>
                </a:solidFill>
                <a:effectLst/>
                <a:latin typeface="NikoshBAN" panose="02000000000000000000" pitchFamily="2" charset="0"/>
                <a:cs typeface="NikoshBAN" panose="02000000000000000000" pitchFamily="2" charset="0"/>
                <a:hlinkClick r:id="rId6" tooltip="বাংলাদেশ"/>
              </a:rPr>
              <a:t>বাংলাদেশ</a:t>
            </a:r>
            <a:r>
              <a:rPr lang="as-IN" sz="4000" b="0" i="0" dirty="0">
                <a:solidFill>
                  <a:srgbClr val="000000"/>
                </a:solidFill>
                <a:effectLst/>
                <a:latin typeface="NikoshBAN" panose="02000000000000000000" pitchFamily="2" charset="0"/>
                <a:cs typeface="NikoshBAN" panose="02000000000000000000" pitchFamily="2" charset="0"/>
              </a:rPr>
              <a:t>)</a:t>
            </a:r>
            <a:r>
              <a:rPr lang="as-IN" sz="40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40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as-IN" sz="40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৩২ নম্বর সড়কের বাসা</a:t>
            </a:r>
            <a:r>
              <a:rPr lang="bn-IN"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য়</a:t>
            </a:r>
            <a:r>
              <a:rPr lang="as-IN" sz="40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40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জন্মগ্রহন করে।। </a:t>
            </a:r>
            <a:endPar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49" name="Picture 48">
            <a:extLst>
              <a:ext uri="{FF2B5EF4-FFF2-40B4-BE49-F238E27FC236}">
                <a16:creationId xmlns:a16="http://schemas.microsoft.com/office/drawing/2014/main" id="{E83F0E92-89D3-4735-A7D5-CE44E09DB4E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2503" y="2011873"/>
            <a:ext cx="3189131" cy="3406443"/>
          </a:xfrm>
          <a:prstGeom prst="roundRect">
            <a:avLst>
              <a:gd name="adj" fmla="val 8594"/>
            </a:avLst>
          </a:prstGeom>
          <a:solidFill>
            <a:srgbClr val="FFFFFF">
              <a:shade val="85000"/>
            </a:srgbClr>
          </a:solidFill>
          <a:ln>
            <a:noFill/>
          </a:ln>
          <a:effectLst>
            <a:outerShdw blurRad="44450" dist="27940" dir="5400000" algn="ctr">
              <a:srgbClr val="000000">
                <a:alpha val="32000"/>
              </a:srgbClr>
            </a:outerShdw>
            <a:reflection blurRad="12700" stA="38000" endPos="28000" dist="5000" dir="5400000" sy="-100000" algn="bl" rotWithShape="0"/>
          </a:effectLst>
          <a:scene3d>
            <a:camera prst="orthographicFront">
              <a:rot lat="0" lon="0" rev="0"/>
            </a:camera>
            <a:lightRig rig="balanced" dir="t">
              <a:rot lat="0" lon="0" rev="8700000"/>
            </a:lightRig>
          </a:scene3d>
          <a:sp3d>
            <a:bevelT w="190500" h="38100"/>
          </a:sp3d>
        </p:spPr>
      </p:pic>
      <p:sp>
        <p:nvSpPr>
          <p:cNvPr id="51" name="TextBox 50">
            <a:extLst>
              <a:ext uri="{FF2B5EF4-FFF2-40B4-BE49-F238E27FC236}">
                <a16:creationId xmlns:a16="http://schemas.microsoft.com/office/drawing/2014/main" id="{31512760-B146-4C3E-8E89-A79B271E3F20}"/>
              </a:ext>
            </a:extLst>
          </p:cNvPr>
          <p:cNvSpPr txBox="1"/>
          <p:nvPr/>
        </p:nvSpPr>
        <p:spPr>
          <a:xfrm>
            <a:off x="1273775" y="921327"/>
            <a:ext cx="4329297" cy="76944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bn-IN" sz="4400" b="1" dirty="0"/>
              <a:t>জন্ম </a:t>
            </a:r>
            <a:r>
              <a:rPr lang="en-US" sz="4400" b="1" dirty="0"/>
              <a:t>ও </a:t>
            </a:r>
            <a:r>
              <a:rPr lang="en-US" sz="4400" b="1" dirty="0" err="1"/>
              <a:t>জন্মস্থান</a:t>
            </a:r>
            <a:r>
              <a:rPr lang="en-US" sz="4400" b="1" dirty="0"/>
              <a:t> </a:t>
            </a:r>
            <a:r>
              <a:rPr lang="bn-IN" sz="4400" b="1" dirty="0"/>
              <a:t> </a:t>
            </a:r>
            <a:endParaRPr lang="en-US" sz="4400" b="1" dirty="0"/>
          </a:p>
        </p:txBody>
      </p:sp>
      <p:sp>
        <p:nvSpPr>
          <p:cNvPr id="48" name="TextBox 47">
            <a:extLst>
              <a:ext uri="{FF2B5EF4-FFF2-40B4-BE49-F238E27FC236}">
                <a16:creationId xmlns:a16="http://schemas.microsoft.com/office/drawing/2014/main" id="{000CDEB9-CE46-458F-A095-EA49DE0400E1}"/>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8674515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034450-54B3-46C8-9535-6909DFC5F04C}"/>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C3B94A5-F59D-4B71-8DA5-80A058482720}"/>
              </a:ext>
            </a:extLst>
          </p:cNvPr>
          <p:cNvSpPr/>
          <p:nvPr/>
        </p:nvSpPr>
        <p:spPr>
          <a:xfrm>
            <a:off x="6082193" y="460437"/>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C4DC1290-244C-4263-A3E8-B94F9BF12AC2}"/>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366CD34F-38F2-4F4F-B408-372FA87E0D6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64EDE65F-591D-4024-A342-31572541B6D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016DB7CE-4756-45D5-8892-8AC62393ADF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532FFD31-4042-4A75-8DC3-568F5EC897F6}"/>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BA80E485-44F3-4CC7-87E6-656735F78E8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F07B3FCF-9D63-4420-93AD-81139B2B9E2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637E8E6A-0610-48D6-A1FB-8F0FA76E6EA3}"/>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4DBEB568-B69A-4807-AB1C-2A2D3105C1BB}"/>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AEE5007A-56EC-4A5D-AB68-72E9951D1F8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C245D0FA-EBC5-4962-A225-9C466BC0360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D776944F-7A35-44C0-835A-EF1E1917636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28728DE7-27A7-499C-B82E-AB6066BF9B41}"/>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C60E4DB0-6885-4936-8F59-48F74C9792B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78D2E7B8-6994-4915-B79C-7566AB20FBB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BB55AEE4-217C-42C1-A45B-6684306DBA0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084E519-4A3C-47AE-96BD-48FB5BCF79CE}"/>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D7500E2F-F2B4-45A1-8F19-2512396BC26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BFE5BDCF-D3CB-4C05-8127-66A0203A282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B9A3A9D0-AE31-4D55-88DA-7FB90327DA5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013A938C-F9B5-42F6-8C5D-B298FEEA322B}"/>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0908BED7-862C-4006-9180-E01840A162D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2CCCCF35-1307-46A3-ADBF-6087539DE5E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15171A2D-32A7-4195-AF66-363DF9B5D89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05CDBAAE-59FF-4ABB-ADE7-088E323858D0}"/>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AC1B1B41-0F18-4B25-86D0-A02107FCE9B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4C8A2AFE-0319-41C8-9AAC-A6A4D7D5095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459029EC-DCE2-4752-9576-FDA73AEB95C7}"/>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190A0F1-2443-43F0-B2F9-F202AF7004FE}"/>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578BFCCB-C0B6-4D56-9659-7BFCCE255C9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75CE77A2-8195-481F-883B-38D275571FB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64A65C76-1449-489B-8353-898C95EF0D1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AED5D1C0-5C5F-4D13-B548-B612A4A39C23}"/>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A5D79417-2623-4D00-8279-398A7EDEA59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27921357-1647-4358-9CE6-C0697C3589C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E4FF4256-79AC-4F89-A69C-89F7D63F94F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2323168C-EAA7-4B61-9AD8-C97DD1EF135F}"/>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B9071B58-476D-457B-9B44-9F13D5764A6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C2B1D2CC-A615-473D-AB03-7EDA257E6E0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F6E385F7-6486-403B-AB6B-5609C6E4752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6" name="Picture 45">
            <a:extLst>
              <a:ext uri="{FF2B5EF4-FFF2-40B4-BE49-F238E27FC236}">
                <a16:creationId xmlns:a16="http://schemas.microsoft.com/office/drawing/2014/main" id="{0FB76B63-068C-4493-9480-4EA89700BC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6900" y="2512259"/>
            <a:ext cx="3222489" cy="3009684"/>
          </a:xfrm>
          <a:prstGeom prst="rect">
            <a:avLst/>
          </a:prstGeom>
        </p:spPr>
      </p:pic>
      <p:pic>
        <p:nvPicPr>
          <p:cNvPr id="48" name="Picture 47">
            <a:extLst>
              <a:ext uri="{FF2B5EF4-FFF2-40B4-BE49-F238E27FC236}">
                <a16:creationId xmlns:a16="http://schemas.microsoft.com/office/drawing/2014/main" id="{764BEC24-276E-4C39-81E7-9FFB520A26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6979" y="1010894"/>
            <a:ext cx="2717408" cy="2172713"/>
          </a:xfrm>
          <a:prstGeom prst="rect">
            <a:avLst/>
          </a:prstGeom>
        </p:spPr>
      </p:pic>
      <p:sp>
        <p:nvSpPr>
          <p:cNvPr id="50" name="TextBox 49">
            <a:extLst>
              <a:ext uri="{FF2B5EF4-FFF2-40B4-BE49-F238E27FC236}">
                <a16:creationId xmlns:a16="http://schemas.microsoft.com/office/drawing/2014/main" id="{55237712-DFAE-42AD-BB9F-65DE44FDF1CC}"/>
              </a:ext>
            </a:extLst>
          </p:cNvPr>
          <p:cNvSpPr txBox="1"/>
          <p:nvPr/>
        </p:nvSpPr>
        <p:spPr>
          <a:xfrm>
            <a:off x="6466682" y="3090461"/>
            <a:ext cx="4549566" cy="3477875"/>
          </a:xfrm>
          <a:prstGeom prst="rect">
            <a:avLst/>
          </a:prstGeom>
          <a:noFill/>
        </p:spPr>
        <p:txBody>
          <a:bodyPr wrap="square" rtlCol="0">
            <a:spAutoFit/>
          </a:bodyPr>
          <a:lstStyle/>
          <a:p>
            <a:pPr algn="ctr"/>
            <a:r>
              <a:rPr lang="bn-IN"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শেখ মুজিবুর রহমান </a:t>
            </a:r>
            <a:r>
              <a:rPr lang="bn-IN" sz="44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আমাদের স্বাধীনতার স্থপতি, হাজার বছরের শ্রেষ্ট বাঙ্গালি জাতির জনক বঙ্গবন্ধু।  </a:t>
            </a:r>
            <a:r>
              <a:rPr lang="bn-IN" sz="44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1" name="TextBox 50">
            <a:extLst>
              <a:ext uri="{FF2B5EF4-FFF2-40B4-BE49-F238E27FC236}">
                <a16:creationId xmlns:a16="http://schemas.microsoft.com/office/drawing/2014/main" id="{647A706E-3F79-43DD-94DB-D2F94A881975}"/>
              </a:ext>
            </a:extLst>
          </p:cNvPr>
          <p:cNvSpPr txBox="1"/>
          <p:nvPr/>
        </p:nvSpPr>
        <p:spPr>
          <a:xfrm>
            <a:off x="1318042" y="1360286"/>
            <a:ext cx="4138596" cy="769441"/>
          </a:xfrm>
          <a:prstGeom prst="rect">
            <a:avLst/>
          </a:prstGeom>
          <a:noFill/>
        </p:spPr>
        <p:txBody>
          <a:bodyPr wrap="square" rtlCol="0">
            <a:spAutoFit/>
          </a:bodyPr>
          <a:lstStyle/>
          <a:p>
            <a:pPr algn="ctr"/>
            <a:r>
              <a:rPr lang="bn-IN"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রাসেলের পিতৃ পরিচয়  </a:t>
            </a:r>
            <a:r>
              <a:rPr lang="bn-IN" sz="44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49" name="TextBox 48">
            <a:extLst>
              <a:ext uri="{FF2B5EF4-FFF2-40B4-BE49-F238E27FC236}">
                <a16:creationId xmlns:a16="http://schemas.microsoft.com/office/drawing/2014/main" id="{02F15F34-3416-42E0-81B6-FD0978964E2A}"/>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7693312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A513F5-68C9-4B40-AF9E-3DBEB9CF3308}"/>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A0A30785-E338-4847-872B-9DC53ACB698F}"/>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05FD82BB-D775-4BC7-8F47-9553979AADF5}"/>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C71A8426-1F0B-4CFB-AF30-8D3E34E8E62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B148F36F-715D-4D88-B233-58D2BA00465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1F07165D-5807-4C80-AB45-E7DC55B0487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BB4528CD-F231-4D60-9C6A-49AB4FBD7E3D}"/>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9C5D7281-A658-4E0E-9137-B32956FD9A5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3E878A1C-61B3-4337-AEDF-DD02553EF1A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C46AFA43-C5BC-4DCA-9A71-4759F671892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6020A26E-A35C-4A12-917A-B94771E274B7}"/>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4EA566DE-4A62-4F4F-BACB-B9E894E6921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36E3B932-BD7C-4C16-BF44-B88DDA19499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12369BA3-3485-446A-A148-FA2652A4A6C0}"/>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F304B543-F06C-4F8F-A727-7ED36EB14588}"/>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31B02190-6636-4B4D-A4BB-46D663FECE9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BAB1CB09-EE9C-45CB-B955-7762788706EE}"/>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AD2B150D-D8A7-4C6A-8CAD-D30578375A6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2E35325B-7FF7-4C19-A8FD-08115582A593}"/>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7543C413-052C-458B-8026-1C078381231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EE3B27F2-27E6-4ECA-9E9F-2E48EA45F0D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48273234-0EAA-4400-BC8F-712DF33ED4F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E18761BB-42E2-4FBA-904A-170A5F7BD314}"/>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78A09CD1-7855-4D67-9752-081F0DE4423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77893E88-29DD-4ECC-A8AA-4B3D8F9A229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17E0E0D2-8EAF-4B55-BFB8-EF9EA511751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B48121D6-ABA2-4ECC-921E-1317166265E4}"/>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AB5BA612-F83C-4FB1-A06D-44657FC8537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CAFC6372-60AE-4381-8616-0EB0989D817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01E9F0B3-76CA-44D3-BE85-15A19C76E29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05D1648B-F138-4468-947E-704A9C4B7104}"/>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233B730B-DB25-4936-921A-8FCA3E0570C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EB888F8C-B5EE-460C-BA1E-7BDB730B538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F857F826-B976-4C8C-8981-F490BB292B3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011223C9-B8AA-4CD3-BE30-C34BF0249DF2}"/>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C07B4E3C-9BEB-48CA-B445-9A00BED84D6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D5111766-F93A-4DE8-A03B-12D155A5439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5CFCD124-5B7A-4EFE-928F-F84576F2A57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878A196D-E824-452D-A10B-FA943E7FF235}"/>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D8AD828A-6CF2-4C47-8D34-EC52B5995CA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07D0FD9E-A352-452F-9CD9-17D5B2FF710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CD8F3427-F949-491F-AA42-8D188AD1E88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6B51D93A-6A44-4A9A-A31D-D8C939BFEAC1}"/>
              </a:ext>
            </a:extLst>
          </p:cNvPr>
          <p:cNvSpPr txBox="1"/>
          <p:nvPr/>
        </p:nvSpPr>
        <p:spPr>
          <a:xfrm>
            <a:off x="1318042" y="1360286"/>
            <a:ext cx="4138596" cy="769441"/>
          </a:xfrm>
          <a:prstGeom prst="rect">
            <a:avLst/>
          </a:prstGeom>
          <a:noFill/>
        </p:spPr>
        <p:txBody>
          <a:bodyPr wrap="square" rtlCol="0">
            <a:spAutoFit/>
          </a:bodyPr>
          <a:lstStyle/>
          <a:p>
            <a:pPr algn="ctr"/>
            <a:r>
              <a:rPr lang="bn-IN"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রাসেলের মাতৃ পরিচয়  </a:t>
            </a:r>
            <a:r>
              <a:rPr lang="bn-IN" sz="44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46" name="Picture 45">
            <a:extLst>
              <a:ext uri="{FF2B5EF4-FFF2-40B4-BE49-F238E27FC236}">
                <a16:creationId xmlns:a16="http://schemas.microsoft.com/office/drawing/2014/main" id="{039AA273-1E06-4E2A-97E1-7C084E0B9D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8618" y="872675"/>
            <a:ext cx="2729781" cy="2381250"/>
          </a:xfrm>
          <a:prstGeom prst="rect">
            <a:avLst/>
          </a:prstGeom>
        </p:spPr>
      </p:pic>
      <p:sp>
        <p:nvSpPr>
          <p:cNvPr id="47" name="TextBox 46">
            <a:extLst>
              <a:ext uri="{FF2B5EF4-FFF2-40B4-BE49-F238E27FC236}">
                <a16:creationId xmlns:a16="http://schemas.microsoft.com/office/drawing/2014/main" id="{7672C402-8691-4EFA-9484-9A8A1FD57067}"/>
              </a:ext>
            </a:extLst>
          </p:cNvPr>
          <p:cNvSpPr txBox="1"/>
          <p:nvPr/>
        </p:nvSpPr>
        <p:spPr>
          <a:xfrm>
            <a:off x="6643707" y="3170403"/>
            <a:ext cx="4138596" cy="3477875"/>
          </a:xfrm>
          <a:prstGeom prst="rect">
            <a:avLst/>
          </a:prstGeom>
          <a:noFill/>
        </p:spPr>
        <p:txBody>
          <a:bodyPr wrap="square" rtlCol="0">
            <a:spAutoFit/>
          </a:bodyPr>
          <a:lstStyle/>
          <a:p>
            <a:pPr algn="ctr"/>
            <a:r>
              <a:rPr lang="bn-IN"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বেগম ফজিলাতুন্নেসা </a:t>
            </a:r>
          </a:p>
          <a:p>
            <a:pPr algn="ctr"/>
            <a:r>
              <a:rPr lang="bn-IN"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যাকে আমরা  </a:t>
            </a:r>
            <a:endParaRPr lang="en-US"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বঙ্গমাতা বেগম ফজিলাতুন্নেসা মুজিব নামে চিনি ।  </a:t>
            </a:r>
            <a:r>
              <a:rPr lang="bn-IN" sz="4400" i="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48" name="Picture 47">
            <a:extLst>
              <a:ext uri="{FF2B5EF4-FFF2-40B4-BE49-F238E27FC236}">
                <a16:creationId xmlns:a16="http://schemas.microsoft.com/office/drawing/2014/main" id="{757DEC32-72ED-4B68-8F6F-415EB706DA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7209" y="2712601"/>
            <a:ext cx="3278973" cy="2809342"/>
          </a:xfrm>
          <a:prstGeom prst="rect">
            <a:avLst/>
          </a:prstGeom>
        </p:spPr>
      </p:pic>
      <p:sp>
        <p:nvSpPr>
          <p:cNvPr id="49" name="TextBox 48">
            <a:extLst>
              <a:ext uri="{FF2B5EF4-FFF2-40B4-BE49-F238E27FC236}">
                <a16:creationId xmlns:a16="http://schemas.microsoft.com/office/drawing/2014/main" id="{976DF06B-6A20-47CA-8366-A88C6D4B5025}"/>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6375658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073F13-F974-4185-B506-0DB6FB744995}"/>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a:t> </a:t>
            </a:r>
            <a:endParaRPr lang="en-US" dirty="0"/>
          </a:p>
        </p:txBody>
      </p:sp>
      <p:sp>
        <p:nvSpPr>
          <p:cNvPr id="3" name="Rectangle 2">
            <a:extLst>
              <a:ext uri="{FF2B5EF4-FFF2-40B4-BE49-F238E27FC236}">
                <a16:creationId xmlns:a16="http://schemas.microsoft.com/office/drawing/2014/main" id="{D5652E9B-9CA3-41F1-857E-916C96626256}"/>
              </a:ext>
            </a:extLst>
          </p:cNvPr>
          <p:cNvSpPr/>
          <p:nvPr/>
        </p:nvSpPr>
        <p:spPr>
          <a:xfrm>
            <a:off x="6006132" y="50194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93C4AE5F-E7DF-45B1-8E11-05857E4A4EAE}"/>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D048B52C-8D3E-4A05-8896-C357FE00CBB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F769ACC2-5A84-4CE2-99F5-6ED856D4306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61343B53-16D6-4B33-9ED4-132C98BEBE5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E255A92D-0CE1-4DC2-8F5D-8B71274029C6}"/>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892741BE-CC6B-41D4-A1F0-9B27F2EF411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4385E7CC-C6A6-4735-9290-4F73F0D9286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4D524CDB-BF20-4F30-8E79-7A363391C054}"/>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F21D90E2-7DF2-417F-9BAD-F7A8491C9FAE}"/>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6C59358A-6BCF-4902-8E97-63C178480B9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842D233B-9378-4A87-863C-8AD26F70D0A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4A075F43-F81C-44B3-BB0A-F013DF5E97C6}"/>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231F9A1F-B9AA-41B9-8BB6-41AF980881C5}"/>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E964A1A8-BCF9-4702-B30C-EB37D784F2C0}"/>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023D6EE5-0644-49CE-A294-66EEAF0C9CE5}"/>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74DBB795-ADAC-4CBA-8A2B-5929DEF1FCD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3BC998BD-0C49-403D-9171-599C36FADCD5}"/>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555FF469-67DA-4996-AFC6-FEB3C292C203}"/>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61A6C43B-7E14-4493-9658-3F2A1D07B3C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A1DE3E57-6823-448F-B910-9C3E896C539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1D6575-9D70-41A2-A4A7-4F7EB1C93D6C}"/>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23BCD99A-D183-4F26-948A-050215C27E6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8CF7F39F-A733-4CFD-8D3C-92E8CC2EE13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0DC52EC3-04B0-4EEA-8466-0B745A57E8A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7811D9A2-AF39-41AD-BB34-7F3A87E5DF75}"/>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5E25E206-A8F3-40D1-B482-0279485FFE34}"/>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76BFDFCB-BE76-40C8-81E0-A90748796C0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70EA7CC0-D5C2-44F2-9404-2A5908F2DA4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5088FE60-D545-44AA-8391-735F00537798}"/>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D28A2B35-11E9-4D7B-B324-C51E57B08506}"/>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12189D4A-7937-4DD8-8DCC-E6023575D1D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5DA162BD-6217-4C54-BCA4-65BF2756607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1C835BCF-E171-44F7-8D52-88213076D51B}"/>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F1EAB57E-6E80-4222-9F26-079C1C57287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5BCF53BF-9976-44AF-839C-744F80A9C29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2895AB5C-3C0F-4375-AE64-77E00EFB1CB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F2A14572-E1DC-4401-BCD3-4A95EF1DFE25}"/>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93F30A18-9DC9-4DB9-ADF9-2A6DB992BE02}"/>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F4478A32-6EC5-4D25-BCBC-C5273AF4D45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4AF32CE8-81E2-4B48-911E-9D747CC07A9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CDCEA80A-660C-4F32-A641-54F847894C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8682" y="1599979"/>
            <a:ext cx="3478505" cy="3116997"/>
          </a:xfrm>
          <a:prstGeom prst="rect">
            <a:avLst/>
          </a:prstGeom>
        </p:spPr>
      </p:pic>
      <p:sp>
        <p:nvSpPr>
          <p:cNvPr id="47" name="TextBox 46">
            <a:extLst>
              <a:ext uri="{FF2B5EF4-FFF2-40B4-BE49-F238E27FC236}">
                <a16:creationId xmlns:a16="http://schemas.microsoft.com/office/drawing/2014/main" id="{20489816-AD74-4A7D-BC7F-C8522F6CCEFF}"/>
              </a:ext>
            </a:extLst>
          </p:cNvPr>
          <p:cNvSpPr txBox="1"/>
          <p:nvPr/>
        </p:nvSpPr>
        <p:spPr>
          <a:xfrm>
            <a:off x="2110487" y="920478"/>
            <a:ext cx="2521974"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মাতৃশিক্ষায়তন</a:t>
            </a:r>
            <a:endParaRPr lang="en-US" sz="4000" dirty="0">
              <a:latin typeface="NikoshBAN" panose="02000000000000000000" pitchFamily="2" charset="0"/>
              <a:cs typeface="NikoshBAN" panose="02000000000000000000" pitchFamily="2" charset="0"/>
            </a:endParaRPr>
          </a:p>
        </p:txBody>
      </p:sp>
      <p:sp>
        <p:nvSpPr>
          <p:cNvPr id="48" name="TextBox 47">
            <a:extLst>
              <a:ext uri="{FF2B5EF4-FFF2-40B4-BE49-F238E27FC236}">
                <a16:creationId xmlns:a16="http://schemas.microsoft.com/office/drawing/2014/main" id="{CF06E420-AB55-43C0-A7F2-78323EE7FC1D}"/>
              </a:ext>
            </a:extLst>
          </p:cNvPr>
          <p:cNvSpPr txBox="1"/>
          <p:nvPr/>
        </p:nvSpPr>
        <p:spPr>
          <a:xfrm>
            <a:off x="6779873" y="1954469"/>
            <a:ext cx="3743445" cy="2123658"/>
          </a:xfrm>
          <a:prstGeom prst="rect">
            <a:avLst/>
          </a:prstGeom>
          <a:noFill/>
        </p:spPr>
        <p:txBody>
          <a:bodyPr wrap="square" rtlCol="0">
            <a:spAutoFit/>
          </a:bodyPr>
          <a:lstStyle/>
          <a:p>
            <a:pPr algn="l" fontAlgn="t"/>
            <a:r>
              <a:rPr lang="as-IN" sz="4400" b="1" dirty="0">
                <a:effectLst/>
              </a:rPr>
              <a:t>ইউনিভার্সিটি ল্যাবরেটরি স্কুল এন্ড কলেজ</a:t>
            </a:r>
          </a:p>
        </p:txBody>
      </p:sp>
      <p:sp>
        <p:nvSpPr>
          <p:cNvPr id="49" name="TextBox 48">
            <a:extLst>
              <a:ext uri="{FF2B5EF4-FFF2-40B4-BE49-F238E27FC236}">
                <a16:creationId xmlns:a16="http://schemas.microsoft.com/office/drawing/2014/main" id="{5ACEEB40-40C4-42FF-B4DD-83A4FE4536BA}"/>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20863417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732456-E5C9-4760-A4D6-1D50400889EC}"/>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FB75DAEA-FB56-49A1-AAC4-AF04E74FC9D2}"/>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83C628A4-0884-4E17-BCF8-0D48C47DB03B}"/>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A32FA027-F220-49D3-A1B9-A3B3A0D6500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2DBFE634-E580-4C97-8AE9-CB60621667D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78255E0F-B0C7-4EA0-89EC-91C9D5F9C4C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7D7ABCB4-503C-425A-AECB-176F57AADBB6}"/>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D8C5530B-06B1-417D-8E22-242CD85876EF}"/>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FB53A9A3-E600-4EA5-A18E-C2BF8DB4C2A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620B6816-3F8B-4D00-97F8-E97EE19D77E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1B51AE2A-0939-498F-9CF4-68A6EBC36334}"/>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58C61A48-2EB2-4A15-9669-A8AE7D5EF9D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371A1C26-CB37-4BC3-86C6-B2AE2EBBA08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3931D765-3DA9-4942-AD18-AC06186BA3AB}"/>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263DF292-445E-48C1-BD73-3B76DA323AE1}"/>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08B41481-6D9C-4925-B19B-7CED9AEFC56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AFC6D00C-D76C-4E6D-9EE5-A19050C48F93}"/>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DDE804B8-03B5-4CEB-B669-BF79E9C9E5A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08499D66-DB66-4A73-AEA1-0118E701DB64}"/>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A61EB872-3246-413A-9093-2B0C76B66E4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A4087D27-B8A2-4F2B-AB5F-5B20CBFA1729}"/>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F0203CB7-72BB-49C5-8DB6-9C8A5DC63D1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6DE2E7FB-FCE7-4C41-95EF-A8B197D004CF}"/>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070F7775-F9CA-4081-A112-EA1EC4D536FC}"/>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BA0730A1-3DE2-4AC9-AD50-021D48B4D7B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D84B5D14-C1F4-48C1-AA0A-1A8AB4FDA12A}"/>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BFE2CD29-1C86-42D7-8503-FBB1A6E1F77A}"/>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ACDF22D1-BAFE-4727-B4A5-65ECB86B03F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CA9EC47B-3455-471E-B3AA-6D8EEB54D38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32F35D48-D1D5-4C52-B8A9-8118D71204E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A6C2A4D4-E294-47A3-A826-DC5E82E48ECA}"/>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9951E549-B7A3-439C-800B-A3CCF1BAF2C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D029D2C6-A9F8-41C8-9562-C55E04FB075B}"/>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A833FB45-95A2-450F-B2DF-59C3FE5FADC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392B625F-63F1-4432-BF03-7B99E4C5D384}"/>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CC02C164-92AB-4DDA-A4CE-78982BDF1C3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DEAC6F98-FF8D-435D-8AF5-8AF6B501556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291770DC-0971-493B-BFA3-F846DCFB1242}"/>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FF5A613B-EC84-44E4-94EE-65240A9354BC}"/>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BC68DADA-14DE-448D-A195-3AA0644B6BF8}"/>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95C68F43-9A75-427D-AB48-BC26B000C90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B8D2E137-C326-4423-9CEF-1B410AD9A53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EFD267C2-7669-4C06-A86D-079818D3D8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9918" y="2144282"/>
            <a:ext cx="3790540" cy="3429590"/>
          </a:xfrm>
          <a:prstGeom prst="rect">
            <a:avLst/>
          </a:prstGeom>
        </p:spPr>
      </p:pic>
      <p:sp>
        <p:nvSpPr>
          <p:cNvPr id="46" name="TextBox 45">
            <a:extLst>
              <a:ext uri="{FF2B5EF4-FFF2-40B4-BE49-F238E27FC236}">
                <a16:creationId xmlns:a16="http://schemas.microsoft.com/office/drawing/2014/main" id="{89EC4334-71B1-472F-AF31-923A7B41D026}"/>
              </a:ext>
            </a:extLst>
          </p:cNvPr>
          <p:cNvSpPr txBox="1"/>
          <p:nvPr/>
        </p:nvSpPr>
        <p:spPr>
          <a:xfrm>
            <a:off x="6779873" y="1954469"/>
            <a:ext cx="3743445" cy="2800767"/>
          </a:xfrm>
          <a:prstGeom prst="rect">
            <a:avLst/>
          </a:prstGeom>
          <a:noFill/>
        </p:spPr>
        <p:txBody>
          <a:bodyPr wrap="square" rtlCol="0">
            <a:spAutoFit/>
          </a:bodyPr>
          <a:lstStyle/>
          <a:p>
            <a:pPr algn="l" fontAlgn="t"/>
            <a:r>
              <a:rPr lang="bn-IN" sz="4400" b="1" dirty="0">
                <a:effectLst/>
              </a:rPr>
              <a:t>শেখ রাসেল বঙ্গবন্ধুর ৫ম সন্তান ছিলেন।</a:t>
            </a:r>
          </a:p>
          <a:p>
            <a:pPr algn="l" fontAlgn="t"/>
            <a:endParaRPr lang="as-IN" sz="4400" b="1" dirty="0">
              <a:effectLst/>
            </a:endParaRPr>
          </a:p>
        </p:txBody>
      </p:sp>
      <p:sp>
        <p:nvSpPr>
          <p:cNvPr id="47" name="TextBox 46">
            <a:extLst>
              <a:ext uri="{FF2B5EF4-FFF2-40B4-BE49-F238E27FC236}">
                <a16:creationId xmlns:a16="http://schemas.microsoft.com/office/drawing/2014/main" id="{4BDF953E-C8D2-4A2E-AB03-E96F8893263A}"/>
              </a:ext>
            </a:extLst>
          </p:cNvPr>
          <p:cNvSpPr txBox="1"/>
          <p:nvPr/>
        </p:nvSpPr>
        <p:spPr>
          <a:xfrm>
            <a:off x="1616845" y="689299"/>
            <a:ext cx="4147238" cy="1446550"/>
          </a:xfrm>
          <a:prstGeom prst="rect">
            <a:avLst/>
          </a:prstGeom>
          <a:noFill/>
        </p:spPr>
        <p:txBody>
          <a:bodyPr wrap="square" rtlCol="0">
            <a:spAutoFit/>
          </a:bodyPr>
          <a:lstStyle/>
          <a:p>
            <a:pPr algn="l" fontAlgn="t"/>
            <a:r>
              <a:rPr lang="bn-IN" sz="4400" b="1" dirty="0"/>
              <a:t>ভাই-বোনের সাথে রাসেল</a:t>
            </a:r>
            <a:endParaRPr lang="as-IN" sz="4400" b="1" dirty="0">
              <a:effectLst/>
            </a:endParaRPr>
          </a:p>
        </p:txBody>
      </p:sp>
      <p:sp>
        <p:nvSpPr>
          <p:cNvPr id="48" name="TextBox 47">
            <a:extLst>
              <a:ext uri="{FF2B5EF4-FFF2-40B4-BE49-F238E27FC236}">
                <a16:creationId xmlns:a16="http://schemas.microsoft.com/office/drawing/2014/main" id="{9649C5D3-EF89-417D-946D-F421B5CE2D10}"/>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35702070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EDE70A-3B4C-4DB0-B236-D040BE3C3CE7}"/>
              </a:ext>
            </a:extLst>
          </p:cNvPr>
          <p:cNvSpPr/>
          <p:nvPr/>
        </p:nvSpPr>
        <p:spPr>
          <a:xfrm flipH="1">
            <a:off x="1175752" y="468870"/>
            <a:ext cx="4811075" cy="5920003"/>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3BF1713-41CF-4D3C-88AD-03AC5D3E390E}"/>
              </a:ext>
            </a:extLst>
          </p:cNvPr>
          <p:cNvSpPr/>
          <p:nvPr/>
        </p:nvSpPr>
        <p:spPr>
          <a:xfrm>
            <a:off x="6057970" y="443272"/>
            <a:ext cx="4958277" cy="5962179"/>
          </a:xfrm>
          <a:prstGeom prst="rect">
            <a:avLst/>
          </a:prstGeom>
          <a:gradFill flip="none" rotWithShape="1">
            <a:gsLst>
              <a:gs pos="62000">
                <a:srgbClr val="FF5100"/>
              </a:gs>
              <a:gs pos="41000">
                <a:srgbClr val="FFFF00"/>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76927D54-D9A8-4E03-B293-6E70D6F8E4E7}"/>
              </a:ext>
            </a:extLst>
          </p:cNvPr>
          <p:cNvGrpSpPr/>
          <p:nvPr/>
        </p:nvGrpSpPr>
        <p:grpSpPr>
          <a:xfrm>
            <a:off x="5641103" y="3571493"/>
            <a:ext cx="909795" cy="377627"/>
            <a:chOff x="6604837" y="383405"/>
            <a:chExt cx="909795" cy="456929"/>
          </a:xfrm>
        </p:grpSpPr>
        <p:sp>
          <p:nvSpPr>
            <p:cNvPr id="5" name="Circle: Hollow 4">
              <a:extLst>
                <a:ext uri="{FF2B5EF4-FFF2-40B4-BE49-F238E27FC236}">
                  <a16:creationId xmlns:a16="http://schemas.microsoft.com/office/drawing/2014/main" id="{D493D595-31F6-4365-B627-4F1043E68C69}"/>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0CC76135-3219-4C1D-B8E4-4B379710875F}"/>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C95F35C9-2876-4E17-9FB9-C5E93BC31521}"/>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5564F2F5-32D8-49B9-92CB-0730FF05D438}"/>
              </a:ext>
            </a:extLst>
          </p:cNvPr>
          <p:cNvGrpSpPr/>
          <p:nvPr/>
        </p:nvGrpSpPr>
        <p:grpSpPr>
          <a:xfrm>
            <a:off x="5641103" y="6075496"/>
            <a:ext cx="909795" cy="377627"/>
            <a:chOff x="6604837" y="383405"/>
            <a:chExt cx="909795" cy="456929"/>
          </a:xfrm>
        </p:grpSpPr>
        <p:sp>
          <p:nvSpPr>
            <p:cNvPr id="9" name="Circle: Hollow 8">
              <a:extLst>
                <a:ext uri="{FF2B5EF4-FFF2-40B4-BE49-F238E27FC236}">
                  <a16:creationId xmlns:a16="http://schemas.microsoft.com/office/drawing/2014/main" id="{41E4DD33-3581-4517-9EA3-6EAA0B070D5A}"/>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B83FF002-2A19-4C1F-957E-74B27C4247D2}"/>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10">
              <a:extLst>
                <a:ext uri="{FF2B5EF4-FFF2-40B4-BE49-F238E27FC236}">
                  <a16:creationId xmlns:a16="http://schemas.microsoft.com/office/drawing/2014/main" id="{E89519B0-CAAA-4B37-BCC3-DDAFE191B92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DCA597FA-5D19-41EF-959B-5B614B02D59F}"/>
              </a:ext>
            </a:extLst>
          </p:cNvPr>
          <p:cNvGrpSpPr/>
          <p:nvPr/>
        </p:nvGrpSpPr>
        <p:grpSpPr>
          <a:xfrm>
            <a:off x="5641103" y="5429311"/>
            <a:ext cx="909795" cy="377627"/>
            <a:chOff x="6604837" y="383405"/>
            <a:chExt cx="909795" cy="456929"/>
          </a:xfrm>
        </p:grpSpPr>
        <p:sp>
          <p:nvSpPr>
            <p:cNvPr id="13" name="Circle: Hollow 12">
              <a:extLst>
                <a:ext uri="{FF2B5EF4-FFF2-40B4-BE49-F238E27FC236}">
                  <a16:creationId xmlns:a16="http://schemas.microsoft.com/office/drawing/2014/main" id="{357736C9-C0F1-45D8-948B-A1A7D245288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C5BD750F-4DC7-49DD-9790-ED9EC05CD61D}"/>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2A50FD90-BCC8-43C2-A622-2D1B04A59CE9}"/>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0F3C1AF5-BDD4-463B-A626-D5BE8F5BDE86}"/>
              </a:ext>
            </a:extLst>
          </p:cNvPr>
          <p:cNvGrpSpPr/>
          <p:nvPr/>
        </p:nvGrpSpPr>
        <p:grpSpPr>
          <a:xfrm>
            <a:off x="5641103" y="4756188"/>
            <a:ext cx="909795" cy="377627"/>
            <a:chOff x="6604837" y="383405"/>
            <a:chExt cx="909795" cy="456929"/>
          </a:xfrm>
        </p:grpSpPr>
        <p:sp>
          <p:nvSpPr>
            <p:cNvPr id="17" name="Circle: Hollow 16">
              <a:extLst>
                <a:ext uri="{FF2B5EF4-FFF2-40B4-BE49-F238E27FC236}">
                  <a16:creationId xmlns:a16="http://schemas.microsoft.com/office/drawing/2014/main" id="{68296E9F-FC85-4DF3-98D9-F6EABB11F59D}"/>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le: Hollow 17">
              <a:extLst>
                <a:ext uri="{FF2B5EF4-FFF2-40B4-BE49-F238E27FC236}">
                  <a16:creationId xmlns:a16="http://schemas.microsoft.com/office/drawing/2014/main" id="{C37BCEC5-46DC-4897-92BE-26A882DC5B61}"/>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Rounded Corners 18">
              <a:extLst>
                <a:ext uri="{FF2B5EF4-FFF2-40B4-BE49-F238E27FC236}">
                  <a16:creationId xmlns:a16="http://schemas.microsoft.com/office/drawing/2014/main" id="{C2377CC8-E275-4827-A859-C017CD78B4DF}"/>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9E3315CF-FAFA-4BCC-B516-7538FA2F8BC6}"/>
              </a:ext>
            </a:extLst>
          </p:cNvPr>
          <p:cNvGrpSpPr/>
          <p:nvPr/>
        </p:nvGrpSpPr>
        <p:grpSpPr>
          <a:xfrm>
            <a:off x="5641103" y="4163525"/>
            <a:ext cx="909795" cy="377627"/>
            <a:chOff x="6604837" y="383405"/>
            <a:chExt cx="909795" cy="456929"/>
          </a:xfrm>
        </p:grpSpPr>
        <p:sp>
          <p:nvSpPr>
            <p:cNvPr id="21" name="Circle: Hollow 20">
              <a:extLst>
                <a:ext uri="{FF2B5EF4-FFF2-40B4-BE49-F238E27FC236}">
                  <a16:creationId xmlns:a16="http://schemas.microsoft.com/office/drawing/2014/main" id="{3202E511-FE56-407C-9A21-888FC28A1481}"/>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le: Hollow 21">
              <a:extLst>
                <a:ext uri="{FF2B5EF4-FFF2-40B4-BE49-F238E27FC236}">
                  <a16:creationId xmlns:a16="http://schemas.microsoft.com/office/drawing/2014/main" id="{DB2E4401-F9E6-4BF2-A537-611D378FC884}"/>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Rounded Corners 22">
              <a:extLst>
                <a:ext uri="{FF2B5EF4-FFF2-40B4-BE49-F238E27FC236}">
                  <a16:creationId xmlns:a16="http://schemas.microsoft.com/office/drawing/2014/main" id="{4DC55110-B0AB-4AA9-ADEB-129DEE5CBD0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56944A90-5059-4B68-B9A8-3CFB795A2A4C}"/>
              </a:ext>
            </a:extLst>
          </p:cNvPr>
          <p:cNvGrpSpPr/>
          <p:nvPr/>
        </p:nvGrpSpPr>
        <p:grpSpPr>
          <a:xfrm>
            <a:off x="5641103" y="2887868"/>
            <a:ext cx="909795" cy="415390"/>
            <a:chOff x="6604837" y="383405"/>
            <a:chExt cx="909795" cy="456929"/>
          </a:xfrm>
        </p:grpSpPr>
        <p:sp>
          <p:nvSpPr>
            <p:cNvPr id="25" name="Circle: Hollow 24">
              <a:extLst>
                <a:ext uri="{FF2B5EF4-FFF2-40B4-BE49-F238E27FC236}">
                  <a16:creationId xmlns:a16="http://schemas.microsoft.com/office/drawing/2014/main" id="{FE25C548-EEBE-4DD6-95A6-7E3A268FE5D5}"/>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le: Hollow 25">
              <a:extLst>
                <a:ext uri="{FF2B5EF4-FFF2-40B4-BE49-F238E27FC236}">
                  <a16:creationId xmlns:a16="http://schemas.microsoft.com/office/drawing/2014/main" id="{DEFE57D9-7B0A-4567-819B-C9598B1F016A}"/>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Rounded Corners 26">
              <a:extLst>
                <a:ext uri="{FF2B5EF4-FFF2-40B4-BE49-F238E27FC236}">
                  <a16:creationId xmlns:a16="http://schemas.microsoft.com/office/drawing/2014/main" id="{91D2E57D-ACD4-4198-A89A-732357230B38}"/>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BCCF6883-7DB2-4359-B9E9-DB3863F1060F}"/>
              </a:ext>
            </a:extLst>
          </p:cNvPr>
          <p:cNvGrpSpPr/>
          <p:nvPr/>
        </p:nvGrpSpPr>
        <p:grpSpPr>
          <a:xfrm>
            <a:off x="5641103" y="2252739"/>
            <a:ext cx="909795" cy="377627"/>
            <a:chOff x="6604837" y="383405"/>
            <a:chExt cx="909795" cy="456929"/>
          </a:xfrm>
        </p:grpSpPr>
        <p:sp>
          <p:nvSpPr>
            <p:cNvPr id="29" name="Circle: Hollow 28">
              <a:extLst>
                <a:ext uri="{FF2B5EF4-FFF2-40B4-BE49-F238E27FC236}">
                  <a16:creationId xmlns:a16="http://schemas.microsoft.com/office/drawing/2014/main" id="{434A38B9-BFD3-4BF6-A988-83D84F4D9D77}"/>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ircle: Hollow 29">
              <a:extLst>
                <a:ext uri="{FF2B5EF4-FFF2-40B4-BE49-F238E27FC236}">
                  <a16:creationId xmlns:a16="http://schemas.microsoft.com/office/drawing/2014/main" id="{616D5AF0-0AA6-44FF-B017-FF02E823339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Rounded Corners 30">
              <a:extLst>
                <a:ext uri="{FF2B5EF4-FFF2-40B4-BE49-F238E27FC236}">
                  <a16:creationId xmlns:a16="http://schemas.microsoft.com/office/drawing/2014/main" id="{4C89288D-91E2-4AFC-BF50-754B2C113E8E}"/>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1DB3A3BB-02CD-4243-A3FA-B022E178611C}"/>
              </a:ext>
            </a:extLst>
          </p:cNvPr>
          <p:cNvGrpSpPr/>
          <p:nvPr/>
        </p:nvGrpSpPr>
        <p:grpSpPr>
          <a:xfrm>
            <a:off x="5641103" y="1694949"/>
            <a:ext cx="909795" cy="377627"/>
            <a:chOff x="6604837" y="383405"/>
            <a:chExt cx="909795" cy="456929"/>
          </a:xfrm>
        </p:grpSpPr>
        <p:sp>
          <p:nvSpPr>
            <p:cNvPr id="33" name="Circle: Hollow 32">
              <a:extLst>
                <a:ext uri="{FF2B5EF4-FFF2-40B4-BE49-F238E27FC236}">
                  <a16:creationId xmlns:a16="http://schemas.microsoft.com/office/drawing/2014/main" id="{6537C8A9-F080-42AD-AC48-434B69D9ADE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E8C78DE2-9FFE-406F-BBAF-5AAD6394D087}"/>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Rounded Corners 34">
              <a:extLst>
                <a:ext uri="{FF2B5EF4-FFF2-40B4-BE49-F238E27FC236}">
                  <a16:creationId xmlns:a16="http://schemas.microsoft.com/office/drawing/2014/main" id="{95C60C46-29EF-4A2B-B856-154003E20AFD}"/>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C21AA045-9750-4178-8F7D-81BC56575E77}"/>
              </a:ext>
            </a:extLst>
          </p:cNvPr>
          <p:cNvGrpSpPr/>
          <p:nvPr/>
        </p:nvGrpSpPr>
        <p:grpSpPr>
          <a:xfrm>
            <a:off x="5641103" y="1046528"/>
            <a:ext cx="909795" cy="377627"/>
            <a:chOff x="6604837" y="383405"/>
            <a:chExt cx="909795" cy="456929"/>
          </a:xfrm>
        </p:grpSpPr>
        <p:sp>
          <p:nvSpPr>
            <p:cNvPr id="37" name="Circle: Hollow 36">
              <a:extLst>
                <a:ext uri="{FF2B5EF4-FFF2-40B4-BE49-F238E27FC236}">
                  <a16:creationId xmlns:a16="http://schemas.microsoft.com/office/drawing/2014/main" id="{9C4CCADA-AB9C-46F9-A999-897C75C58BEE}"/>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3CD83DF3-2A80-4A7D-8ABB-A1E46D4B96F6}"/>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Rounded Corners 38">
              <a:extLst>
                <a:ext uri="{FF2B5EF4-FFF2-40B4-BE49-F238E27FC236}">
                  <a16:creationId xmlns:a16="http://schemas.microsoft.com/office/drawing/2014/main" id="{510D4331-993A-42FF-862F-45F6C61DF21C}"/>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E0D3C666-6218-4C07-990A-283B734C3B81}"/>
              </a:ext>
            </a:extLst>
          </p:cNvPr>
          <p:cNvGrpSpPr/>
          <p:nvPr/>
        </p:nvGrpSpPr>
        <p:grpSpPr>
          <a:xfrm>
            <a:off x="5589265" y="460437"/>
            <a:ext cx="909795" cy="343297"/>
            <a:chOff x="6604837" y="383405"/>
            <a:chExt cx="909795" cy="456929"/>
          </a:xfrm>
        </p:grpSpPr>
        <p:sp>
          <p:nvSpPr>
            <p:cNvPr id="41" name="Circle: Hollow 40">
              <a:extLst>
                <a:ext uri="{FF2B5EF4-FFF2-40B4-BE49-F238E27FC236}">
                  <a16:creationId xmlns:a16="http://schemas.microsoft.com/office/drawing/2014/main" id="{CAD08FFA-AA2C-470A-85CB-52025EE65D3B}"/>
                </a:ext>
              </a:extLst>
            </p:cNvPr>
            <p:cNvSpPr/>
            <p:nvPr/>
          </p:nvSpPr>
          <p:spPr>
            <a:xfrm>
              <a:off x="6604837" y="383405"/>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le: Hollow 41">
              <a:extLst>
                <a:ext uri="{FF2B5EF4-FFF2-40B4-BE49-F238E27FC236}">
                  <a16:creationId xmlns:a16="http://schemas.microsoft.com/office/drawing/2014/main" id="{BFDE2CBC-57A9-4977-AB7C-FB685DE6638C}"/>
                </a:ext>
              </a:extLst>
            </p:cNvPr>
            <p:cNvSpPr/>
            <p:nvPr/>
          </p:nvSpPr>
          <p:spPr>
            <a:xfrm>
              <a:off x="7097765" y="394629"/>
              <a:ext cx="416867" cy="445705"/>
            </a:xfrm>
            <a:prstGeom prst="donut">
              <a:avLst/>
            </a:prstGeom>
            <a:solidFill>
              <a:schemeClr val="bg1">
                <a:lumMod val="7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ectangle: Rounded Corners 42">
              <a:extLst>
                <a:ext uri="{FF2B5EF4-FFF2-40B4-BE49-F238E27FC236}">
                  <a16:creationId xmlns:a16="http://schemas.microsoft.com/office/drawing/2014/main" id="{DC548BF7-6A5E-4848-9054-5657CEE67C05}"/>
                </a:ext>
              </a:extLst>
            </p:cNvPr>
            <p:cNvSpPr/>
            <p:nvPr/>
          </p:nvSpPr>
          <p:spPr>
            <a:xfrm>
              <a:off x="6747121" y="495490"/>
              <a:ext cx="631457" cy="201935"/>
            </a:xfrm>
            <a:prstGeom prst="roundRect">
              <a:avLst>
                <a:gd name="adj" fmla="val 30227"/>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5" name="Picture 44">
            <a:extLst>
              <a:ext uri="{FF2B5EF4-FFF2-40B4-BE49-F238E27FC236}">
                <a16:creationId xmlns:a16="http://schemas.microsoft.com/office/drawing/2014/main" id="{1CF08C44-A11A-418C-98DF-4521D04D0C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8453" y="2989763"/>
            <a:ext cx="2847975" cy="2552700"/>
          </a:xfrm>
          <a:prstGeom prst="rect">
            <a:avLst/>
          </a:prstGeom>
        </p:spPr>
      </p:pic>
      <p:pic>
        <p:nvPicPr>
          <p:cNvPr id="47" name="Picture 46">
            <a:extLst>
              <a:ext uri="{FF2B5EF4-FFF2-40B4-BE49-F238E27FC236}">
                <a16:creationId xmlns:a16="http://schemas.microsoft.com/office/drawing/2014/main" id="{7B72D5CD-3CEC-4931-90CC-C7141C742F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8453" y="1040675"/>
            <a:ext cx="2847975" cy="1600200"/>
          </a:xfrm>
          <a:prstGeom prst="rect">
            <a:avLst/>
          </a:prstGeom>
        </p:spPr>
      </p:pic>
      <p:sp>
        <p:nvSpPr>
          <p:cNvPr id="48" name="TextBox 47">
            <a:extLst>
              <a:ext uri="{FF2B5EF4-FFF2-40B4-BE49-F238E27FC236}">
                <a16:creationId xmlns:a16="http://schemas.microsoft.com/office/drawing/2014/main" id="{E475C4C9-0C57-480A-98D6-08FE91E7C3D8}"/>
              </a:ext>
            </a:extLst>
          </p:cNvPr>
          <p:cNvSpPr txBox="1"/>
          <p:nvPr/>
        </p:nvSpPr>
        <p:spPr>
          <a:xfrm>
            <a:off x="6779873" y="1954469"/>
            <a:ext cx="3971701" cy="2123658"/>
          </a:xfrm>
          <a:prstGeom prst="rect">
            <a:avLst/>
          </a:prstGeom>
          <a:noFill/>
        </p:spPr>
        <p:txBody>
          <a:bodyPr wrap="square" rtlCol="0">
            <a:spAutoFit/>
          </a:bodyPr>
          <a:lstStyle/>
          <a:p>
            <a:pPr algn="l" fontAlgn="t"/>
            <a:r>
              <a:rPr lang="bn-IN" sz="4400" b="1" dirty="0"/>
              <a:t>বড় ভাই “শেখ কামাল” ও রাসেল। </a:t>
            </a:r>
            <a:endParaRPr lang="as-IN" sz="4400" b="1" dirty="0">
              <a:effectLst/>
            </a:endParaRPr>
          </a:p>
        </p:txBody>
      </p:sp>
      <p:sp>
        <p:nvSpPr>
          <p:cNvPr id="49" name="TextBox 48">
            <a:extLst>
              <a:ext uri="{FF2B5EF4-FFF2-40B4-BE49-F238E27FC236}">
                <a16:creationId xmlns:a16="http://schemas.microsoft.com/office/drawing/2014/main" id="{487CDAF0-3554-43CB-A4C3-6AA894584C68}"/>
              </a:ext>
            </a:extLst>
          </p:cNvPr>
          <p:cNvSpPr txBox="1"/>
          <p:nvPr/>
        </p:nvSpPr>
        <p:spPr>
          <a:xfrm>
            <a:off x="1447091" y="5955164"/>
            <a:ext cx="3831339" cy="369332"/>
          </a:xfrm>
          <a:prstGeom prst="rect">
            <a:avLst/>
          </a:prstGeom>
          <a:noFill/>
        </p:spPr>
        <p:txBody>
          <a:bodyPr wrap="square" rtlCol="0">
            <a:spAutoFit/>
          </a:bodyPr>
          <a:lstStyle/>
          <a:p>
            <a:r>
              <a:rPr lang="en-US" dirty="0">
                <a:latin typeface="Ink Free" panose="03080402000500000000" pitchFamily="66" charset="0"/>
              </a:rPr>
              <a:t>Sahana </a:t>
            </a:r>
            <a:r>
              <a:rPr lang="en-US" dirty="0" err="1">
                <a:latin typeface="Ink Free" panose="03080402000500000000" pitchFamily="66" charset="0"/>
              </a:rPr>
              <a:t>Akther</a:t>
            </a:r>
            <a:r>
              <a:rPr lang="en-US" dirty="0">
                <a:latin typeface="Ink Free" panose="03080402000500000000" pitchFamily="66" charset="0"/>
              </a:rPr>
              <a:t>, </a:t>
            </a:r>
            <a:r>
              <a:rPr lang="en-US" dirty="0" err="1">
                <a:latin typeface="Ink Free" panose="03080402000500000000" pitchFamily="66" charset="0"/>
              </a:rPr>
              <a:t>Bdura</a:t>
            </a:r>
            <a:r>
              <a:rPr lang="en-US" dirty="0">
                <a:latin typeface="Ink Free" panose="03080402000500000000" pitchFamily="66" charset="0"/>
              </a:rPr>
              <a:t> </a:t>
            </a:r>
            <a:r>
              <a:rPr lang="en-US" dirty="0" err="1">
                <a:latin typeface="Ink Free" panose="03080402000500000000" pitchFamily="66" charset="0"/>
              </a:rPr>
              <a:t>GPS,Habiganj</a:t>
            </a:r>
            <a:r>
              <a:rPr lang="en-US" dirty="0">
                <a:latin typeface="Ink Free" panose="03080402000500000000" pitchFamily="66" charset="0"/>
              </a:rPr>
              <a:t> </a:t>
            </a:r>
          </a:p>
        </p:txBody>
      </p:sp>
    </p:spTree>
    <p:extLst>
      <p:ext uri="{BB962C8B-B14F-4D97-AF65-F5344CB8AC3E}">
        <p14:creationId xmlns:p14="http://schemas.microsoft.com/office/powerpoint/2010/main" val="5950628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1348</Words>
  <Application>Microsoft Office PowerPoint</Application>
  <PresentationFormat>Widescreen</PresentationFormat>
  <Paragraphs>107</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Ink Free</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SAHANA AKTHER</dc:creator>
  <cp:lastModifiedBy>SAHANA AKTHER</cp:lastModifiedBy>
  <cp:revision>10</cp:revision>
  <dcterms:created xsi:type="dcterms:W3CDTF">2021-10-16T14:55:14Z</dcterms:created>
  <dcterms:modified xsi:type="dcterms:W3CDTF">2021-10-17T06:28:13Z</dcterms:modified>
</cp:coreProperties>
</file>